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5" r:id="rId2"/>
    <p:sldId id="256" r:id="rId3"/>
    <p:sldId id="287" r:id="rId4"/>
    <p:sldId id="288" r:id="rId5"/>
    <p:sldId id="259" r:id="rId6"/>
    <p:sldId id="290" r:id="rId7"/>
    <p:sldId id="291" r:id="rId8"/>
    <p:sldId id="292" r:id="rId9"/>
    <p:sldId id="301" r:id="rId10"/>
    <p:sldId id="294" r:id="rId11"/>
    <p:sldId id="295" r:id="rId12"/>
    <p:sldId id="296" r:id="rId13"/>
    <p:sldId id="297" r:id="rId14"/>
    <p:sldId id="299" r:id="rId15"/>
    <p:sldId id="277" r:id="rId16"/>
    <p:sldId id="278" r:id="rId17"/>
    <p:sldId id="282" r:id="rId18"/>
    <p:sldId id="266" r:id="rId19"/>
    <p:sldId id="283" r:id="rId20"/>
    <p:sldId id="306" r:id="rId21"/>
    <p:sldId id="30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2847" autoAdjust="0"/>
  </p:normalViewPr>
  <p:slideViewPr>
    <p:cSldViewPr snapToGrid="0">
      <p:cViewPr varScale="1">
        <p:scale>
          <a:sx n="61" d="100"/>
          <a:sy n="61" d="100"/>
        </p:scale>
        <p:origin x="1098" y="42"/>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23A73-2698-4DCE-8408-BFFDBF2ED198}" type="doc">
      <dgm:prSet loTypeId="urn:microsoft.com/office/officeart/2005/8/layout/architecture" loCatId="hierarchy" qsTypeId="urn:microsoft.com/office/officeart/2005/8/quickstyle/simple1" qsCatId="simple" csTypeId="urn:microsoft.com/office/officeart/2005/8/colors/accent1_2" csCatId="accent1" phldr="1"/>
      <dgm:spPr/>
      <dgm:t>
        <a:bodyPr/>
        <a:lstStyle/>
        <a:p>
          <a:endParaRPr lang="en-US"/>
        </a:p>
      </dgm:t>
    </dgm:pt>
    <dgm:pt modelId="{8023AAB8-0C21-414C-9CAB-256A738CC7AA}">
      <dgm:prSet phldrT="[Text]"/>
      <dgm:spPr/>
      <dgm:t>
        <a:bodyPr/>
        <a:lstStyle/>
        <a:p>
          <a:r>
            <a:rPr lang="es-ES" smtClean="0"/>
            <a:t>Pilar 1. Estimular la economía y el empleo</a:t>
          </a:r>
          <a:endParaRPr lang="en-US"/>
        </a:p>
      </dgm:t>
    </dgm:pt>
    <dgm:pt modelId="{180CF5D8-C333-4CE5-9112-2E23F8EF8764}" type="parTrans" cxnId="{8F183C2D-A7A3-4C52-B715-5A0B64C10B6B}">
      <dgm:prSet/>
      <dgm:spPr/>
      <dgm:t>
        <a:bodyPr/>
        <a:lstStyle/>
        <a:p>
          <a:endParaRPr lang="en-US"/>
        </a:p>
      </dgm:t>
    </dgm:pt>
    <dgm:pt modelId="{7EFE7DC6-F29B-4E12-9C57-2AED855F1311}" type="sibTrans" cxnId="{8F183C2D-A7A3-4C52-B715-5A0B64C10B6B}">
      <dgm:prSet/>
      <dgm:spPr/>
      <dgm:t>
        <a:bodyPr/>
        <a:lstStyle/>
        <a:p>
          <a:endParaRPr lang="en-US"/>
        </a:p>
      </dgm:t>
    </dgm:pt>
    <dgm:pt modelId="{461D4239-5897-4901-A733-FC59F0A86E4C}">
      <dgm:prSet phldrT="[Text]"/>
      <dgm:spPr/>
      <dgm:t>
        <a:bodyPr/>
        <a:lstStyle/>
        <a:p>
          <a:r>
            <a:rPr lang="es-ES" dirty="0" smtClean="0"/>
            <a:t>Pilar 2. Apoyar a las empresas, los empleos y los ingresos</a:t>
          </a:r>
          <a:endParaRPr lang="en-US" dirty="0"/>
        </a:p>
      </dgm:t>
    </dgm:pt>
    <dgm:pt modelId="{D92A5F1E-18C6-40C2-BD50-DB08DFE60807}" type="parTrans" cxnId="{6A00BC18-9D27-4830-AF18-7CEBA467E2C4}">
      <dgm:prSet/>
      <dgm:spPr/>
      <dgm:t>
        <a:bodyPr/>
        <a:lstStyle/>
        <a:p>
          <a:endParaRPr lang="en-US"/>
        </a:p>
      </dgm:t>
    </dgm:pt>
    <dgm:pt modelId="{79A7F994-B326-4FA9-8660-968D9EFD8FAA}" type="sibTrans" cxnId="{6A00BC18-9D27-4830-AF18-7CEBA467E2C4}">
      <dgm:prSet/>
      <dgm:spPr/>
      <dgm:t>
        <a:bodyPr/>
        <a:lstStyle/>
        <a:p>
          <a:endParaRPr lang="en-US"/>
        </a:p>
      </dgm:t>
    </dgm:pt>
    <dgm:pt modelId="{A4C9247F-333D-41E7-AC7D-2462B398709C}">
      <dgm:prSet phldrT="[Text]"/>
      <dgm:spPr/>
      <dgm:t>
        <a:bodyPr/>
        <a:lstStyle/>
        <a:p>
          <a:r>
            <a:rPr lang="es-ES" dirty="0" smtClean="0"/>
            <a:t>Pilar 3. Proteger a los trabajadores en el lugar de trabajo</a:t>
          </a:r>
          <a:endParaRPr lang="en-US" dirty="0"/>
        </a:p>
      </dgm:t>
    </dgm:pt>
    <dgm:pt modelId="{7A630DE7-F5B3-4B60-8168-A6BF9A0485D8}" type="parTrans" cxnId="{DFC450F3-BA52-4E4D-B51A-2C55C4E16706}">
      <dgm:prSet/>
      <dgm:spPr/>
      <dgm:t>
        <a:bodyPr/>
        <a:lstStyle/>
        <a:p>
          <a:endParaRPr lang="en-US"/>
        </a:p>
      </dgm:t>
    </dgm:pt>
    <dgm:pt modelId="{967C5C89-7E7E-45BA-898E-A7BDA8510DBC}" type="sibTrans" cxnId="{DFC450F3-BA52-4E4D-B51A-2C55C4E16706}">
      <dgm:prSet/>
      <dgm:spPr/>
      <dgm:t>
        <a:bodyPr/>
        <a:lstStyle/>
        <a:p>
          <a:endParaRPr lang="en-US"/>
        </a:p>
      </dgm:t>
    </dgm:pt>
    <dgm:pt modelId="{BB05C2D1-DC25-4E46-9DC9-3A55361C9014}">
      <dgm:prSet/>
      <dgm:spPr/>
      <dgm:t>
        <a:bodyPr/>
        <a:lstStyle/>
        <a:p>
          <a:r>
            <a:rPr lang="es-ES" dirty="0" smtClean="0"/>
            <a:t>Pilar 4. Recurrir al diálogo social para encontrar soluciones</a:t>
          </a:r>
          <a:endParaRPr lang="es-ES" dirty="0"/>
        </a:p>
      </dgm:t>
    </dgm:pt>
    <dgm:pt modelId="{95E8B00D-69BC-4122-8047-056E31056781}" type="parTrans" cxnId="{32C073FE-E6EF-4EAC-BD9E-21A5035993EE}">
      <dgm:prSet/>
      <dgm:spPr/>
      <dgm:t>
        <a:bodyPr/>
        <a:lstStyle/>
        <a:p>
          <a:endParaRPr lang="en-US"/>
        </a:p>
      </dgm:t>
    </dgm:pt>
    <dgm:pt modelId="{6BA34A3A-0735-4B9D-87A6-3DD97A22A3AD}" type="sibTrans" cxnId="{32C073FE-E6EF-4EAC-BD9E-21A5035993EE}">
      <dgm:prSet/>
      <dgm:spPr/>
      <dgm:t>
        <a:bodyPr/>
        <a:lstStyle/>
        <a:p>
          <a:endParaRPr lang="en-US"/>
        </a:p>
      </dgm:t>
    </dgm:pt>
    <dgm:pt modelId="{48716AFD-9451-4BF7-8622-4F27F9DC34A7}" type="pres">
      <dgm:prSet presAssocID="{22323A73-2698-4DCE-8408-BFFDBF2ED198}" presName="Name0" presStyleCnt="0">
        <dgm:presLayoutVars>
          <dgm:chPref val="1"/>
          <dgm:dir/>
          <dgm:animOne val="branch"/>
          <dgm:animLvl val="lvl"/>
          <dgm:resizeHandles/>
        </dgm:presLayoutVars>
      </dgm:prSet>
      <dgm:spPr/>
    </dgm:pt>
    <dgm:pt modelId="{8A08018B-5CF7-43B6-BFF1-E578349D8411}" type="pres">
      <dgm:prSet presAssocID="{8023AAB8-0C21-414C-9CAB-256A738CC7AA}" presName="vertOne" presStyleCnt="0"/>
      <dgm:spPr/>
    </dgm:pt>
    <dgm:pt modelId="{0047C6D3-B74F-4E3A-8137-57E4AB4FAF8B}" type="pres">
      <dgm:prSet presAssocID="{8023AAB8-0C21-414C-9CAB-256A738CC7AA}" presName="txOne" presStyleLbl="node0" presStyleIdx="0" presStyleCnt="4">
        <dgm:presLayoutVars>
          <dgm:chPref val="3"/>
        </dgm:presLayoutVars>
      </dgm:prSet>
      <dgm:spPr/>
    </dgm:pt>
    <dgm:pt modelId="{7EF21627-26F0-4251-B9D5-0617C90F0F83}" type="pres">
      <dgm:prSet presAssocID="{8023AAB8-0C21-414C-9CAB-256A738CC7AA}" presName="horzOne" presStyleCnt="0"/>
      <dgm:spPr/>
    </dgm:pt>
    <dgm:pt modelId="{88CC47D8-C9E6-4B2B-8BB9-EE3BCE18DCC0}" type="pres">
      <dgm:prSet presAssocID="{7EFE7DC6-F29B-4E12-9C57-2AED855F1311}" presName="sibSpaceOne" presStyleCnt="0"/>
      <dgm:spPr/>
    </dgm:pt>
    <dgm:pt modelId="{8FDB60B0-CDD3-431A-AB0F-D9C66AC645FF}" type="pres">
      <dgm:prSet presAssocID="{461D4239-5897-4901-A733-FC59F0A86E4C}" presName="vertOne" presStyleCnt="0"/>
      <dgm:spPr/>
    </dgm:pt>
    <dgm:pt modelId="{2E7D5268-1040-4EE8-82EB-0857A2567725}" type="pres">
      <dgm:prSet presAssocID="{461D4239-5897-4901-A733-FC59F0A86E4C}" presName="txOne" presStyleLbl="node0" presStyleIdx="1" presStyleCnt="4">
        <dgm:presLayoutVars>
          <dgm:chPref val="3"/>
        </dgm:presLayoutVars>
      </dgm:prSet>
      <dgm:spPr/>
    </dgm:pt>
    <dgm:pt modelId="{C6F6F3BD-649D-41C9-B4BD-4D9D582EC5DE}" type="pres">
      <dgm:prSet presAssocID="{461D4239-5897-4901-A733-FC59F0A86E4C}" presName="horzOne" presStyleCnt="0"/>
      <dgm:spPr/>
    </dgm:pt>
    <dgm:pt modelId="{1C1CED00-C00B-4167-A0E8-CC03FFD48CC5}" type="pres">
      <dgm:prSet presAssocID="{79A7F994-B326-4FA9-8660-968D9EFD8FAA}" presName="sibSpaceOne" presStyleCnt="0"/>
      <dgm:spPr/>
    </dgm:pt>
    <dgm:pt modelId="{AC72D6BB-1D46-413D-B851-15CAB3881084}" type="pres">
      <dgm:prSet presAssocID="{A4C9247F-333D-41E7-AC7D-2462B398709C}" presName="vertOne" presStyleCnt="0"/>
      <dgm:spPr/>
    </dgm:pt>
    <dgm:pt modelId="{7897386B-E3C3-40C8-9D7E-DC06B9FB0BAE}" type="pres">
      <dgm:prSet presAssocID="{A4C9247F-333D-41E7-AC7D-2462B398709C}" presName="txOne" presStyleLbl="node0" presStyleIdx="2" presStyleCnt="4">
        <dgm:presLayoutVars>
          <dgm:chPref val="3"/>
        </dgm:presLayoutVars>
      </dgm:prSet>
      <dgm:spPr/>
    </dgm:pt>
    <dgm:pt modelId="{70A9FEB5-321C-4912-A77C-D157E14AC85A}" type="pres">
      <dgm:prSet presAssocID="{A4C9247F-333D-41E7-AC7D-2462B398709C}" presName="horzOne" presStyleCnt="0"/>
      <dgm:spPr/>
    </dgm:pt>
    <dgm:pt modelId="{E3F60C29-4DD9-41FE-87E9-EF512ED6016D}" type="pres">
      <dgm:prSet presAssocID="{967C5C89-7E7E-45BA-898E-A7BDA8510DBC}" presName="sibSpaceOne" presStyleCnt="0"/>
      <dgm:spPr/>
    </dgm:pt>
    <dgm:pt modelId="{2EB59D81-CD74-4690-96C4-FA7411885916}" type="pres">
      <dgm:prSet presAssocID="{BB05C2D1-DC25-4E46-9DC9-3A55361C9014}" presName="vertOne" presStyleCnt="0"/>
      <dgm:spPr/>
    </dgm:pt>
    <dgm:pt modelId="{054E847F-11DA-4CBB-804A-0F893A13DA5B}" type="pres">
      <dgm:prSet presAssocID="{BB05C2D1-DC25-4E46-9DC9-3A55361C9014}" presName="txOne" presStyleLbl="node0" presStyleIdx="3" presStyleCnt="4">
        <dgm:presLayoutVars>
          <dgm:chPref val="3"/>
        </dgm:presLayoutVars>
      </dgm:prSet>
      <dgm:spPr/>
    </dgm:pt>
    <dgm:pt modelId="{90B84B11-7364-431E-86CF-E2180A389D84}" type="pres">
      <dgm:prSet presAssocID="{BB05C2D1-DC25-4E46-9DC9-3A55361C9014}" presName="horzOne" presStyleCnt="0"/>
      <dgm:spPr/>
    </dgm:pt>
  </dgm:ptLst>
  <dgm:cxnLst>
    <dgm:cxn modelId="{F3A214D1-4EE0-4742-A20B-B7C8DC2EE3D5}" type="presOf" srcId="{BB05C2D1-DC25-4E46-9DC9-3A55361C9014}" destId="{054E847F-11DA-4CBB-804A-0F893A13DA5B}" srcOrd="0" destOrd="0" presId="urn:microsoft.com/office/officeart/2005/8/layout/architecture"/>
    <dgm:cxn modelId="{1AEA967A-6A4C-4F80-A0F2-D3204A99CAF9}" type="presOf" srcId="{22323A73-2698-4DCE-8408-BFFDBF2ED198}" destId="{48716AFD-9451-4BF7-8622-4F27F9DC34A7}" srcOrd="0" destOrd="0" presId="urn:microsoft.com/office/officeart/2005/8/layout/architecture"/>
    <dgm:cxn modelId="{964A59CF-8BAF-41C2-9141-5BAAA26D4594}" type="presOf" srcId="{8023AAB8-0C21-414C-9CAB-256A738CC7AA}" destId="{0047C6D3-B74F-4E3A-8137-57E4AB4FAF8B}" srcOrd="0" destOrd="0" presId="urn:microsoft.com/office/officeart/2005/8/layout/architecture"/>
    <dgm:cxn modelId="{75609801-27F3-4131-8CCF-A197AF10D664}" type="presOf" srcId="{A4C9247F-333D-41E7-AC7D-2462B398709C}" destId="{7897386B-E3C3-40C8-9D7E-DC06B9FB0BAE}" srcOrd="0" destOrd="0" presId="urn:microsoft.com/office/officeart/2005/8/layout/architecture"/>
    <dgm:cxn modelId="{DFC450F3-BA52-4E4D-B51A-2C55C4E16706}" srcId="{22323A73-2698-4DCE-8408-BFFDBF2ED198}" destId="{A4C9247F-333D-41E7-AC7D-2462B398709C}" srcOrd="2" destOrd="0" parTransId="{7A630DE7-F5B3-4B60-8168-A6BF9A0485D8}" sibTransId="{967C5C89-7E7E-45BA-898E-A7BDA8510DBC}"/>
    <dgm:cxn modelId="{353F313A-B473-4970-91B2-0B351C1DFF85}" type="presOf" srcId="{461D4239-5897-4901-A733-FC59F0A86E4C}" destId="{2E7D5268-1040-4EE8-82EB-0857A2567725}" srcOrd="0" destOrd="0" presId="urn:microsoft.com/office/officeart/2005/8/layout/architecture"/>
    <dgm:cxn modelId="{8F183C2D-A7A3-4C52-B715-5A0B64C10B6B}" srcId="{22323A73-2698-4DCE-8408-BFFDBF2ED198}" destId="{8023AAB8-0C21-414C-9CAB-256A738CC7AA}" srcOrd="0" destOrd="0" parTransId="{180CF5D8-C333-4CE5-9112-2E23F8EF8764}" sibTransId="{7EFE7DC6-F29B-4E12-9C57-2AED855F1311}"/>
    <dgm:cxn modelId="{6A00BC18-9D27-4830-AF18-7CEBA467E2C4}" srcId="{22323A73-2698-4DCE-8408-BFFDBF2ED198}" destId="{461D4239-5897-4901-A733-FC59F0A86E4C}" srcOrd="1" destOrd="0" parTransId="{D92A5F1E-18C6-40C2-BD50-DB08DFE60807}" sibTransId="{79A7F994-B326-4FA9-8660-968D9EFD8FAA}"/>
    <dgm:cxn modelId="{32C073FE-E6EF-4EAC-BD9E-21A5035993EE}" srcId="{22323A73-2698-4DCE-8408-BFFDBF2ED198}" destId="{BB05C2D1-DC25-4E46-9DC9-3A55361C9014}" srcOrd="3" destOrd="0" parTransId="{95E8B00D-69BC-4122-8047-056E31056781}" sibTransId="{6BA34A3A-0735-4B9D-87A6-3DD97A22A3AD}"/>
    <dgm:cxn modelId="{AA4A5558-8002-4CE6-8CC8-D3A81F81C340}" type="presParOf" srcId="{48716AFD-9451-4BF7-8622-4F27F9DC34A7}" destId="{8A08018B-5CF7-43B6-BFF1-E578349D8411}" srcOrd="0" destOrd="0" presId="urn:microsoft.com/office/officeart/2005/8/layout/architecture"/>
    <dgm:cxn modelId="{27093E54-8694-4A00-992B-DDF70B42F99A}" type="presParOf" srcId="{8A08018B-5CF7-43B6-BFF1-E578349D8411}" destId="{0047C6D3-B74F-4E3A-8137-57E4AB4FAF8B}" srcOrd="0" destOrd="0" presId="urn:microsoft.com/office/officeart/2005/8/layout/architecture"/>
    <dgm:cxn modelId="{1D94E596-CC2B-484B-9C50-D317B5F9A153}" type="presParOf" srcId="{8A08018B-5CF7-43B6-BFF1-E578349D8411}" destId="{7EF21627-26F0-4251-B9D5-0617C90F0F83}" srcOrd="1" destOrd="0" presId="urn:microsoft.com/office/officeart/2005/8/layout/architecture"/>
    <dgm:cxn modelId="{D7A6818A-F4B5-4EAE-B205-E37061CA0195}" type="presParOf" srcId="{48716AFD-9451-4BF7-8622-4F27F9DC34A7}" destId="{88CC47D8-C9E6-4B2B-8BB9-EE3BCE18DCC0}" srcOrd="1" destOrd="0" presId="urn:microsoft.com/office/officeart/2005/8/layout/architecture"/>
    <dgm:cxn modelId="{4DA98220-ECC2-4120-92C9-0061C06B58CF}" type="presParOf" srcId="{48716AFD-9451-4BF7-8622-4F27F9DC34A7}" destId="{8FDB60B0-CDD3-431A-AB0F-D9C66AC645FF}" srcOrd="2" destOrd="0" presId="urn:microsoft.com/office/officeart/2005/8/layout/architecture"/>
    <dgm:cxn modelId="{DF804907-4AB3-47EE-8C75-8ADC42E01E71}" type="presParOf" srcId="{8FDB60B0-CDD3-431A-AB0F-D9C66AC645FF}" destId="{2E7D5268-1040-4EE8-82EB-0857A2567725}" srcOrd="0" destOrd="0" presId="urn:microsoft.com/office/officeart/2005/8/layout/architecture"/>
    <dgm:cxn modelId="{67D963C9-9F01-4375-8F3D-3200951D4D51}" type="presParOf" srcId="{8FDB60B0-CDD3-431A-AB0F-D9C66AC645FF}" destId="{C6F6F3BD-649D-41C9-B4BD-4D9D582EC5DE}" srcOrd="1" destOrd="0" presId="urn:microsoft.com/office/officeart/2005/8/layout/architecture"/>
    <dgm:cxn modelId="{672DA084-40C9-402C-80B0-BC7D3A93C3C7}" type="presParOf" srcId="{48716AFD-9451-4BF7-8622-4F27F9DC34A7}" destId="{1C1CED00-C00B-4167-A0E8-CC03FFD48CC5}" srcOrd="3" destOrd="0" presId="urn:microsoft.com/office/officeart/2005/8/layout/architecture"/>
    <dgm:cxn modelId="{54175D46-C2E1-41AA-9E23-1B4C62E188FD}" type="presParOf" srcId="{48716AFD-9451-4BF7-8622-4F27F9DC34A7}" destId="{AC72D6BB-1D46-413D-B851-15CAB3881084}" srcOrd="4" destOrd="0" presId="urn:microsoft.com/office/officeart/2005/8/layout/architecture"/>
    <dgm:cxn modelId="{C70455D9-7A4B-400E-8299-ACF4D6F7C2E4}" type="presParOf" srcId="{AC72D6BB-1D46-413D-B851-15CAB3881084}" destId="{7897386B-E3C3-40C8-9D7E-DC06B9FB0BAE}" srcOrd="0" destOrd="0" presId="urn:microsoft.com/office/officeart/2005/8/layout/architecture"/>
    <dgm:cxn modelId="{5CD10394-ED85-49C9-B2DA-8CD235D3CA83}" type="presParOf" srcId="{AC72D6BB-1D46-413D-B851-15CAB3881084}" destId="{70A9FEB5-321C-4912-A77C-D157E14AC85A}" srcOrd="1" destOrd="0" presId="urn:microsoft.com/office/officeart/2005/8/layout/architecture"/>
    <dgm:cxn modelId="{725A0526-D6DA-4619-95C6-E6B4C7BBA143}" type="presParOf" srcId="{48716AFD-9451-4BF7-8622-4F27F9DC34A7}" destId="{E3F60C29-4DD9-41FE-87E9-EF512ED6016D}" srcOrd="5" destOrd="0" presId="urn:microsoft.com/office/officeart/2005/8/layout/architecture"/>
    <dgm:cxn modelId="{7ECFFE69-D96D-48EA-8916-BED84F9E290D}" type="presParOf" srcId="{48716AFD-9451-4BF7-8622-4F27F9DC34A7}" destId="{2EB59D81-CD74-4690-96C4-FA7411885916}" srcOrd="6" destOrd="0" presId="urn:microsoft.com/office/officeart/2005/8/layout/architecture"/>
    <dgm:cxn modelId="{E85C653A-DF0C-4D36-9810-0AA39AECC642}" type="presParOf" srcId="{2EB59D81-CD74-4690-96C4-FA7411885916}" destId="{054E847F-11DA-4CBB-804A-0F893A13DA5B}" srcOrd="0" destOrd="0" presId="urn:microsoft.com/office/officeart/2005/8/layout/architecture"/>
    <dgm:cxn modelId="{CBFCB1EF-B3BD-4DAA-B6DA-8F4A6A92E76B}" type="presParOf" srcId="{2EB59D81-CD74-4690-96C4-FA7411885916}" destId="{90B84B11-7364-431E-86CF-E2180A389D8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BCEEC-EF64-43A3-9B64-30357BD5DEA3}" type="doc">
      <dgm:prSet loTypeId="urn:microsoft.com/office/officeart/2009/3/layout/HorizontalOrganizationChart" loCatId="hierarchy" qsTypeId="urn:microsoft.com/office/officeart/2005/8/quickstyle/3d2" qsCatId="3D" csTypeId="urn:microsoft.com/office/officeart/2005/8/colors/accent5_1" csCatId="accent5" phldr="1"/>
      <dgm:spPr/>
      <dgm:t>
        <a:bodyPr/>
        <a:lstStyle/>
        <a:p>
          <a:endParaRPr lang="es-CO"/>
        </a:p>
      </dgm:t>
    </dgm:pt>
    <dgm:pt modelId="{0CC74F75-C9C5-47DD-909D-05E89C1DB0B4}">
      <dgm:prSet custT="1"/>
      <dgm:spPr/>
      <dgm:t>
        <a:bodyPr/>
        <a:lstStyle/>
        <a:p>
          <a:r>
            <a:rPr lang="es-ES" sz="1400" dirty="0"/>
            <a:t>Apoyo financiero</a:t>
          </a:r>
        </a:p>
      </dgm:t>
    </dgm:pt>
    <dgm:pt modelId="{7DA0A068-62BE-4BF5-81DA-4AC981004786}" type="parTrans" cxnId="{1A000853-2A8D-43E5-A211-4B6DE70393D8}">
      <dgm:prSet/>
      <dgm:spPr/>
      <dgm:t>
        <a:bodyPr/>
        <a:lstStyle/>
        <a:p>
          <a:endParaRPr lang="es-CO" sz="3600"/>
        </a:p>
      </dgm:t>
    </dgm:pt>
    <dgm:pt modelId="{9DB3D02C-051C-4814-9CA6-B4170815738B}" type="sibTrans" cxnId="{1A000853-2A8D-43E5-A211-4B6DE70393D8}">
      <dgm:prSet/>
      <dgm:spPr/>
      <dgm:t>
        <a:bodyPr/>
        <a:lstStyle/>
        <a:p>
          <a:endParaRPr lang="es-CO" sz="3600"/>
        </a:p>
      </dgm:t>
    </dgm:pt>
    <dgm:pt modelId="{490EBAA2-2B35-41F1-8D74-2519C58EDB61}">
      <dgm:prSet custT="1"/>
      <dgm:spPr/>
      <dgm:t>
        <a:bodyPr/>
        <a:lstStyle/>
        <a:p>
          <a:r>
            <a:rPr lang="es-ES" sz="1400" smtClean="0"/>
            <a:t>Créditos con garantías respaldadas por el gobierno</a:t>
          </a:r>
          <a:endParaRPr lang="es-ES" sz="1400" dirty="0"/>
        </a:p>
      </dgm:t>
    </dgm:pt>
    <dgm:pt modelId="{93A232E1-249D-47DD-86F9-67B738BCBF51}" type="parTrans" cxnId="{F57B77FF-7610-44E1-A03F-337F0EE4DBA6}">
      <dgm:prSet/>
      <dgm:spPr/>
      <dgm:t>
        <a:bodyPr/>
        <a:lstStyle/>
        <a:p>
          <a:endParaRPr lang="es-CO" sz="3600"/>
        </a:p>
      </dgm:t>
    </dgm:pt>
    <dgm:pt modelId="{50090803-21E0-4377-A0A0-6EA5995989B2}" type="sibTrans" cxnId="{F57B77FF-7610-44E1-A03F-337F0EE4DBA6}">
      <dgm:prSet/>
      <dgm:spPr/>
      <dgm:t>
        <a:bodyPr/>
        <a:lstStyle/>
        <a:p>
          <a:endParaRPr lang="es-CO" sz="3600"/>
        </a:p>
      </dgm:t>
    </dgm:pt>
    <dgm:pt modelId="{D642E39B-2C54-409E-8187-C2A4C09EDA7D}">
      <dgm:prSet custT="1"/>
      <dgm:spPr/>
      <dgm:t>
        <a:bodyPr/>
        <a:lstStyle/>
        <a:p>
          <a:r>
            <a:rPr lang="es-ES" sz="1400" dirty="0" smtClean="0"/>
            <a:t>Créditos directos a las </a:t>
          </a:r>
          <a:r>
            <a:rPr lang="es-ES" sz="1400" dirty="0" err="1" smtClean="0"/>
            <a:t>MiPymes</a:t>
          </a:r>
          <a:endParaRPr lang="es-ES" sz="1400" dirty="0"/>
        </a:p>
      </dgm:t>
    </dgm:pt>
    <dgm:pt modelId="{5FEA6023-E3E8-431C-BCA8-21EB23FE71C9}" type="parTrans" cxnId="{5A99A8F7-A4E8-438A-AC51-F3ACEC156F4F}">
      <dgm:prSet/>
      <dgm:spPr/>
      <dgm:t>
        <a:bodyPr/>
        <a:lstStyle/>
        <a:p>
          <a:endParaRPr lang="es-CO" sz="3600"/>
        </a:p>
      </dgm:t>
    </dgm:pt>
    <dgm:pt modelId="{CE1B817F-C854-4EF8-94D5-4619862FFF14}" type="sibTrans" cxnId="{5A99A8F7-A4E8-438A-AC51-F3ACEC156F4F}">
      <dgm:prSet/>
      <dgm:spPr/>
      <dgm:t>
        <a:bodyPr/>
        <a:lstStyle/>
        <a:p>
          <a:endParaRPr lang="es-CO" sz="3600"/>
        </a:p>
      </dgm:t>
    </dgm:pt>
    <dgm:pt modelId="{D0F83B2C-660D-47FE-B355-DAB39D3DD77D}">
      <dgm:prSet custT="1"/>
      <dgm:spPr/>
      <dgm:t>
        <a:bodyPr/>
        <a:lstStyle/>
        <a:p>
          <a:r>
            <a:rPr lang="es-ES" sz="1400" dirty="0" smtClean="0"/>
            <a:t>Financiamiento no bancario</a:t>
          </a:r>
          <a:endParaRPr lang="es-ES" sz="1400" dirty="0"/>
        </a:p>
      </dgm:t>
    </dgm:pt>
    <dgm:pt modelId="{BDBFB2C8-9B96-4413-AE09-EE95F082D9C0}" type="parTrans" cxnId="{2C6A6865-4EAB-4191-A219-1C008ECCA326}">
      <dgm:prSet/>
      <dgm:spPr/>
      <dgm:t>
        <a:bodyPr/>
        <a:lstStyle/>
        <a:p>
          <a:endParaRPr lang="es-CO" sz="3600"/>
        </a:p>
      </dgm:t>
    </dgm:pt>
    <dgm:pt modelId="{E20AAF1B-06BA-46A5-A264-0C15EB150E69}" type="sibTrans" cxnId="{2C6A6865-4EAB-4191-A219-1C008ECCA326}">
      <dgm:prSet/>
      <dgm:spPr/>
      <dgm:t>
        <a:bodyPr/>
        <a:lstStyle/>
        <a:p>
          <a:endParaRPr lang="es-CO" sz="3600"/>
        </a:p>
      </dgm:t>
    </dgm:pt>
    <dgm:pt modelId="{F7F080D7-CB08-4275-A1B6-262883B17EDF}">
      <dgm:prSet custT="1"/>
      <dgm:spPr/>
      <dgm:t>
        <a:bodyPr/>
        <a:lstStyle/>
        <a:p>
          <a:r>
            <a:rPr lang="es-ES" sz="1400" smtClean="0"/>
            <a:t>Moratoria al pago de deudas</a:t>
          </a:r>
          <a:endParaRPr lang="es-ES" sz="1400" dirty="0"/>
        </a:p>
      </dgm:t>
    </dgm:pt>
    <dgm:pt modelId="{45FF08DD-9738-4BAF-B356-C20B33949C04}" type="parTrans" cxnId="{D22A3BCD-2C58-4895-A5D8-2A47EF2F2375}">
      <dgm:prSet/>
      <dgm:spPr/>
      <dgm:t>
        <a:bodyPr/>
        <a:lstStyle/>
        <a:p>
          <a:endParaRPr lang="es-CO" sz="3600"/>
        </a:p>
      </dgm:t>
    </dgm:pt>
    <dgm:pt modelId="{092D20B0-4F9E-49FC-910B-953737DCC3AD}" type="sibTrans" cxnId="{D22A3BCD-2C58-4895-A5D8-2A47EF2F2375}">
      <dgm:prSet/>
      <dgm:spPr/>
      <dgm:t>
        <a:bodyPr/>
        <a:lstStyle/>
        <a:p>
          <a:endParaRPr lang="es-CO" sz="3600"/>
        </a:p>
      </dgm:t>
    </dgm:pt>
    <dgm:pt modelId="{8D3287D2-C298-45D8-A7E6-528155F28059}">
      <dgm:prSet custT="1"/>
      <dgm:spPr/>
      <dgm:t>
        <a:bodyPr/>
        <a:lstStyle/>
        <a:p>
          <a:r>
            <a:rPr lang="es-ES" sz="1400" dirty="0"/>
            <a:t>Impuestos y subsidios</a:t>
          </a:r>
        </a:p>
      </dgm:t>
    </dgm:pt>
    <dgm:pt modelId="{6D7F8FBE-DF15-4686-A004-C33BC0198A0D}" type="parTrans" cxnId="{BFE67852-4D87-4043-BD44-9342A252662B}">
      <dgm:prSet/>
      <dgm:spPr/>
      <dgm:t>
        <a:bodyPr/>
        <a:lstStyle/>
        <a:p>
          <a:endParaRPr lang="es-CO" sz="3600"/>
        </a:p>
      </dgm:t>
    </dgm:pt>
    <dgm:pt modelId="{307ADCAC-36C5-4B95-97E0-572D993300C6}" type="sibTrans" cxnId="{BFE67852-4D87-4043-BD44-9342A252662B}">
      <dgm:prSet/>
      <dgm:spPr/>
      <dgm:t>
        <a:bodyPr/>
        <a:lstStyle/>
        <a:p>
          <a:endParaRPr lang="es-CO" sz="3600"/>
        </a:p>
      </dgm:t>
    </dgm:pt>
    <dgm:pt modelId="{E066D204-D86C-4EF3-90DC-D10F10E17A0C}">
      <dgm:prSet custT="1"/>
      <dgm:spPr/>
      <dgm:t>
        <a:bodyPr/>
        <a:lstStyle/>
        <a:p>
          <a:r>
            <a:rPr lang="es-ES" sz="1400" smtClean="0"/>
            <a:t>Diferimiento del pago de impuestos</a:t>
          </a:r>
          <a:endParaRPr lang="es-ES" sz="1400" dirty="0"/>
        </a:p>
      </dgm:t>
    </dgm:pt>
    <dgm:pt modelId="{F34A7432-9935-4D5B-8EBC-D28EDAEBC901}" type="parTrans" cxnId="{56BC3B72-4558-4DD5-A043-6EF07112FAEE}">
      <dgm:prSet/>
      <dgm:spPr/>
      <dgm:t>
        <a:bodyPr/>
        <a:lstStyle/>
        <a:p>
          <a:endParaRPr lang="es-CO" sz="3600"/>
        </a:p>
      </dgm:t>
    </dgm:pt>
    <dgm:pt modelId="{06D1AEA8-A550-4572-997F-0456C3E3F1CF}" type="sibTrans" cxnId="{56BC3B72-4558-4DD5-A043-6EF07112FAEE}">
      <dgm:prSet/>
      <dgm:spPr/>
      <dgm:t>
        <a:bodyPr/>
        <a:lstStyle/>
        <a:p>
          <a:endParaRPr lang="es-CO" sz="3600"/>
        </a:p>
      </dgm:t>
    </dgm:pt>
    <dgm:pt modelId="{09179EFC-67CD-453F-A8C8-49DCB88E5D51}">
      <dgm:prSet custT="1"/>
      <dgm:spPr/>
      <dgm:t>
        <a:bodyPr/>
        <a:lstStyle/>
        <a:p>
          <a:r>
            <a:rPr lang="es-ES" sz="1400" dirty="0" smtClean="0"/>
            <a:t>Reducción de impuestos</a:t>
          </a:r>
          <a:endParaRPr lang="es-ES" sz="1400" dirty="0"/>
        </a:p>
      </dgm:t>
    </dgm:pt>
    <dgm:pt modelId="{53164F66-AA02-4ABF-9314-EFE7A7E12302}" type="parTrans" cxnId="{79CB301D-C866-494E-86DE-3839D4EB52D0}">
      <dgm:prSet/>
      <dgm:spPr/>
      <dgm:t>
        <a:bodyPr/>
        <a:lstStyle/>
        <a:p>
          <a:endParaRPr lang="es-CO" sz="3600"/>
        </a:p>
      </dgm:t>
    </dgm:pt>
    <dgm:pt modelId="{FA36612B-83CE-4B37-BC05-4ADECB0D535D}" type="sibTrans" cxnId="{79CB301D-C866-494E-86DE-3839D4EB52D0}">
      <dgm:prSet/>
      <dgm:spPr/>
      <dgm:t>
        <a:bodyPr/>
        <a:lstStyle/>
        <a:p>
          <a:endParaRPr lang="es-CO" sz="3600"/>
        </a:p>
      </dgm:t>
    </dgm:pt>
    <dgm:pt modelId="{D4679277-B9CD-4595-97CB-8136C0A1CB91}">
      <dgm:prSet custT="1"/>
      <dgm:spPr/>
      <dgm:t>
        <a:bodyPr/>
        <a:lstStyle/>
        <a:p>
          <a:r>
            <a:rPr lang="es-ES" sz="1400" dirty="0" smtClean="0"/>
            <a:t>Incentivos tributarios a la inversión temporales</a:t>
          </a:r>
          <a:endParaRPr lang="es-ES" sz="1400" dirty="0"/>
        </a:p>
      </dgm:t>
    </dgm:pt>
    <dgm:pt modelId="{AB414805-A58A-4FD9-9E71-9294A16BA189}" type="parTrans" cxnId="{9B0B7599-921E-44F3-ABAB-157B425E66F1}">
      <dgm:prSet/>
      <dgm:spPr/>
      <dgm:t>
        <a:bodyPr/>
        <a:lstStyle/>
        <a:p>
          <a:endParaRPr lang="es-CO" sz="3600"/>
        </a:p>
      </dgm:t>
    </dgm:pt>
    <dgm:pt modelId="{6401A57C-C91C-4D0F-BB1B-9C38282A559B}" type="sibTrans" cxnId="{9B0B7599-921E-44F3-ABAB-157B425E66F1}">
      <dgm:prSet/>
      <dgm:spPr/>
      <dgm:t>
        <a:bodyPr/>
        <a:lstStyle/>
        <a:p>
          <a:endParaRPr lang="es-CO" sz="3600"/>
        </a:p>
      </dgm:t>
    </dgm:pt>
    <dgm:pt modelId="{B2589159-B17E-4D4C-80FB-4AC2A88EB6B0}">
      <dgm:prSet phldrT="[Texto]" custT="1"/>
      <dgm:spPr/>
      <dgm:t>
        <a:bodyPr/>
        <a:lstStyle/>
        <a:p>
          <a:r>
            <a:rPr lang="es-ES" sz="1400" b="1" dirty="0"/>
            <a:t>Pilar 1. Estimular la economía y el empleo</a:t>
          </a:r>
          <a:endParaRPr lang="es-CO" sz="1400" b="1" dirty="0"/>
        </a:p>
      </dgm:t>
    </dgm:pt>
    <dgm:pt modelId="{DD4CD559-1589-48C1-AA17-9AC1BFF11B97}" type="sibTrans" cxnId="{AAA69407-7CF8-41C2-964C-E19938E24D43}">
      <dgm:prSet/>
      <dgm:spPr/>
      <dgm:t>
        <a:bodyPr/>
        <a:lstStyle/>
        <a:p>
          <a:endParaRPr lang="es-CO" sz="3600"/>
        </a:p>
      </dgm:t>
    </dgm:pt>
    <dgm:pt modelId="{E358A45D-07BC-464A-AC16-8B30F3449A0D}" type="parTrans" cxnId="{AAA69407-7CF8-41C2-964C-E19938E24D43}">
      <dgm:prSet/>
      <dgm:spPr/>
      <dgm:t>
        <a:bodyPr/>
        <a:lstStyle/>
        <a:p>
          <a:endParaRPr lang="es-CO" sz="3600"/>
        </a:p>
      </dgm:t>
    </dgm:pt>
    <dgm:pt modelId="{9FA7C26D-FAC2-4569-93E6-30AD968EEBB9}">
      <dgm:prSet custT="1"/>
      <dgm:spPr/>
      <dgm:t>
        <a:bodyPr/>
        <a:lstStyle/>
        <a:p>
          <a:r>
            <a:rPr lang="es-ES" sz="1400" dirty="0"/>
            <a:t>Gestión de la deuda</a:t>
          </a:r>
        </a:p>
      </dgm:t>
    </dgm:pt>
    <dgm:pt modelId="{3BE3C55A-EF47-4801-B435-369788E6EDD0}" type="sibTrans" cxnId="{F28997AD-C994-41D0-BFA4-448EBCEDA5B5}">
      <dgm:prSet/>
      <dgm:spPr/>
      <dgm:t>
        <a:bodyPr/>
        <a:lstStyle/>
        <a:p>
          <a:endParaRPr lang="es-CO" sz="3600"/>
        </a:p>
      </dgm:t>
    </dgm:pt>
    <dgm:pt modelId="{51331075-2DEC-43C3-959A-3DD2E9ACE82A}" type="parTrans" cxnId="{F28997AD-C994-41D0-BFA4-448EBCEDA5B5}">
      <dgm:prSet/>
      <dgm:spPr/>
      <dgm:t>
        <a:bodyPr/>
        <a:lstStyle/>
        <a:p>
          <a:endParaRPr lang="es-CO" sz="3600"/>
        </a:p>
      </dgm:t>
    </dgm:pt>
    <dgm:pt modelId="{A212820C-4010-4EC5-B392-32DE3B5F2ED0}" type="pres">
      <dgm:prSet presAssocID="{368BCEEC-EF64-43A3-9B64-30357BD5DEA3}" presName="hierChild1" presStyleCnt="0">
        <dgm:presLayoutVars>
          <dgm:orgChart val="1"/>
          <dgm:chPref val="1"/>
          <dgm:dir/>
          <dgm:animOne val="branch"/>
          <dgm:animLvl val="lvl"/>
          <dgm:resizeHandles/>
        </dgm:presLayoutVars>
      </dgm:prSet>
      <dgm:spPr/>
      <dgm:t>
        <a:bodyPr/>
        <a:lstStyle/>
        <a:p>
          <a:endParaRPr lang="en-US"/>
        </a:p>
      </dgm:t>
    </dgm:pt>
    <dgm:pt modelId="{9184395F-8F0E-40BD-B555-D45ADEF42D24}" type="pres">
      <dgm:prSet presAssocID="{B2589159-B17E-4D4C-80FB-4AC2A88EB6B0}" presName="hierRoot1" presStyleCnt="0">
        <dgm:presLayoutVars>
          <dgm:hierBranch val="init"/>
        </dgm:presLayoutVars>
      </dgm:prSet>
      <dgm:spPr/>
      <dgm:t>
        <a:bodyPr/>
        <a:lstStyle/>
        <a:p>
          <a:endParaRPr lang="en-US"/>
        </a:p>
      </dgm:t>
    </dgm:pt>
    <dgm:pt modelId="{DBC28E99-B85F-4258-B3F9-4154DE213E09}" type="pres">
      <dgm:prSet presAssocID="{B2589159-B17E-4D4C-80FB-4AC2A88EB6B0}" presName="rootComposite1" presStyleCnt="0"/>
      <dgm:spPr/>
      <dgm:t>
        <a:bodyPr/>
        <a:lstStyle/>
        <a:p>
          <a:endParaRPr lang="en-US"/>
        </a:p>
      </dgm:t>
    </dgm:pt>
    <dgm:pt modelId="{D3289A6E-65FD-4811-8C8B-B45CF7A0127C}" type="pres">
      <dgm:prSet presAssocID="{B2589159-B17E-4D4C-80FB-4AC2A88EB6B0}" presName="rootText1" presStyleLbl="node0" presStyleIdx="0" presStyleCnt="1">
        <dgm:presLayoutVars>
          <dgm:chPref val="3"/>
        </dgm:presLayoutVars>
      </dgm:prSet>
      <dgm:spPr/>
      <dgm:t>
        <a:bodyPr/>
        <a:lstStyle/>
        <a:p>
          <a:endParaRPr lang="en-US"/>
        </a:p>
      </dgm:t>
    </dgm:pt>
    <dgm:pt modelId="{666C8773-2E0B-45DA-8DA8-74F44E1371C3}" type="pres">
      <dgm:prSet presAssocID="{B2589159-B17E-4D4C-80FB-4AC2A88EB6B0}" presName="rootConnector1" presStyleLbl="node1" presStyleIdx="0" presStyleCnt="0"/>
      <dgm:spPr/>
      <dgm:t>
        <a:bodyPr/>
        <a:lstStyle/>
        <a:p>
          <a:endParaRPr lang="en-US"/>
        </a:p>
      </dgm:t>
    </dgm:pt>
    <dgm:pt modelId="{D6B24AB4-C3AC-4C29-933F-75710E6F8B72}" type="pres">
      <dgm:prSet presAssocID="{B2589159-B17E-4D4C-80FB-4AC2A88EB6B0}" presName="hierChild2" presStyleCnt="0"/>
      <dgm:spPr/>
      <dgm:t>
        <a:bodyPr/>
        <a:lstStyle/>
        <a:p>
          <a:endParaRPr lang="en-US"/>
        </a:p>
      </dgm:t>
    </dgm:pt>
    <dgm:pt modelId="{44CC7019-90D6-4484-9934-9C8FE1DD8669}" type="pres">
      <dgm:prSet presAssocID="{7DA0A068-62BE-4BF5-81DA-4AC981004786}" presName="Name64" presStyleLbl="parChTrans1D2" presStyleIdx="0" presStyleCnt="3"/>
      <dgm:spPr/>
      <dgm:t>
        <a:bodyPr/>
        <a:lstStyle/>
        <a:p>
          <a:endParaRPr lang="en-US"/>
        </a:p>
      </dgm:t>
    </dgm:pt>
    <dgm:pt modelId="{082B421B-3153-4786-8E4C-FE17A9D58B97}" type="pres">
      <dgm:prSet presAssocID="{0CC74F75-C9C5-47DD-909D-05E89C1DB0B4}" presName="hierRoot2" presStyleCnt="0">
        <dgm:presLayoutVars>
          <dgm:hierBranch val="init"/>
        </dgm:presLayoutVars>
      </dgm:prSet>
      <dgm:spPr/>
      <dgm:t>
        <a:bodyPr/>
        <a:lstStyle/>
        <a:p>
          <a:endParaRPr lang="en-US"/>
        </a:p>
      </dgm:t>
    </dgm:pt>
    <dgm:pt modelId="{D4C2CBEF-1E5B-434E-94CD-61D85B803376}" type="pres">
      <dgm:prSet presAssocID="{0CC74F75-C9C5-47DD-909D-05E89C1DB0B4}" presName="rootComposite" presStyleCnt="0"/>
      <dgm:spPr/>
      <dgm:t>
        <a:bodyPr/>
        <a:lstStyle/>
        <a:p>
          <a:endParaRPr lang="en-US"/>
        </a:p>
      </dgm:t>
    </dgm:pt>
    <dgm:pt modelId="{57D9DF9A-EEC4-45FB-BAE4-8A6954BF7FCC}" type="pres">
      <dgm:prSet presAssocID="{0CC74F75-C9C5-47DD-909D-05E89C1DB0B4}" presName="rootText" presStyleLbl="node2" presStyleIdx="0" presStyleCnt="3">
        <dgm:presLayoutVars>
          <dgm:chPref val="3"/>
        </dgm:presLayoutVars>
      </dgm:prSet>
      <dgm:spPr/>
      <dgm:t>
        <a:bodyPr/>
        <a:lstStyle/>
        <a:p>
          <a:endParaRPr lang="en-US"/>
        </a:p>
      </dgm:t>
    </dgm:pt>
    <dgm:pt modelId="{FDE6BB1C-5E97-46D6-9FEF-487E837B2D8A}" type="pres">
      <dgm:prSet presAssocID="{0CC74F75-C9C5-47DD-909D-05E89C1DB0B4}" presName="rootConnector" presStyleLbl="node2" presStyleIdx="0" presStyleCnt="3"/>
      <dgm:spPr/>
      <dgm:t>
        <a:bodyPr/>
        <a:lstStyle/>
        <a:p>
          <a:endParaRPr lang="en-US"/>
        </a:p>
      </dgm:t>
    </dgm:pt>
    <dgm:pt modelId="{FA591200-02BE-4CBD-A766-F32C25379321}" type="pres">
      <dgm:prSet presAssocID="{0CC74F75-C9C5-47DD-909D-05E89C1DB0B4}" presName="hierChild4" presStyleCnt="0"/>
      <dgm:spPr/>
      <dgm:t>
        <a:bodyPr/>
        <a:lstStyle/>
        <a:p>
          <a:endParaRPr lang="en-US"/>
        </a:p>
      </dgm:t>
    </dgm:pt>
    <dgm:pt modelId="{B84B9077-F3DD-4CF6-B4A8-594AE9D69271}" type="pres">
      <dgm:prSet presAssocID="{93A232E1-249D-47DD-86F9-67B738BCBF51}" presName="Name64" presStyleLbl="parChTrans1D3" presStyleIdx="0" presStyleCnt="7"/>
      <dgm:spPr/>
      <dgm:t>
        <a:bodyPr/>
        <a:lstStyle/>
        <a:p>
          <a:endParaRPr lang="en-US"/>
        </a:p>
      </dgm:t>
    </dgm:pt>
    <dgm:pt modelId="{825507DD-71AB-4536-8CF7-18E25F772A9E}" type="pres">
      <dgm:prSet presAssocID="{490EBAA2-2B35-41F1-8D74-2519C58EDB61}" presName="hierRoot2" presStyleCnt="0">
        <dgm:presLayoutVars>
          <dgm:hierBranch val="init"/>
        </dgm:presLayoutVars>
      </dgm:prSet>
      <dgm:spPr/>
      <dgm:t>
        <a:bodyPr/>
        <a:lstStyle/>
        <a:p>
          <a:endParaRPr lang="en-US"/>
        </a:p>
      </dgm:t>
    </dgm:pt>
    <dgm:pt modelId="{10F0CD70-C5FB-4B58-90C9-3A426ADE0BC0}" type="pres">
      <dgm:prSet presAssocID="{490EBAA2-2B35-41F1-8D74-2519C58EDB61}" presName="rootComposite" presStyleCnt="0"/>
      <dgm:spPr/>
      <dgm:t>
        <a:bodyPr/>
        <a:lstStyle/>
        <a:p>
          <a:endParaRPr lang="en-US"/>
        </a:p>
      </dgm:t>
    </dgm:pt>
    <dgm:pt modelId="{3D5C213C-77D0-447A-86C3-7C9012F12D8F}" type="pres">
      <dgm:prSet presAssocID="{490EBAA2-2B35-41F1-8D74-2519C58EDB61}" presName="rootText" presStyleLbl="node3" presStyleIdx="0" presStyleCnt="7">
        <dgm:presLayoutVars>
          <dgm:chPref val="3"/>
        </dgm:presLayoutVars>
      </dgm:prSet>
      <dgm:spPr/>
      <dgm:t>
        <a:bodyPr/>
        <a:lstStyle/>
        <a:p>
          <a:endParaRPr lang="en-US"/>
        </a:p>
      </dgm:t>
    </dgm:pt>
    <dgm:pt modelId="{5E754BCF-FAD4-4650-B43B-0F68272D149B}" type="pres">
      <dgm:prSet presAssocID="{490EBAA2-2B35-41F1-8D74-2519C58EDB61}" presName="rootConnector" presStyleLbl="node3" presStyleIdx="0" presStyleCnt="7"/>
      <dgm:spPr/>
      <dgm:t>
        <a:bodyPr/>
        <a:lstStyle/>
        <a:p>
          <a:endParaRPr lang="en-US"/>
        </a:p>
      </dgm:t>
    </dgm:pt>
    <dgm:pt modelId="{2EE206C1-7DAF-4B64-A76D-6FB0A8709C41}" type="pres">
      <dgm:prSet presAssocID="{490EBAA2-2B35-41F1-8D74-2519C58EDB61}" presName="hierChild4" presStyleCnt="0"/>
      <dgm:spPr/>
      <dgm:t>
        <a:bodyPr/>
        <a:lstStyle/>
        <a:p>
          <a:endParaRPr lang="en-US"/>
        </a:p>
      </dgm:t>
    </dgm:pt>
    <dgm:pt modelId="{F9FD56D6-E633-4F43-8883-1E1609336B14}" type="pres">
      <dgm:prSet presAssocID="{490EBAA2-2B35-41F1-8D74-2519C58EDB61}" presName="hierChild5" presStyleCnt="0"/>
      <dgm:spPr/>
      <dgm:t>
        <a:bodyPr/>
        <a:lstStyle/>
        <a:p>
          <a:endParaRPr lang="en-US"/>
        </a:p>
      </dgm:t>
    </dgm:pt>
    <dgm:pt modelId="{EB3CE751-D8AE-41B4-88C8-6EB1545B6246}" type="pres">
      <dgm:prSet presAssocID="{5FEA6023-E3E8-431C-BCA8-21EB23FE71C9}" presName="Name64" presStyleLbl="parChTrans1D3" presStyleIdx="1" presStyleCnt="7"/>
      <dgm:spPr/>
      <dgm:t>
        <a:bodyPr/>
        <a:lstStyle/>
        <a:p>
          <a:endParaRPr lang="en-US"/>
        </a:p>
      </dgm:t>
    </dgm:pt>
    <dgm:pt modelId="{B179110D-CD6C-439D-B393-924F7E4247CD}" type="pres">
      <dgm:prSet presAssocID="{D642E39B-2C54-409E-8187-C2A4C09EDA7D}" presName="hierRoot2" presStyleCnt="0">
        <dgm:presLayoutVars>
          <dgm:hierBranch val="init"/>
        </dgm:presLayoutVars>
      </dgm:prSet>
      <dgm:spPr/>
      <dgm:t>
        <a:bodyPr/>
        <a:lstStyle/>
        <a:p>
          <a:endParaRPr lang="en-US"/>
        </a:p>
      </dgm:t>
    </dgm:pt>
    <dgm:pt modelId="{B3BC8269-3183-40F8-ADB3-8B5B0E7C1F2C}" type="pres">
      <dgm:prSet presAssocID="{D642E39B-2C54-409E-8187-C2A4C09EDA7D}" presName="rootComposite" presStyleCnt="0"/>
      <dgm:spPr/>
      <dgm:t>
        <a:bodyPr/>
        <a:lstStyle/>
        <a:p>
          <a:endParaRPr lang="en-US"/>
        </a:p>
      </dgm:t>
    </dgm:pt>
    <dgm:pt modelId="{055A5278-8264-4199-858D-3B6F7E811F61}" type="pres">
      <dgm:prSet presAssocID="{D642E39B-2C54-409E-8187-C2A4C09EDA7D}" presName="rootText" presStyleLbl="node3" presStyleIdx="1" presStyleCnt="7">
        <dgm:presLayoutVars>
          <dgm:chPref val="3"/>
        </dgm:presLayoutVars>
      </dgm:prSet>
      <dgm:spPr/>
      <dgm:t>
        <a:bodyPr/>
        <a:lstStyle/>
        <a:p>
          <a:endParaRPr lang="en-US"/>
        </a:p>
      </dgm:t>
    </dgm:pt>
    <dgm:pt modelId="{51355871-F96F-42F1-A761-B628BB6A4382}" type="pres">
      <dgm:prSet presAssocID="{D642E39B-2C54-409E-8187-C2A4C09EDA7D}" presName="rootConnector" presStyleLbl="node3" presStyleIdx="1" presStyleCnt="7"/>
      <dgm:spPr/>
      <dgm:t>
        <a:bodyPr/>
        <a:lstStyle/>
        <a:p>
          <a:endParaRPr lang="en-US"/>
        </a:p>
      </dgm:t>
    </dgm:pt>
    <dgm:pt modelId="{0DD961A6-9831-466E-A5A6-C900C22A28FF}" type="pres">
      <dgm:prSet presAssocID="{D642E39B-2C54-409E-8187-C2A4C09EDA7D}" presName="hierChild4" presStyleCnt="0"/>
      <dgm:spPr/>
      <dgm:t>
        <a:bodyPr/>
        <a:lstStyle/>
        <a:p>
          <a:endParaRPr lang="en-US"/>
        </a:p>
      </dgm:t>
    </dgm:pt>
    <dgm:pt modelId="{74B5B846-BC67-4346-8FD8-6604B742C509}" type="pres">
      <dgm:prSet presAssocID="{D642E39B-2C54-409E-8187-C2A4C09EDA7D}" presName="hierChild5" presStyleCnt="0"/>
      <dgm:spPr/>
      <dgm:t>
        <a:bodyPr/>
        <a:lstStyle/>
        <a:p>
          <a:endParaRPr lang="en-US"/>
        </a:p>
      </dgm:t>
    </dgm:pt>
    <dgm:pt modelId="{4636924F-2503-4234-8E03-6BF45008C54D}" type="pres">
      <dgm:prSet presAssocID="{BDBFB2C8-9B96-4413-AE09-EE95F082D9C0}" presName="Name64" presStyleLbl="parChTrans1D3" presStyleIdx="2" presStyleCnt="7"/>
      <dgm:spPr/>
      <dgm:t>
        <a:bodyPr/>
        <a:lstStyle/>
        <a:p>
          <a:endParaRPr lang="en-US"/>
        </a:p>
      </dgm:t>
    </dgm:pt>
    <dgm:pt modelId="{99E36CFA-C6C5-4CC4-969E-07D18ED1F030}" type="pres">
      <dgm:prSet presAssocID="{D0F83B2C-660D-47FE-B355-DAB39D3DD77D}" presName="hierRoot2" presStyleCnt="0">
        <dgm:presLayoutVars>
          <dgm:hierBranch val="init"/>
        </dgm:presLayoutVars>
      </dgm:prSet>
      <dgm:spPr/>
      <dgm:t>
        <a:bodyPr/>
        <a:lstStyle/>
        <a:p>
          <a:endParaRPr lang="en-US"/>
        </a:p>
      </dgm:t>
    </dgm:pt>
    <dgm:pt modelId="{1ACD67C7-7CEB-4267-A4AE-4C6BC5120785}" type="pres">
      <dgm:prSet presAssocID="{D0F83B2C-660D-47FE-B355-DAB39D3DD77D}" presName="rootComposite" presStyleCnt="0"/>
      <dgm:spPr/>
      <dgm:t>
        <a:bodyPr/>
        <a:lstStyle/>
        <a:p>
          <a:endParaRPr lang="en-US"/>
        </a:p>
      </dgm:t>
    </dgm:pt>
    <dgm:pt modelId="{F4DC4141-1D93-4F5F-994E-71C252BD64CE}" type="pres">
      <dgm:prSet presAssocID="{D0F83B2C-660D-47FE-B355-DAB39D3DD77D}" presName="rootText" presStyleLbl="node3" presStyleIdx="2" presStyleCnt="7">
        <dgm:presLayoutVars>
          <dgm:chPref val="3"/>
        </dgm:presLayoutVars>
      </dgm:prSet>
      <dgm:spPr/>
      <dgm:t>
        <a:bodyPr/>
        <a:lstStyle/>
        <a:p>
          <a:endParaRPr lang="en-US"/>
        </a:p>
      </dgm:t>
    </dgm:pt>
    <dgm:pt modelId="{136AA3A9-791B-4D16-B57F-560352B350E8}" type="pres">
      <dgm:prSet presAssocID="{D0F83B2C-660D-47FE-B355-DAB39D3DD77D}" presName="rootConnector" presStyleLbl="node3" presStyleIdx="2" presStyleCnt="7"/>
      <dgm:spPr/>
      <dgm:t>
        <a:bodyPr/>
        <a:lstStyle/>
        <a:p>
          <a:endParaRPr lang="en-US"/>
        </a:p>
      </dgm:t>
    </dgm:pt>
    <dgm:pt modelId="{726E6CE9-557D-46EA-A4C4-ECF22A6BEA91}" type="pres">
      <dgm:prSet presAssocID="{D0F83B2C-660D-47FE-B355-DAB39D3DD77D}" presName="hierChild4" presStyleCnt="0"/>
      <dgm:spPr/>
      <dgm:t>
        <a:bodyPr/>
        <a:lstStyle/>
        <a:p>
          <a:endParaRPr lang="en-US"/>
        </a:p>
      </dgm:t>
    </dgm:pt>
    <dgm:pt modelId="{D27371CF-A22B-4BED-92F5-429A8F950497}" type="pres">
      <dgm:prSet presAssocID="{D0F83B2C-660D-47FE-B355-DAB39D3DD77D}" presName="hierChild5" presStyleCnt="0"/>
      <dgm:spPr/>
      <dgm:t>
        <a:bodyPr/>
        <a:lstStyle/>
        <a:p>
          <a:endParaRPr lang="en-US"/>
        </a:p>
      </dgm:t>
    </dgm:pt>
    <dgm:pt modelId="{8BE22ABC-3937-4008-B979-A0CEE52B2DE5}" type="pres">
      <dgm:prSet presAssocID="{0CC74F75-C9C5-47DD-909D-05E89C1DB0B4}" presName="hierChild5" presStyleCnt="0"/>
      <dgm:spPr/>
      <dgm:t>
        <a:bodyPr/>
        <a:lstStyle/>
        <a:p>
          <a:endParaRPr lang="en-US"/>
        </a:p>
      </dgm:t>
    </dgm:pt>
    <dgm:pt modelId="{062D99F0-D4A3-47A2-BC64-0C26DD9DF175}" type="pres">
      <dgm:prSet presAssocID="{51331075-2DEC-43C3-959A-3DD2E9ACE82A}" presName="Name64" presStyleLbl="parChTrans1D2" presStyleIdx="1" presStyleCnt="3"/>
      <dgm:spPr/>
      <dgm:t>
        <a:bodyPr/>
        <a:lstStyle/>
        <a:p>
          <a:endParaRPr lang="en-US"/>
        </a:p>
      </dgm:t>
    </dgm:pt>
    <dgm:pt modelId="{CFA2A015-70C2-4B47-8CBA-33B1AED24A20}" type="pres">
      <dgm:prSet presAssocID="{9FA7C26D-FAC2-4569-93E6-30AD968EEBB9}" presName="hierRoot2" presStyleCnt="0">
        <dgm:presLayoutVars>
          <dgm:hierBranch val="init"/>
        </dgm:presLayoutVars>
      </dgm:prSet>
      <dgm:spPr/>
      <dgm:t>
        <a:bodyPr/>
        <a:lstStyle/>
        <a:p>
          <a:endParaRPr lang="en-US"/>
        </a:p>
      </dgm:t>
    </dgm:pt>
    <dgm:pt modelId="{D1672EF4-F293-45FB-8F7E-45A45CAB6EAF}" type="pres">
      <dgm:prSet presAssocID="{9FA7C26D-FAC2-4569-93E6-30AD968EEBB9}" presName="rootComposite" presStyleCnt="0"/>
      <dgm:spPr/>
      <dgm:t>
        <a:bodyPr/>
        <a:lstStyle/>
        <a:p>
          <a:endParaRPr lang="en-US"/>
        </a:p>
      </dgm:t>
    </dgm:pt>
    <dgm:pt modelId="{38C5A013-00BE-48A8-8CDE-6923D7FB5C39}" type="pres">
      <dgm:prSet presAssocID="{9FA7C26D-FAC2-4569-93E6-30AD968EEBB9}" presName="rootText" presStyleLbl="node2" presStyleIdx="1" presStyleCnt="3">
        <dgm:presLayoutVars>
          <dgm:chPref val="3"/>
        </dgm:presLayoutVars>
      </dgm:prSet>
      <dgm:spPr/>
      <dgm:t>
        <a:bodyPr/>
        <a:lstStyle/>
        <a:p>
          <a:endParaRPr lang="en-US"/>
        </a:p>
      </dgm:t>
    </dgm:pt>
    <dgm:pt modelId="{E0DC3F74-DADC-40DE-A5E8-3FB785B6F5EF}" type="pres">
      <dgm:prSet presAssocID="{9FA7C26D-FAC2-4569-93E6-30AD968EEBB9}" presName="rootConnector" presStyleLbl="node2" presStyleIdx="1" presStyleCnt="3"/>
      <dgm:spPr/>
      <dgm:t>
        <a:bodyPr/>
        <a:lstStyle/>
        <a:p>
          <a:endParaRPr lang="en-US"/>
        </a:p>
      </dgm:t>
    </dgm:pt>
    <dgm:pt modelId="{C49E18D5-7948-4494-AE01-10D0F750088F}" type="pres">
      <dgm:prSet presAssocID="{9FA7C26D-FAC2-4569-93E6-30AD968EEBB9}" presName="hierChild4" presStyleCnt="0"/>
      <dgm:spPr/>
      <dgm:t>
        <a:bodyPr/>
        <a:lstStyle/>
        <a:p>
          <a:endParaRPr lang="en-US"/>
        </a:p>
      </dgm:t>
    </dgm:pt>
    <dgm:pt modelId="{DDB6566E-78E2-4B6B-A9B7-28786D402CBA}" type="pres">
      <dgm:prSet presAssocID="{45FF08DD-9738-4BAF-B356-C20B33949C04}" presName="Name64" presStyleLbl="parChTrans1D3" presStyleIdx="3" presStyleCnt="7"/>
      <dgm:spPr/>
      <dgm:t>
        <a:bodyPr/>
        <a:lstStyle/>
        <a:p>
          <a:endParaRPr lang="en-US"/>
        </a:p>
      </dgm:t>
    </dgm:pt>
    <dgm:pt modelId="{9C36DD8B-15E4-4D0C-98C9-B5982D765075}" type="pres">
      <dgm:prSet presAssocID="{F7F080D7-CB08-4275-A1B6-262883B17EDF}" presName="hierRoot2" presStyleCnt="0">
        <dgm:presLayoutVars>
          <dgm:hierBranch val="init"/>
        </dgm:presLayoutVars>
      </dgm:prSet>
      <dgm:spPr/>
      <dgm:t>
        <a:bodyPr/>
        <a:lstStyle/>
        <a:p>
          <a:endParaRPr lang="en-US"/>
        </a:p>
      </dgm:t>
    </dgm:pt>
    <dgm:pt modelId="{41A3A1B9-2F3D-4C73-8203-52ACEA660317}" type="pres">
      <dgm:prSet presAssocID="{F7F080D7-CB08-4275-A1B6-262883B17EDF}" presName="rootComposite" presStyleCnt="0"/>
      <dgm:spPr/>
      <dgm:t>
        <a:bodyPr/>
        <a:lstStyle/>
        <a:p>
          <a:endParaRPr lang="en-US"/>
        </a:p>
      </dgm:t>
    </dgm:pt>
    <dgm:pt modelId="{FE068829-F196-4F69-944A-33D35D80CB3D}" type="pres">
      <dgm:prSet presAssocID="{F7F080D7-CB08-4275-A1B6-262883B17EDF}" presName="rootText" presStyleLbl="node3" presStyleIdx="3" presStyleCnt="7">
        <dgm:presLayoutVars>
          <dgm:chPref val="3"/>
        </dgm:presLayoutVars>
      </dgm:prSet>
      <dgm:spPr/>
      <dgm:t>
        <a:bodyPr/>
        <a:lstStyle/>
        <a:p>
          <a:endParaRPr lang="en-US"/>
        </a:p>
      </dgm:t>
    </dgm:pt>
    <dgm:pt modelId="{038DA8A5-1EB3-483D-A0A6-25CCE930394D}" type="pres">
      <dgm:prSet presAssocID="{F7F080D7-CB08-4275-A1B6-262883B17EDF}" presName="rootConnector" presStyleLbl="node3" presStyleIdx="3" presStyleCnt="7"/>
      <dgm:spPr/>
      <dgm:t>
        <a:bodyPr/>
        <a:lstStyle/>
        <a:p>
          <a:endParaRPr lang="en-US"/>
        </a:p>
      </dgm:t>
    </dgm:pt>
    <dgm:pt modelId="{B805AEC1-3BA7-41D0-95CD-4B7F0A50FF94}" type="pres">
      <dgm:prSet presAssocID="{F7F080D7-CB08-4275-A1B6-262883B17EDF}" presName="hierChild4" presStyleCnt="0"/>
      <dgm:spPr/>
      <dgm:t>
        <a:bodyPr/>
        <a:lstStyle/>
        <a:p>
          <a:endParaRPr lang="en-US"/>
        </a:p>
      </dgm:t>
    </dgm:pt>
    <dgm:pt modelId="{144DE2FB-74E8-4702-929C-C6E4F416AE0D}" type="pres">
      <dgm:prSet presAssocID="{F7F080D7-CB08-4275-A1B6-262883B17EDF}" presName="hierChild5" presStyleCnt="0"/>
      <dgm:spPr/>
      <dgm:t>
        <a:bodyPr/>
        <a:lstStyle/>
        <a:p>
          <a:endParaRPr lang="en-US"/>
        </a:p>
      </dgm:t>
    </dgm:pt>
    <dgm:pt modelId="{057C80AD-B1FA-49F1-9FEF-E1466E0B928B}" type="pres">
      <dgm:prSet presAssocID="{9FA7C26D-FAC2-4569-93E6-30AD968EEBB9}" presName="hierChild5" presStyleCnt="0"/>
      <dgm:spPr/>
      <dgm:t>
        <a:bodyPr/>
        <a:lstStyle/>
        <a:p>
          <a:endParaRPr lang="en-US"/>
        </a:p>
      </dgm:t>
    </dgm:pt>
    <dgm:pt modelId="{EB034D61-38EA-43F9-8C1A-3EC0C187E28B}" type="pres">
      <dgm:prSet presAssocID="{6D7F8FBE-DF15-4686-A004-C33BC0198A0D}" presName="Name64" presStyleLbl="parChTrans1D2" presStyleIdx="2" presStyleCnt="3"/>
      <dgm:spPr/>
      <dgm:t>
        <a:bodyPr/>
        <a:lstStyle/>
        <a:p>
          <a:endParaRPr lang="en-US"/>
        </a:p>
      </dgm:t>
    </dgm:pt>
    <dgm:pt modelId="{826D6F75-865C-42AD-9746-B8D6B559D9F5}" type="pres">
      <dgm:prSet presAssocID="{8D3287D2-C298-45D8-A7E6-528155F28059}" presName="hierRoot2" presStyleCnt="0">
        <dgm:presLayoutVars>
          <dgm:hierBranch val="init"/>
        </dgm:presLayoutVars>
      </dgm:prSet>
      <dgm:spPr/>
      <dgm:t>
        <a:bodyPr/>
        <a:lstStyle/>
        <a:p>
          <a:endParaRPr lang="en-US"/>
        </a:p>
      </dgm:t>
    </dgm:pt>
    <dgm:pt modelId="{C7512610-451C-440B-B849-5E07A9F6A302}" type="pres">
      <dgm:prSet presAssocID="{8D3287D2-C298-45D8-A7E6-528155F28059}" presName="rootComposite" presStyleCnt="0"/>
      <dgm:spPr/>
      <dgm:t>
        <a:bodyPr/>
        <a:lstStyle/>
        <a:p>
          <a:endParaRPr lang="en-US"/>
        </a:p>
      </dgm:t>
    </dgm:pt>
    <dgm:pt modelId="{70297887-0FB9-4162-A836-A6BF27F96C2A}" type="pres">
      <dgm:prSet presAssocID="{8D3287D2-C298-45D8-A7E6-528155F28059}" presName="rootText" presStyleLbl="node2" presStyleIdx="2" presStyleCnt="3">
        <dgm:presLayoutVars>
          <dgm:chPref val="3"/>
        </dgm:presLayoutVars>
      </dgm:prSet>
      <dgm:spPr/>
      <dgm:t>
        <a:bodyPr/>
        <a:lstStyle/>
        <a:p>
          <a:endParaRPr lang="en-US"/>
        </a:p>
      </dgm:t>
    </dgm:pt>
    <dgm:pt modelId="{82849E85-AC51-467B-B91C-10778769F27E}" type="pres">
      <dgm:prSet presAssocID="{8D3287D2-C298-45D8-A7E6-528155F28059}" presName="rootConnector" presStyleLbl="node2" presStyleIdx="2" presStyleCnt="3"/>
      <dgm:spPr/>
      <dgm:t>
        <a:bodyPr/>
        <a:lstStyle/>
        <a:p>
          <a:endParaRPr lang="en-US"/>
        </a:p>
      </dgm:t>
    </dgm:pt>
    <dgm:pt modelId="{176C83B4-0AE4-498D-9229-60DEE3280978}" type="pres">
      <dgm:prSet presAssocID="{8D3287D2-C298-45D8-A7E6-528155F28059}" presName="hierChild4" presStyleCnt="0"/>
      <dgm:spPr/>
      <dgm:t>
        <a:bodyPr/>
        <a:lstStyle/>
        <a:p>
          <a:endParaRPr lang="en-US"/>
        </a:p>
      </dgm:t>
    </dgm:pt>
    <dgm:pt modelId="{4FB81E3C-5121-4FF2-9B31-B5074B7C6580}" type="pres">
      <dgm:prSet presAssocID="{F34A7432-9935-4D5B-8EBC-D28EDAEBC901}" presName="Name64" presStyleLbl="parChTrans1D3" presStyleIdx="4" presStyleCnt="7"/>
      <dgm:spPr/>
      <dgm:t>
        <a:bodyPr/>
        <a:lstStyle/>
        <a:p>
          <a:endParaRPr lang="en-US"/>
        </a:p>
      </dgm:t>
    </dgm:pt>
    <dgm:pt modelId="{B1967F75-B2A3-4B32-96E2-FB758B7D0BD0}" type="pres">
      <dgm:prSet presAssocID="{E066D204-D86C-4EF3-90DC-D10F10E17A0C}" presName="hierRoot2" presStyleCnt="0">
        <dgm:presLayoutVars>
          <dgm:hierBranch val="init"/>
        </dgm:presLayoutVars>
      </dgm:prSet>
      <dgm:spPr/>
      <dgm:t>
        <a:bodyPr/>
        <a:lstStyle/>
        <a:p>
          <a:endParaRPr lang="en-US"/>
        </a:p>
      </dgm:t>
    </dgm:pt>
    <dgm:pt modelId="{69C864BC-4F09-4C0A-8E60-3CD874FCCF2B}" type="pres">
      <dgm:prSet presAssocID="{E066D204-D86C-4EF3-90DC-D10F10E17A0C}" presName="rootComposite" presStyleCnt="0"/>
      <dgm:spPr/>
      <dgm:t>
        <a:bodyPr/>
        <a:lstStyle/>
        <a:p>
          <a:endParaRPr lang="en-US"/>
        </a:p>
      </dgm:t>
    </dgm:pt>
    <dgm:pt modelId="{EE19CAE8-1E17-4A91-9FCE-79C78A9F6834}" type="pres">
      <dgm:prSet presAssocID="{E066D204-D86C-4EF3-90DC-D10F10E17A0C}" presName="rootText" presStyleLbl="node3" presStyleIdx="4" presStyleCnt="7">
        <dgm:presLayoutVars>
          <dgm:chPref val="3"/>
        </dgm:presLayoutVars>
      </dgm:prSet>
      <dgm:spPr/>
      <dgm:t>
        <a:bodyPr/>
        <a:lstStyle/>
        <a:p>
          <a:endParaRPr lang="en-US"/>
        </a:p>
      </dgm:t>
    </dgm:pt>
    <dgm:pt modelId="{8009C356-1027-4EE2-9273-9E0B8EDB76D0}" type="pres">
      <dgm:prSet presAssocID="{E066D204-D86C-4EF3-90DC-D10F10E17A0C}" presName="rootConnector" presStyleLbl="node3" presStyleIdx="4" presStyleCnt="7"/>
      <dgm:spPr/>
      <dgm:t>
        <a:bodyPr/>
        <a:lstStyle/>
        <a:p>
          <a:endParaRPr lang="en-US"/>
        </a:p>
      </dgm:t>
    </dgm:pt>
    <dgm:pt modelId="{5F820DCB-53C7-4351-9553-4E925D3A7F5A}" type="pres">
      <dgm:prSet presAssocID="{E066D204-D86C-4EF3-90DC-D10F10E17A0C}" presName="hierChild4" presStyleCnt="0"/>
      <dgm:spPr/>
      <dgm:t>
        <a:bodyPr/>
        <a:lstStyle/>
        <a:p>
          <a:endParaRPr lang="en-US"/>
        </a:p>
      </dgm:t>
    </dgm:pt>
    <dgm:pt modelId="{542C51CB-6C02-42B0-8322-AE1DFECAFD5B}" type="pres">
      <dgm:prSet presAssocID="{E066D204-D86C-4EF3-90DC-D10F10E17A0C}" presName="hierChild5" presStyleCnt="0"/>
      <dgm:spPr/>
      <dgm:t>
        <a:bodyPr/>
        <a:lstStyle/>
        <a:p>
          <a:endParaRPr lang="en-US"/>
        </a:p>
      </dgm:t>
    </dgm:pt>
    <dgm:pt modelId="{20E00672-8846-4DF6-B8B4-C3E18D21DC48}" type="pres">
      <dgm:prSet presAssocID="{53164F66-AA02-4ABF-9314-EFE7A7E12302}" presName="Name64" presStyleLbl="parChTrans1D3" presStyleIdx="5" presStyleCnt="7"/>
      <dgm:spPr/>
      <dgm:t>
        <a:bodyPr/>
        <a:lstStyle/>
        <a:p>
          <a:endParaRPr lang="en-US"/>
        </a:p>
      </dgm:t>
    </dgm:pt>
    <dgm:pt modelId="{DC3666A9-1CDE-4387-A0A7-C714D39E18A8}" type="pres">
      <dgm:prSet presAssocID="{09179EFC-67CD-453F-A8C8-49DCB88E5D51}" presName="hierRoot2" presStyleCnt="0">
        <dgm:presLayoutVars>
          <dgm:hierBranch val="init"/>
        </dgm:presLayoutVars>
      </dgm:prSet>
      <dgm:spPr/>
      <dgm:t>
        <a:bodyPr/>
        <a:lstStyle/>
        <a:p>
          <a:endParaRPr lang="en-US"/>
        </a:p>
      </dgm:t>
    </dgm:pt>
    <dgm:pt modelId="{318CD100-67E6-4E88-9822-F53076A56656}" type="pres">
      <dgm:prSet presAssocID="{09179EFC-67CD-453F-A8C8-49DCB88E5D51}" presName="rootComposite" presStyleCnt="0"/>
      <dgm:spPr/>
      <dgm:t>
        <a:bodyPr/>
        <a:lstStyle/>
        <a:p>
          <a:endParaRPr lang="en-US"/>
        </a:p>
      </dgm:t>
    </dgm:pt>
    <dgm:pt modelId="{16AAD3FB-063D-4C40-A84F-F806DBA71761}" type="pres">
      <dgm:prSet presAssocID="{09179EFC-67CD-453F-A8C8-49DCB88E5D51}" presName="rootText" presStyleLbl="node3" presStyleIdx="5" presStyleCnt="7">
        <dgm:presLayoutVars>
          <dgm:chPref val="3"/>
        </dgm:presLayoutVars>
      </dgm:prSet>
      <dgm:spPr/>
      <dgm:t>
        <a:bodyPr/>
        <a:lstStyle/>
        <a:p>
          <a:endParaRPr lang="en-US"/>
        </a:p>
      </dgm:t>
    </dgm:pt>
    <dgm:pt modelId="{8A1BF386-68FB-4CA8-88EE-295695AA71BA}" type="pres">
      <dgm:prSet presAssocID="{09179EFC-67CD-453F-A8C8-49DCB88E5D51}" presName="rootConnector" presStyleLbl="node3" presStyleIdx="5" presStyleCnt="7"/>
      <dgm:spPr/>
      <dgm:t>
        <a:bodyPr/>
        <a:lstStyle/>
        <a:p>
          <a:endParaRPr lang="en-US"/>
        </a:p>
      </dgm:t>
    </dgm:pt>
    <dgm:pt modelId="{E9968865-EBA5-421B-BCBA-C032F9484192}" type="pres">
      <dgm:prSet presAssocID="{09179EFC-67CD-453F-A8C8-49DCB88E5D51}" presName="hierChild4" presStyleCnt="0"/>
      <dgm:spPr/>
      <dgm:t>
        <a:bodyPr/>
        <a:lstStyle/>
        <a:p>
          <a:endParaRPr lang="en-US"/>
        </a:p>
      </dgm:t>
    </dgm:pt>
    <dgm:pt modelId="{21A36A1A-C8C9-4B4A-A98B-AD03F137810A}" type="pres">
      <dgm:prSet presAssocID="{09179EFC-67CD-453F-A8C8-49DCB88E5D51}" presName="hierChild5" presStyleCnt="0"/>
      <dgm:spPr/>
      <dgm:t>
        <a:bodyPr/>
        <a:lstStyle/>
        <a:p>
          <a:endParaRPr lang="en-US"/>
        </a:p>
      </dgm:t>
    </dgm:pt>
    <dgm:pt modelId="{122006AB-4E17-4F59-BD00-3D0AD0C95DAF}" type="pres">
      <dgm:prSet presAssocID="{AB414805-A58A-4FD9-9E71-9294A16BA189}" presName="Name64" presStyleLbl="parChTrans1D3" presStyleIdx="6" presStyleCnt="7"/>
      <dgm:spPr/>
      <dgm:t>
        <a:bodyPr/>
        <a:lstStyle/>
        <a:p>
          <a:endParaRPr lang="en-US"/>
        </a:p>
      </dgm:t>
    </dgm:pt>
    <dgm:pt modelId="{BF7367FA-0AEB-4247-911D-F942BB5C08C0}" type="pres">
      <dgm:prSet presAssocID="{D4679277-B9CD-4595-97CB-8136C0A1CB91}" presName="hierRoot2" presStyleCnt="0">
        <dgm:presLayoutVars>
          <dgm:hierBranch val="init"/>
        </dgm:presLayoutVars>
      </dgm:prSet>
      <dgm:spPr/>
      <dgm:t>
        <a:bodyPr/>
        <a:lstStyle/>
        <a:p>
          <a:endParaRPr lang="en-US"/>
        </a:p>
      </dgm:t>
    </dgm:pt>
    <dgm:pt modelId="{A5E24F0C-F1D8-455C-B311-813F12714EC2}" type="pres">
      <dgm:prSet presAssocID="{D4679277-B9CD-4595-97CB-8136C0A1CB91}" presName="rootComposite" presStyleCnt="0"/>
      <dgm:spPr/>
      <dgm:t>
        <a:bodyPr/>
        <a:lstStyle/>
        <a:p>
          <a:endParaRPr lang="en-US"/>
        </a:p>
      </dgm:t>
    </dgm:pt>
    <dgm:pt modelId="{E73C7EBF-F030-4909-B63C-C70652878A9E}" type="pres">
      <dgm:prSet presAssocID="{D4679277-B9CD-4595-97CB-8136C0A1CB91}" presName="rootText" presStyleLbl="node3" presStyleIdx="6" presStyleCnt="7">
        <dgm:presLayoutVars>
          <dgm:chPref val="3"/>
        </dgm:presLayoutVars>
      </dgm:prSet>
      <dgm:spPr/>
      <dgm:t>
        <a:bodyPr/>
        <a:lstStyle/>
        <a:p>
          <a:endParaRPr lang="en-US"/>
        </a:p>
      </dgm:t>
    </dgm:pt>
    <dgm:pt modelId="{6B67AE2C-39FB-4FE8-A7D6-F9254B3C6AC7}" type="pres">
      <dgm:prSet presAssocID="{D4679277-B9CD-4595-97CB-8136C0A1CB91}" presName="rootConnector" presStyleLbl="node3" presStyleIdx="6" presStyleCnt="7"/>
      <dgm:spPr/>
      <dgm:t>
        <a:bodyPr/>
        <a:lstStyle/>
        <a:p>
          <a:endParaRPr lang="en-US"/>
        </a:p>
      </dgm:t>
    </dgm:pt>
    <dgm:pt modelId="{C7CAD9BC-7C75-4015-85B9-6500DB1B09FB}" type="pres">
      <dgm:prSet presAssocID="{D4679277-B9CD-4595-97CB-8136C0A1CB91}" presName="hierChild4" presStyleCnt="0"/>
      <dgm:spPr/>
      <dgm:t>
        <a:bodyPr/>
        <a:lstStyle/>
        <a:p>
          <a:endParaRPr lang="en-US"/>
        </a:p>
      </dgm:t>
    </dgm:pt>
    <dgm:pt modelId="{BFA59702-21A2-434B-97B0-90229927569B}" type="pres">
      <dgm:prSet presAssocID="{D4679277-B9CD-4595-97CB-8136C0A1CB91}" presName="hierChild5" presStyleCnt="0"/>
      <dgm:spPr/>
      <dgm:t>
        <a:bodyPr/>
        <a:lstStyle/>
        <a:p>
          <a:endParaRPr lang="en-US"/>
        </a:p>
      </dgm:t>
    </dgm:pt>
    <dgm:pt modelId="{25A1A7D1-A417-4B02-B794-36248EF48B06}" type="pres">
      <dgm:prSet presAssocID="{8D3287D2-C298-45D8-A7E6-528155F28059}" presName="hierChild5" presStyleCnt="0"/>
      <dgm:spPr/>
      <dgm:t>
        <a:bodyPr/>
        <a:lstStyle/>
        <a:p>
          <a:endParaRPr lang="en-US"/>
        </a:p>
      </dgm:t>
    </dgm:pt>
    <dgm:pt modelId="{96722E65-3355-4E1C-B2CD-5CCAFD9F6F6C}" type="pres">
      <dgm:prSet presAssocID="{B2589159-B17E-4D4C-80FB-4AC2A88EB6B0}" presName="hierChild3" presStyleCnt="0"/>
      <dgm:spPr/>
      <dgm:t>
        <a:bodyPr/>
        <a:lstStyle/>
        <a:p>
          <a:endParaRPr lang="en-US"/>
        </a:p>
      </dgm:t>
    </dgm:pt>
  </dgm:ptLst>
  <dgm:cxnLst>
    <dgm:cxn modelId="{17D79D99-34C9-4A74-AAEF-B7266AF6BF85}" type="presOf" srcId="{490EBAA2-2B35-41F1-8D74-2519C58EDB61}" destId="{5E754BCF-FAD4-4650-B43B-0F68272D149B}" srcOrd="1" destOrd="0" presId="urn:microsoft.com/office/officeart/2009/3/layout/HorizontalOrganizationChart"/>
    <dgm:cxn modelId="{9B0B7599-921E-44F3-ABAB-157B425E66F1}" srcId="{8D3287D2-C298-45D8-A7E6-528155F28059}" destId="{D4679277-B9CD-4595-97CB-8136C0A1CB91}" srcOrd="2" destOrd="0" parTransId="{AB414805-A58A-4FD9-9E71-9294A16BA189}" sibTransId="{6401A57C-C91C-4D0F-BB1B-9C38282A559B}"/>
    <dgm:cxn modelId="{7EFF94F0-699B-4B15-B48A-8BE382D40FD6}" type="presOf" srcId="{D4679277-B9CD-4595-97CB-8136C0A1CB91}" destId="{6B67AE2C-39FB-4FE8-A7D6-F9254B3C6AC7}" srcOrd="1" destOrd="0" presId="urn:microsoft.com/office/officeart/2009/3/layout/HorizontalOrganizationChart"/>
    <dgm:cxn modelId="{00C5DD80-78AA-4995-B194-8A118BEEE788}" type="presOf" srcId="{AB414805-A58A-4FD9-9E71-9294A16BA189}" destId="{122006AB-4E17-4F59-BD00-3D0AD0C95DAF}" srcOrd="0" destOrd="0" presId="urn:microsoft.com/office/officeart/2009/3/layout/HorizontalOrganizationChart"/>
    <dgm:cxn modelId="{8ED23A5D-E0D6-45CB-9F47-9CB91C71F673}" type="presOf" srcId="{9FA7C26D-FAC2-4569-93E6-30AD968EEBB9}" destId="{38C5A013-00BE-48A8-8CDE-6923D7FB5C39}" srcOrd="0" destOrd="0" presId="urn:microsoft.com/office/officeart/2009/3/layout/HorizontalOrganizationChart"/>
    <dgm:cxn modelId="{7932D9D1-426F-4CA2-A721-467A7B68E070}" type="presOf" srcId="{D0F83B2C-660D-47FE-B355-DAB39D3DD77D}" destId="{F4DC4141-1D93-4F5F-994E-71C252BD64CE}" srcOrd="0" destOrd="0" presId="urn:microsoft.com/office/officeart/2009/3/layout/HorizontalOrganizationChart"/>
    <dgm:cxn modelId="{4541115C-A943-473C-99EC-0D51FCDF9E58}" type="presOf" srcId="{9FA7C26D-FAC2-4569-93E6-30AD968EEBB9}" destId="{E0DC3F74-DADC-40DE-A5E8-3FB785B6F5EF}" srcOrd="1" destOrd="0" presId="urn:microsoft.com/office/officeart/2009/3/layout/HorizontalOrganizationChart"/>
    <dgm:cxn modelId="{1A000853-2A8D-43E5-A211-4B6DE70393D8}" srcId="{B2589159-B17E-4D4C-80FB-4AC2A88EB6B0}" destId="{0CC74F75-C9C5-47DD-909D-05E89C1DB0B4}" srcOrd="0" destOrd="0" parTransId="{7DA0A068-62BE-4BF5-81DA-4AC981004786}" sibTransId="{9DB3D02C-051C-4814-9CA6-B4170815738B}"/>
    <dgm:cxn modelId="{D1211979-02C7-4CE4-89DB-F59895D34442}" type="presOf" srcId="{E066D204-D86C-4EF3-90DC-D10F10E17A0C}" destId="{8009C356-1027-4EE2-9273-9E0B8EDB76D0}" srcOrd="1" destOrd="0" presId="urn:microsoft.com/office/officeart/2009/3/layout/HorizontalOrganizationChart"/>
    <dgm:cxn modelId="{E82808E9-4CC5-43D6-84CE-41E87C9A9658}" type="presOf" srcId="{09179EFC-67CD-453F-A8C8-49DCB88E5D51}" destId="{8A1BF386-68FB-4CA8-88EE-295695AA71BA}" srcOrd="1" destOrd="0" presId="urn:microsoft.com/office/officeart/2009/3/layout/HorizontalOrganizationChart"/>
    <dgm:cxn modelId="{954D9676-3607-46C2-9C5E-2DF3409D193C}" type="presOf" srcId="{0CC74F75-C9C5-47DD-909D-05E89C1DB0B4}" destId="{57D9DF9A-EEC4-45FB-BAE4-8A6954BF7FCC}" srcOrd="0" destOrd="0" presId="urn:microsoft.com/office/officeart/2009/3/layout/HorizontalOrganizationChart"/>
    <dgm:cxn modelId="{60E30FD1-1468-4E78-8629-C29C270F82FA}" type="presOf" srcId="{F7F080D7-CB08-4275-A1B6-262883B17EDF}" destId="{038DA8A5-1EB3-483D-A0A6-25CCE930394D}" srcOrd="1" destOrd="0" presId="urn:microsoft.com/office/officeart/2009/3/layout/HorizontalOrganizationChart"/>
    <dgm:cxn modelId="{7550695B-43AC-4B5B-8DC2-2FE4DCE76F17}" type="presOf" srcId="{7DA0A068-62BE-4BF5-81DA-4AC981004786}" destId="{44CC7019-90D6-4484-9934-9C8FE1DD8669}" srcOrd="0" destOrd="0" presId="urn:microsoft.com/office/officeart/2009/3/layout/HorizontalOrganizationChart"/>
    <dgm:cxn modelId="{55576A30-75B9-48A2-BDDA-8DDB589EB9F7}" type="presOf" srcId="{E066D204-D86C-4EF3-90DC-D10F10E17A0C}" destId="{EE19CAE8-1E17-4A91-9FCE-79C78A9F6834}" srcOrd="0" destOrd="0" presId="urn:microsoft.com/office/officeart/2009/3/layout/HorizontalOrganizationChart"/>
    <dgm:cxn modelId="{8E9BB6C4-C1CC-4DDD-9426-BED748A99866}" type="presOf" srcId="{490EBAA2-2B35-41F1-8D74-2519C58EDB61}" destId="{3D5C213C-77D0-447A-86C3-7C9012F12D8F}" srcOrd="0" destOrd="0" presId="urn:microsoft.com/office/officeart/2009/3/layout/HorizontalOrganizationChart"/>
    <dgm:cxn modelId="{F28997AD-C994-41D0-BFA4-448EBCEDA5B5}" srcId="{B2589159-B17E-4D4C-80FB-4AC2A88EB6B0}" destId="{9FA7C26D-FAC2-4569-93E6-30AD968EEBB9}" srcOrd="1" destOrd="0" parTransId="{51331075-2DEC-43C3-959A-3DD2E9ACE82A}" sibTransId="{3BE3C55A-EF47-4801-B435-369788E6EDD0}"/>
    <dgm:cxn modelId="{FC6D0644-6282-4092-98CA-1737456FD907}" type="presOf" srcId="{8D3287D2-C298-45D8-A7E6-528155F28059}" destId="{70297887-0FB9-4162-A836-A6BF27F96C2A}" srcOrd="0" destOrd="0" presId="urn:microsoft.com/office/officeart/2009/3/layout/HorizontalOrganizationChart"/>
    <dgm:cxn modelId="{79CB301D-C866-494E-86DE-3839D4EB52D0}" srcId="{8D3287D2-C298-45D8-A7E6-528155F28059}" destId="{09179EFC-67CD-453F-A8C8-49DCB88E5D51}" srcOrd="1" destOrd="0" parTransId="{53164F66-AA02-4ABF-9314-EFE7A7E12302}" sibTransId="{FA36612B-83CE-4B37-BC05-4ADECB0D535D}"/>
    <dgm:cxn modelId="{8BE94B96-500F-426C-8576-3CA41A50DCEE}" type="presOf" srcId="{F34A7432-9935-4D5B-8EBC-D28EDAEBC901}" destId="{4FB81E3C-5121-4FF2-9B31-B5074B7C6580}" srcOrd="0" destOrd="0" presId="urn:microsoft.com/office/officeart/2009/3/layout/HorizontalOrganizationChart"/>
    <dgm:cxn modelId="{86357935-6E5E-4843-9B1D-049A5652D68D}" type="presOf" srcId="{D642E39B-2C54-409E-8187-C2A4C09EDA7D}" destId="{055A5278-8264-4199-858D-3B6F7E811F61}" srcOrd="0" destOrd="0" presId="urn:microsoft.com/office/officeart/2009/3/layout/HorizontalOrganizationChart"/>
    <dgm:cxn modelId="{2C6A6865-4EAB-4191-A219-1C008ECCA326}" srcId="{0CC74F75-C9C5-47DD-909D-05E89C1DB0B4}" destId="{D0F83B2C-660D-47FE-B355-DAB39D3DD77D}" srcOrd="2" destOrd="0" parTransId="{BDBFB2C8-9B96-4413-AE09-EE95F082D9C0}" sibTransId="{E20AAF1B-06BA-46A5-A264-0C15EB150E69}"/>
    <dgm:cxn modelId="{AAA69407-7CF8-41C2-964C-E19938E24D43}" srcId="{368BCEEC-EF64-43A3-9B64-30357BD5DEA3}" destId="{B2589159-B17E-4D4C-80FB-4AC2A88EB6B0}" srcOrd="0" destOrd="0" parTransId="{E358A45D-07BC-464A-AC16-8B30F3449A0D}" sibTransId="{DD4CD559-1589-48C1-AA17-9AC1BFF11B97}"/>
    <dgm:cxn modelId="{A8ED9359-A8D7-4355-9930-950C902E0015}" type="presOf" srcId="{09179EFC-67CD-453F-A8C8-49DCB88E5D51}" destId="{16AAD3FB-063D-4C40-A84F-F806DBA71761}" srcOrd="0" destOrd="0" presId="urn:microsoft.com/office/officeart/2009/3/layout/HorizontalOrganizationChart"/>
    <dgm:cxn modelId="{D569BCBD-AA2D-46B0-94F3-8520065E793F}" type="presOf" srcId="{0CC74F75-C9C5-47DD-909D-05E89C1DB0B4}" destId="{FDE6BB1C-5E97-46D6-9FEF-487E837B2D8A}" srcOrd="1" destOrd="0" presId="urn:microsoft.com/office/officeart/2009/3/layout/HorizontalOrganizationChart"/>
    <dgm:cxn modelId="{58DC9569-E5BD-44CA-9532-AB6CBFA26698}" type="presOf" srcId="{45FF08DD-9738-4BAF-B356-C20B33949C04}" destId="{DDB6566E-78E2-4B6B-A9B7-28786D402CBA}" srcOrd="0" destOrd="0" presId="urn:microsoft.com/office/officeart/2009/3/layout/HorizontalOrganizationChart"/>
    <dgm:cxn modelId="{7380B47C-5702-4B18-B246-6FDB5F819E75}" type="presOf" srcId="{D4679277-B9CD-4595-97CB-8136C0A1CB91}" destId="{E73C7EBF-F030-4909-B63C-C70652878A9E}" srcOrd="0" destOrd="0" presId="urn:microsoft.com/office/officeart/2009/3/layout/HorizontalOrganizationChart"/>
    <dgm:cxn modelId="{35E867B8-8431-4FF6-AC87-95219C163529}" type="presOf" srcId="{B2589159-B17E-4D4C-80FB-4AC2A88EB6B0}" destId="{D3289A6E-65FD-4811-8C8B-B45CF7A0127C}" srcOrd="0" destOrd="0" presId="urn:microsoft.com/office/officeart/2009/3/layout/HorizontalOrganizationChart"/>
    <dgm:cxn modelId="{5A99A8F7-A4E8-438A-AC51-F3ACEC156F4F}" srcId="{0CC74F75-C9C5-47DD-909D-05E89C1DB0B4}" destId="{D642E39B-2C54-409E-8187-C2A4C09EDA7D}" srcOrd="1" destOrd="0" parTransId="{5FEA6023-E3E8-431C-BCA8-21EB23FE71C9}" sibTransId="{CE1B817F-C854-4EF8-94D5-4619862FFF14}"/>
    <dgm:cxn modelId="{7F1A6EB5-30FE-409C-AAC9-2100A56537D6}" type="presOf" srcId="{53164F66-AA02-4ABF-9314-EFE7A7E12302}" destId="{20E00672-8846-4DF6-B8B4-C3E18D21DC48}" srcOrd="0" destOrd="0" presId="urn:microsoft.com/office/officeart/2009/3/layout/HorizontalOrganizationChart"/>
    <dgm:cxn modelId="{BFE67852-4D87-4043-BD44-9342A252662B}" srcId="{B2589159-B17E-4D4C-80FB-4AC2A88EB6B0}" destId="{8D3287D2-C298-45D8-A7E6-528155F28059}" srcOrd="2" destOrd="0" parTransId="{6D7F8FBE-DF15-4686-A004-C33BC0198A0D}" sibTransId="{307ADCAC-36C5-4B95-97E0-572D993300C6}"/>
    <dgm:cxn modelId="{FB7FE3A5-52B2-47E8-91BE-703A2415B027}" type="presOf" srcId="{51331075-2DEC-43C3-959A-3DD2E9ACE82A}" destId="{062D99F0-D4A3-47A2-BC64-0C26DD9DF175}" srcOrd="0" destOrd="0" presId="urn:microsoft.com/office/officeart/2009/3/layout/HorizontalOrganizationChart"/>
    <dgm:cxn modelId="{11E3CAF0-0C48-437B-9C7A-27555688FF13}" type="presOf" srcId="{6D7F8FBE-DF15-4686-A004-C33BC0198A0D}" destId="{EB034D61-38EA-43F9-8C1A-3EC0C187E28B}" srcOrd="0" destOrd="0" presId="urn:microsoft.com/office/officeart/2009/3/layout/HorizontalOrganizationChart"/>
    <dgm:cxn modelId="{51BC722F-A7A9-4606-A59C-3E97EB88F599}" type="presOf" srcId="{93A232E1-249D-47DD-86F9-67B738BCBF51}" destId="{B84B9077-F3DD-4CF6-B4A8-594AE9D69271}" srcOrd="0" destOrd="0" presId="urn:microsoft.com/office/officeart/2009/3/layout/HorizontalOrganizationChart"/>
    <dgm:cxn modelId="{D29E2C9D-6401-4F8E-8EC7-7CCA8D2FC656}" type="presOf" srcId="{D0F83B2C-660D-47FE-B355-DAB39D3DD77D}" destId="{136AA3A9-791B-4D16-B57F-560352B350E8}" srcOrd="1" destOrd="0" presId="urn:microsoft.com/office/officeart/2009/3/layout/HorizontalOrganizationChart"/>
    <dgm:cxn modelId="{F57B77FF-7610-44E1-A03F-337F0EE4DBA6}" srcId="{0CC74F75-C9C5-47DD-909D-05E89C1DB0B4}" destId="{490EBAA2-2B35-41F1-8D74-2519C58EDB61}" srcOrd="0" destOrd="0" parTransId="{93A232E1-249D-47DD-86F9-67B738BCBF51}" sibTransId="{50090803-21E0-4377-A0A0-6EA5995989B2}"/>
    <dgm:cxn modelId="{C6264757-CB4A-4FE9-9E86-C1C86BF8CF73}" type="presOf" srcId="{BDBFB2C8-9B96-4413-AE09-EE95F082D9C0}" destId="{4636924F-2503-4234-8E03-6BF45008C54D}" srcOrd="0" destOrd="0" presId="urn:microsoft.com/office/officeart/2009/3/layout/HorizontalOrganizationChart"/>
    <dgm:cxn modelId="{6C21E3CD-F888-4BC2-BA8A-0D98C6DA42B4}" type="presOf" srcId="{368BCEEC-EF64-43A3-9B64-30357BD5DEA3}" destId="{A212820C-4010-4EC5-B392-32DE3B5F2ED0}" srcOrd="0" destOrd="0" presId="urn:microsoft.com/office/officeart/2009/3/layout/HorizontalOrganizationChart"/>
    <dgm:cxn modelId="{56BC3B72-4558-4DD5-A043-6EF07112FAEE}" srcId="{8D3287D2-C298-45D8-A7E6-528155F28059}" destId="{E066D204-D86C-4EF3-90DC-D10F10E17A0C}" srcOrd="0" destOrd="0" parTransId="{F34A7432-9935-4D5B-8EBC-D28EDAEBC901}" sibTransId="{06D1AEA8-A550-4572-997F-0456C3E3F1CF}"/>
    <dgm:cxn modelId="{ACBD5A59-4D20-4D2A-8920-DFBD2DBB5084}" type="presOf" srcId="{8D3287D2-C298-45D8-A7E6-528155F28059}" destId="{82849E85-AC51-467B-B91C-10778769F27E}" srcOrd="1" destOrd="0" presId="urn:microsoft.com/office/officeart/2009/3/layout/HorizontalOrganizationChart"/>
    <dgm:cxn modelId="{1FFACF55-765C-4589-AE01-1934A4BC5CC2}" type="presOf" srcId="{D642E39B-2C54-409E-8187-C2A4C09EDA7D}" destId="{51355871-F96F-42F1-A761-B628BB6A4382}" srcOrd="1" destOrd="0" presId="urn:microsoft.com/office/officeart/2009/3/layout/HorizontalOrganizationChart"/>
    <dgm:cxn modelId="{389F4759-187C-4DFB-80B0-7F07EFBD0D92}" type="presOf" srcId="{5FEA6023-E3E8-431C-BCA8-21EB23FE71C9}" destId="{EB3CE751-D8AE-41B4-88C8-6EB1545B6246}" srcOrd="0" destOrd="0" presId="urn:microsoft.com/office/officeart/2009/3/layout/HorizontalOrganizationChart"/>
    <dgm:cxn modelId="{42A4CC14-B5FC-42F9-8D67-B558B8B19A52}" type="presOf" srcId="{B2589159-B17E-4D4C-80FB-4AC2A88EB6B0}" destId="{666C8773-2E0B-45DA-8DA8-74F44E1371C3}" srcOrd="1" destOrd="0" presId="urn:microsoft.com/office/officeart/2009/3/layout/HorizontalOrganizationChart"/>
    <dgm:cxn modelId="{7131AE1C-29D6-4CBF-A569-4915CCC0070D}" type="presOf" srcId="{F7F080D7-CB08-4275-A1B6-262883B17EDF}" destId="{FE068829-F196-4F69-944A-33D35D80CB3D}" srcOrd="0" destOrd="0" presId="urn:microsoft.com/office/officeart/2009/3/layout/HorizontalOrganizationChart"/>
    <dgm:cxn modelId="{D22A3BCD-2C58-4895-A5D8-2A47EF2F2375}" srcId="{9FA7C26D-FAC2-4569-93E6-30AD968EEBB9}" destId="{F7F080D7-CB08-4275-A1B6-262883B17EDF}" srcOrd="0" destOrd="0" parTransId="{45FF08DD-9738-4BAF-B356-C20B33949C04}" sibTransId="{092D20B0-4F9E-49FC-910B-953737DCC3AD}"/>
    <dgm:cxn modelId="{C327E558-E0D2-47D3-9D1D-FDAFEF65452D}" type="presParOf" srcId="{A212820C-4010-4EC5-B392-32DE3B5F2ED0}" destId="{9184395F-8F0E-40BD-B555-D45ADEF42D24}" srcOrd="0" destOrd="0" presId="urn:microsoft.com/office/officeart/2009/3/layout/HorizontalOrganizationChart"/>
    <dgm:cxn modelId="{61D679F1-9FB3-438A-911B-ACACBA67FC56}" type="presParOf" srcId="{9184395F-8F0E-40BD-B555-D45ADEF42D24}" destId="{DBC28E99-B85F-4258-B3F9-4154DE213E09}" srcOrd="0" destOrd="0" presId="urn:microsoft.com/office/officeart/2009/3/layout/HorizontalOrganizationChart"/>
    <dgm:cxn modelId="{C8A71282-EFF7-467B-BFA3-E2F5054AF390}" type="presParOf" srcId="{DBC28E99-B85F-4258-B3F9-4154DE213E09}" destId="{D3289A6E-65FD-4811-8C8B-B45CF7A0127C}" srcOrd="0" destOrd="0" presId="urn:microsoft.com/office/officeart/2009/3/layout/HorizontalOrganizationChart"/>
    <dgm:cxn modelId="{D213691F-292A-4DBF-88A5-4ABD21097E36}" type="presParOf" srcId="{DBC28E99-B85F-4258-B3F9-4154DE213E09}" destId="{666C8773-2E0B-45DA-8DA8-74F44E1371C3}" srcOrd="1" destOrd="0" presId="urn:microsoft.com/office/officeart/2009/3/layout/HorizontalOrganizationChart"/>
    <dgm:cxn modelId="{F847EC85-6102-4DB9-8DDC-474C5BB25B0D}" type="presParOf" srcId="{9184395F-8F0E-40BD-B555-D45ADEF42D24}" destId="{D6B24AB4-C3AC-4C29-933F-75710E6F8B72}" srcOrd="1" destOrd="0" presId="urn:microsoft.com/office/officeart/2009/3/layout/HorizontalOrganizationChart"/>
    <dgm:cxn modelId="{816CF17D-DD99-420A-A30B-38A9A26FFFA6}" type="presParOf" srcId="{D6B24AB4-C3AC-4C29-933F-75710E6F8B72}" destId="{44CC7019-90D6-4484-9934-9C8FE1DD8669}" srcOrd="0" destOrd="0" presId="urn:microsoft.com/office/officeart/2009/3/layout/HorizontalOrganizationChart"/>
    <dgm:cxn modelId="{426561C9-FA33-4CEA-AFE6-DA38B31293A4}" type="presParOf" srcId="{D6B24AB4-C3AC-4C29-933F-75710E6F8B72}" destId="{082B421B-3153-4786-8E4C-FE17A9D58B97}" srcOrd="1" destOrd="0" presId="urn:microsoft.com/office/officeart/2009/3/layout/HorizontalOrganizationChart"/>
    <dgm:cxn modelId="{55E2FD3E-FE2A-48B5-8496-AA84E55FEB4A}" type="presParOf" srcId="{082B421B-3153-4786-8E4C-FE17A9D58B97}" destId="{D4C2CBEF-1E5B-434E-94CD-61D85B803376}" srcOrd="0" destOrd="0" presId="urn:microsoft.com/office/officeart/2009/3/layout/HorizontalOrganizationChart"/>
    <dgm:cxn modelId="{E3FA78C3-D114-4D71-9A0D-02EF66E325F0}" type="presParOf" srcId="{D4C2CBEF-1E5B-434E-94CD-61D85B803376}" destId="{57D9DF9A-EEC4-45FB-BAE4-8A6954BF7FCC}" srcOrd="0" destOrd="0" presId="urn:microsoft.com/office/officeart/2009/3/layout/HorizontalOrganizationChart"/>
    <dgm:cxn modelId="{3CA7CEF3-F29C-4BD9-8108-AC34D7227BA2}" type="presParOf" srcId="{D4C2CBEF-1E5B-434E-94CD-61D85B803376}" destId="{FDE6BB1C-5E97-46D6-9FEF-487E837B2D8A}" srcOrd="1" destOrd="0" presId="urn:microsoft.com/office/officeart/2009/3/layout/HorizontalOrganizationChart"/>
    <dgm:cxn modelId="{AFA81F02-D96E-4081-A3D6-E2D65CF65DA3}" type="presParOf" srcId="{082B421B-3153-4786-8E4C-FE17A9D58B97}" destId="{FA591200-02BE-4CBD-A766-F32C25379321}" srcOrd="1" destOrd="0" presId="urn:microsoft.com/office/officeart/2009/3/layout/HorizontalOrganizationChart"/>
    <dgm:cxn modelId="{8C976D2A-7699-4BB7-92EA-13A53B3FEBF0}" type="presParOf" srcId="{FA591200-02BE-4CBD-A766-F32C25379321}" destId="{B84B9077-F3DD-4CF6-B4A8-594AE9D69271}" srcOrd="0" destOrd="0" presId="urn:microsoft.com/office/officeart/2009/3/layout/HorizontalOrganizationChart"/>
    <dgm:cxn modelId="{02F2D69B-77A4-4B3D-9BD7-06CDE8C5DB57}" type="presParOf" srcId="{FA591200-02BE-4CBD-A766-F32C25379321}" destId="{825507DD-71AB-4536-8CF7-18E25F772A9E}" srcOrd="1" destOrd="0" presId="urn:microsoft.com/office/officeart/2009/3/layout/HorizontalOrganizationChart"/>
    <dgm:cxn modelId="{B7AA8A5A-7E7D-4EF5-81B7-E2E2BE9ED582}" type="presParOf" srcId="{825507DD-71AB-4536-8CF7-18E25F772A9E}" destId="{10F0CD70-C5FB-4B58-90C9-3A426ADE0BC0}" srcOrd="0" destOrd="0" presId="urn:microsoft.com/office/officeart/2009/3/layout/HorizontalOrganizationChart"/>
    <dgm:cxn modelId="{85861945-836F-4F8C-95D7-C1340BEA4065}" type="presParOf" srcId="{10F0CD70-C5FB-4B58-90C9-3A426ADE0BC0}" destId="{3D5C213C-77D0-447A-86C3-7C9012F12D8F}" srcOrd="0" destOrd="0" presId="urn:microsoft.com/office/officeart/2009/3/layout/HorizontalOrganizationChart"/>
    <dgm:cxn modelId="{2C8F735F-9EC4-49CB-B79A-E87933DDF485}" type="presParOf" srcId="{10F0CD70-C5FB-4B58-90C9-3A426ADE0BC0}" destId="{5E754BCF-FAD4-4650-B43B-0F68272D149B}" srcOrd="1" destOrd="0" presId="urn:microsoft.com/office/officeart/2009/3/layout/HorizontalOrganizationChart"/>
    <dgm:cxn modelId="{8F691774-320B-4D53-BF32-2A4370953B8A}" type="presParOf" srcId="{825507DD-71AB-4536-8CF7-18E25F772A9E}" destId="{2EE206C1-7DAF-4B64-A76D-6FB0A8709C41}" srcOrd="1" destOrd="0" presId="urn:microsoft.com/office/officeart/2009/3/layout/HorizontalOrganizationChart"/>
    <dgm:cxn modelId="{86E1D845-F460-4729-85D6-FD1451705A47}" type="presParOf" srcId="{825507DD-71AB-4536-8CF7-18E25F772A9E}" destId="{F9FD56D6-E633-4F43-8883-1E1609336B14}" srcOrd="2" destOrd="0" presId="urn:microsoft.com/office/officeart/2009/3/layout/HorizontalOrganizationChart"/>
    <dgm:cxn modelId="{203EF841-EB8F-4AC3-8FAE-D47E88AAFA68}" type="presParOf" srcId="{FA591200-02BE-4CBD-A766-F32C25379321}" destId="{EB3CE751-D8AE-41B4-88C8-6EB1545B6246}" srcOrd="2" destOrd="0" presId="urn:microsoft.com/office/officeart/2009/3/layout/HorizontalOrganizationChart"/>
    <dgm:cxn modelId="{E6B30054-CA54-43AB-BCA6-429308B82DF5}" type="presParOf" srcId="{FA591200-02BE-4CBD-A766-F32C25379321}" destId="{B179110D-CD6C-439D-B393-924F7E4247CD}" srcOrd="3" destOrd="0" presId="urn:microsoft.com/office/officeart/2009/3/layout/HorizontalOrganizationChart"/>
    <dgm:cxn modelId="{FCF5BF20-5BDD-4C80-8D52-A5F7DCAD8A6E}" type="presParOf" srcId="{B179110D-CD6C-439D-B393-924F7E4247CD}" destId="{B3BC8269-3183-40F8-ADB3-8B5B0E7C1F2C}" srcOrd="0" destOrd="0" presId="urn:microsoft.com/office/officeart/2009/3/layout/HorizontalOrganizationChart"/>
    <dgm:cxn modelId="{422F6A5E-EC7B-42BE-BBB7-75EEB7E99E14}" type="presParOf" srcId="{B3BC8269-3183-40F8-ADB3-8B5B0E7C1F2C}" destId="{055A5278-8264-4199-858D-3B6F7E811F61}" srcOrd="0" destOrd="0" presId="urn:microsoft.com/office/officeart/2009/3/layout/HorizontalOrganizationChart"/>
    <dgm:cxn modelId="{0F463502-6441-4560-B51D-6FA7C4F33663}" type="presParOf" srcId="{B3BC8269-3183-40F8-ADB3-8B5B0E7C1F2C}" destId="{51355871-F96F-42F1-A761-B628BB6A4382}" srcOrd="1" destOrd="0" presId="urn:microsoft.com/office/officeart/2009/3/layout/HorizontalOrganizationChart"/>
    <dgm:cxn modelId="{A3099AE7-8F16-4380-BAAC-83324CF6FAA7}" type="presParOf" srcId="{B179110D-CD6C-439D-B393-924F7E4247CD}" destId="{0DD961A6-9831-466E-A5A6-C900C22A28FF}" srcOrd="1" destOrd="0" presId="urn:microsoft.com/office/officeart/2009/3/layout/HorizontalOrganizationChart"/>
    <dgm:cxn modelId="{5F797DCF-F53F-41A6-AD43-67DEA8E1CC46}" type="presParOf" srcId="{B179110D-CD6C-439D-B393-924F7E4247CD}" destId="{74B5B846-BC67-4346-8FD8-6604B742C509}" srcOrd="2" destOrd="0" presId="urn:microsoft.com/office/officeart/2009/3/layout/HorizontalOrganizationChart"/>
    <dgm:cxn modelId="{72591626-37A3-4636-A87A-F812A61891A5}" type="presParOf" srcId="{FA591200-02BE-4CBD-A766-F32C25379321}" destId="{4636924F-2503-4234-8E03-6BF45008C54D}" srcOrd="4" destOrd="0" presId="urn:microsoft.com/office/officeart/2009/3/layout/HorizontalOrganizationChart"/>
    <dgm:cxn modelId="{15AE41A9-4372-429E-A7DE-8D0DC6BB068F}" type="presParOf" srcId="{FA591200-02BE-4CBD-A766-F32C25379321}" destId="{99E36CFA-C6C5-4CC4-969E-07D18ED1F030}" srcOrd="5" destOrd="0" presId="urn:microsoft.com/office/officeart/2009/3/layout/HorizontalOrganizationChart"/>
    <dgm:cxn modelId="{AB8FA51E-A3C6-4109-94CE-16E885502B4D}" type="presParOf" srcId="{99E36CFA-C6C5-4CC4-969E-07D18ED1F030}" destId="{1ACD67C7-7CEB-4267-A4AE-4C6BC5120785}" srcOrd="0" destOrd="0" presId="urn:microsoft.com/office/officeart/2009/3/layout/HorizontalOrganizationChart"/>
    <dgm:cxn modelId="{78C6D130-E96B-4165-A553-A188FB9B7901}" type="presParOf" srcId="{1ACD67C7-7CEB-4267-A4AE-4C6BC5120785}" destId="{F4DC4141-1D93-4F5F-994E-71C252BD64CE}" srcOrd="0" destOrd="0" presId="urn:microsoft.com/office/officeart/2009/3/layout/HorizontalOrganizationChart"/>
    <dgm:cxn modelId="{7779F678-89BD-4DFD-8081-32AEAB91C113}" type="presParOf" srcId="{1ACD67C7-7CEB-4267-A4AE-4C6BC5120785}" destId="{136AA3A9-791B-4D16-B57F-560352B350E8}" srcOrd="1" destOrd="0" presId="urn:microsoft.com/office/officeart/2009/3/layout/HorizontalOrganizationChart"/>
    <dgm:cxn modelId="{0A3C0CE1-048C-416F-8913-C0B426CC9A7C}" type="presParOf" srcId="{99E36CFA-C6C5-4CC4-969E-07D18ED1F030}" destId="{726E6CE9-557D-46EA-A4C4-ECF22A6BEA91}" srcOrd="1" destOrd="0" presId="urn:microsoft.com/office/officeart/2009/3/layout/HorizontalOrganizationChart"/>
    <dgm:cxn modelId="{58E3CD54-D6BC-4FDF-916C-F296C43E4C4C}" type="presParOf" srcId="{99E36CFA-C6C5-4CC4-969E-07D18ED1F030}" destId="{D27371CF-A22B-4BED-92F5-429A8F950497}" srcOrd="2" destOrd="0" presId="urn:microsoft.com/office/officeart/2009/3/layout/HorizontalOrganizationChart"/>
    <dgm:cxn modelId="{0CF22BA6-728C-4AE9-B985-5FF8FAF7308B}" type="presParOf" srcId="{082B421B-3153-4786-8E4C-FE17A9D58B97}" destId="{8BE22ABC-3937-4008-B979-A0CEE52B2DE5}" srcOrd="2" destOrd="0" presId="urn:microsoft.com/office/officeart/2009/3/layout/HorizontalOrganizationChart"/>
    <dgm:cxn modelId="{93FB8C85-B534-42EA-9DA4-0AE269AFCB39}" type="presParOf" srcId="{D6B24AB4-C3AC-4C29-933F-75710E6F8B72}" destId="{062D99F0-D4A3-47A2-BC64-0C26DD9DF175}" srcOrd="2" destOrd="0" presId="urn:microsoft.com/office/officeart/2009/3/layout/HorizontalOrganizationChart"/>
    <dgm:cxn modelId="{2B73483D-5EEE-4FD8-9919-052752A6F2E4}" type="presParOf" srcId="{D6B24AB4-C3AC-4C29-933F-75710E6F8B72}" destId="{CFA2A015-70C2-4B47-8CBA-33B1AED24A20}" srcOrd="3" destOrd="0" presId="urn:microsoft.com/office/officeart/2009/3/layout/HorizontalOrganizationChart"/>
    <dgm:cxn modelId="{766F90BB-76C9-4FEA-9FC5-35FD76F2626B}" type="presParOf" srcId="{CFA2A015-70C2-4B47-8CBA-33B1AED24A20}" destId="{D1672EF4-F293-45FB-8F7E-45A45CAB6EAF}" srcOrd="0" destOrd="0" presId="urn:microsoft.com/office/officeart/2009/3/layout/HorizontalOrganizationChart"/>
    <dgm:cxn modelId="{3C2EF380-D02E-4C12-904C-DE60F66DDB97}" type="presParOf" srcId="{D1672EF4-F293-45FB-8F7E-45A45CAB6EAF}" destId="{38C5A013-00BE-48A8-8CDE-6923D7FB5C39}" srcOrd="0" destOrd="0" presId="urn:microsoft.com/office/officeart/2009/3/layout/HorizontalOrganizationChart"/>
    <dgm:cxn modelId="{8532F3F4-FAF5-479E-A22B-246AF1FF7E3C}" type="presParOf" srcId="{D1672EF4-F293-45FB-8F7E-45A45CAB6EAF}" destId="{E0DC3F74-DADC-40DE-A5E8-3FB785B6F5EF}" srcOrd="1" destOrd="0" presId="urn:microsoft.com/office/officeart/2009/3/layout/HorizontalOrganizationChart"/>
    <dgm:cxn modelId="{ADFCDCA6-8D2E-4746-8807-66BBCECBF096}" type="presParOf" srcId="{CFA2A015-70C2-4B47-8CBA-33B1AED24A20}" destId="{C49E18D5-7948-4494-AE01-10D0F750088F}" srcOrd="1" destOrd="0" presId="urn:microsoft.com/office/officeart/2009/3/layout/HorizontalOrganizationChart"/>
    <dgm:cxn modelId="{C96E59C2-0452-4B19-892E-B07B50AA9105}" type="presParOf" srcId="{C49E18D5-7948-4494-AE01-10D0F750088F}" destId="{DDB6566E-78E2-4B6B-A9B7-28786D402CBA}" srcOrd="0" destOrd="0" presId="urn:microsoft.com/office/officeart/2009/3/layout/HorizontalOrganizationChart"/>
    <dgm:cxn modelId="{B9D2386D-6FE7-415C-9908-061BFC6E7540}" type="presParOf" srcId="{C49E18D5-7948-4494-AE01-10D0F750088F}" destId="{9C36DD8B-15E4-4D0C-98C9-B5982D765075}" srcOrd="1" destOrd="0" presId="urn:microsoft.com/office/officeart/2009/3/layout/HorizontalOrganizationChart"/>
    <dgm:cxn modelId="{9F1C7A09-A0C7-42AC-A49C-69E8173894FB}" type="presParOf" srcId="{9C36DD8B-15E4-4D0C-98C9-B5982D765075}" destId="{41A3A1B9-2F3D-4C73-8203-52ACEA660317}" srcOrd="0" destOrd="0" presId="urn:microsoft.com/office/officeart/2009/3/layout/HorizontalOrganizationChart"/>
    <dgm:cxn modelId="{A6065CA8-DB17-4DCD-A6D7-A5F9DDFAA66D}" type="presParOf" srcId="{41A3A1B9-2F3D-4C73-8203-52ACEA660317}" destId="{FE068829-F196-4F69-944A-33D35D80CB3D}" srcOrd="0" destOrd="0" presId="urn:microsoft.com/office/officeart/2009/3/layout/HorizontalOrganizationChart"/>
    <dgm:cxn modelId="{614A2B3A-0488-4A80-86F7-0789205521C4}" type="presParOf" srcId="{41A3A1B9-2F3D-4C73-8203-52ACEA660317}" destId="{038DA8A5-1EB3-483D-A0A6-25CCE930394D}" srcOrd="1" destOrd="0" presId="urn:microsoft.com/office/officeart/2009/3/layout/HorizontalOrganizationChart"/>
    <dgm:cxn modelId="{D5ABA953-B78E-4F7C-AA82-8101C9849DFA}" type="presParOf" srcId="{9C36DD8B-15E4-4D0C-98C9-B5982D765075}" destId="{B805AEC1-3BA7-41D0-95CD-4B7F0A50FF94}" srcOrd="1" destOrd="0" presId="urn:microsoft.com/office/officeart/2009/3/layout/HorizontalOrganizationChart"/>
    <dgm:cxn modelId="{E6EAB515-AFE1-454B-8500-FBF82F413AAE}" type="presParOf" srcId="{9C36DD8B-15E4-4D0C-98C9-B5982D765075}" destId="{144DE2FB-74E8-4702-929C-C6E4F416AE0D}" srcOrd="2" destOrd="0" presId="urn:microsoft.com/office/officeart/2009/3/layout/HorizontalOrganizationChart"/>
    <dgm:cxn modelId="{04251427-6DAE-4453-A5A8-3BCA017DC8CC}" type="presParOf" srcId="{CFA2A015-70C2-4B47-8CBA-33B1AED24A20}" destId="{057C80AD-B1FA-49F1-9FEF-E1466E0B928B}" srcOrd="2" destOrd="0" presId="urn:microsoft.com/office/officeart/2009/3/layout/HorizontalOrganizationChart"/>
    <dgm:cxn modelId="{EFF11A4A-2EF7-4CCB-A3F3-573FE84B1CF1}" type="presParOf" srcId="{D6B24AB4-C3AC-4C29-933F-75710E6F8B72}" destId="{EB034D61-38EA-43F9-8C1A-3EC0C187E28B}" srcOrd="4" destOrd="0" presId="urn:microsoft.com/office/officeart/2009/3/layout/HorizontalOrganizationChart"/>
    <dgm:cxn modelId="{797F5948-F397-41FD-8D90-64FCF5554920}" type="presParOf" srcId="{D6B24AB4-C3AC-4C29-933F-75710E6F8B72}" destId="{826D6F75-865C-42AD-9746-B8D6B559D9F5}" srcOrd="5" destOrd="0" presId="urn:microsoft.com/office/officeart/2009/3/layout/HorizontalOrganizationChart"/>
    <dgm:cxn modelId="{65878A7D-BACA-4503-AA73-F61F2A447636}" type="presParOf" srcId="{826D6F75-865C-42AD-9746-B8D6B559D9F5}" destId="{C7512610-451C-440B-B849-5E07A9F6A302}" srcOrd="0" destOrd="0" presId="urn:microsoft.com/office/officeart/2009/3/layout/HorizontalOrganizationChart"/>
    <dgm:cxn modelId="{5A8EC023-2EFA-473C-9604-BB3722DDAB42}" type="presParOf" srcId="{C7512610-451C-440B-B849-5E07A9F6A302}" destId="{70297887-0FB9-4162-A836-A6BF27F96C2A}" srcOrd="0" destOrd="0" presId="urn:microsoft.com/office/officeart/2009/3/layout/HorizontalOrganizationChart"/>
    <dgm:cxn modelId="{1479F329-AEEE-4F51-A96A-29A0074E7383}" type="presParOf" srcId="{C7512610-451C-440B-B849-5E07A9F6A302}" destId="{82849E85-AC51-467B-B91C-10778769F27E}" srcOrd="1" destOrd="0" presId="urn:microsoft.com/office/officeart/2009/3/layout/HorizontalOrganizationChart"/>
    <dgm:cxn modelId="{599C1485-1003-4DA1-9426-B1DFB320A60B}" type="presParOf" srcId="{826D6F75-865C-42AD-9746-B8D6B559D9F5}" destId="{176C83B4-0AE4-498D-9229-60DEE3280978}" srcOrd="1" destOrd="0" presId="urn:microsoft.com/office/officeart/2009/3/layout/HorizontalOrganizationChart"/>
    <dgm:cxn modelId="{BF2DC605-472E-4536-A53E-290E606A4DE8}" type="presParOf" srcId="{176C83B4-0AE4-498D-9229-60DEE3280978}" destId="{4FB81E3C-5121-4FF2-9B31-B5074B7C6580}" srcOrd="0" destOrd="0" presId="urn:microsoft.com/office/officeart/2009/3/layout/HorizontalOrganizationChart"/>
    <dgm:cxn modelId="{CD88781A-701E-4DF7-BF64-35579A8D6F13}" type="presParOf" srcId="{176C83B4-0AE4-498D-9229-60DEE3280978}" destId="{B1967F75-B2A3-4B32-96E2-FB758B7D0BD0}" srcOrd="1" destOrd="0" presId="urn:microsoft.com/office/officeart/2009/3/layout/HorizontalOrganizationChart"/>
    <dgm:cxn modelId="{16956E0F-BAF8-4F00-8323-51E687B3E47B}" type="presParOf" srcId="{B1967F75-B2A3-4B32-96E2-FB758B7D0BD0}" destId="{69C864BC-4F09-4C0A-8E60-3CD874FCCF2B}" srcOrd="0" destOrd="0" presId="urn:microsoft.com/office/officeart/2009/3/layout/HorizontalOrganizationChart"/>
    <dgm:cxn modelId="{6AB5A12D-70F1-4460-854D-A80D003173F5}" type="presParOf" srcId="{69C864BC-4F09-4C0A-8E60-3CD874FCCF2B}" destId="{EE19CAE8-1E17-4A91-9FCE-79C78A9F6834}" srcOrd="0" destOrd="0" presId="urn:microsoft.com/office/officeart/2009/3/layout/HorizontalOrganizationChart"/>
    <dgm:cxn modelId="{B43B919A-07CB-4A9B-9A0B-92CFE8719DE6}" type="presParOf" srcId="{69C864BC-4F09-4C0A-8E60-3CD874FCCF2B}" destId="{8009C356-1027-4EE2-9273-9E0B8EDB76D0}" srcOrd="1" destOrd="0" presId="urn:microsoft.com/office/officeart/2009/3/layout/HorizontalOrganizationChart"/>
    <dgm:cxn modelId="{6FC191D6-83F2-4EB7-BB48-7A018E1F44B0}" type="presParOf" srcId="{B1967F75-B2A3-4B32-96E2-FB758B7D0BD0}" destId="{5F820DCB-53C7-4351-9553-4E925D3A7F5A}" srcOrd="1" destOrd="0" presId="urn:microsoft.com/office/officeart/2009/3/layout/HorizontalOrganizationChart"/>
    <dgm:cxn modelId="{21A16104-C15C-4CB4-B370-523153D6FF08}" type="presParOf" srcId="{B1967F75-B2A3-4B32-96E2-FB758B7D0BD0}" destId="{542C51CB-6C02-42B0-8322-AE1DFECAFD5B}" srcOrd="2" destOrd="0" presId="urn:microsoft.com/office/officeart/2009/3/layout/HorizontalOrganizationChart"/>
    <dgm:cxn modelId="{6505DA40-A021-4E78-AA00-8C270E617E0D}" type="presParOf" srcId="{176C83B4-0AE4-498D-9229-60DEE3280978}" destId="{20E00672-8846-4DF6-B8B4-C3E18D21DC48}" srcOrd="2" destOrd="0" presId="urn:microsoft.com/office/officeart/2009/3/layout/HorizontalOrganizationChart"/>
    <dgm:cxn modelId="{B473F180-E738-45D1-87BF-EC7B98BA9188}" type="presParOf" srcId="{176C83B4-0AE4-498D-9229-60DEE3280978}" destId="{DC3666A9-1CDE-4387-A0A7-C714D39E18A8}" srcOrd="3" destOrd="0" presId="urn:microsoft.com/office/officeart/2009/3/layout/HorizontalOrganizationChart"/>
    <dgm:cxn modelId="{7CD3B857-FE07-4053-A999-0588824225F6}" type="presParOf" srcId="{DC3666A9-1CDE-4387-A0A7-C714D39E18A8}" destId="{318CD100-67E6-4E88-9822-F53076A56656}" srcOrd="0" destOrd="0" presId="urn:microsoft.com/office/officeart/2009/3/layout/HorizontalOrganizationChart"/>
    <dgm:cxn modelId="{C392A9E3-952F-4EC6-B8C7-F6775637013E}" type="presParOf" srcId="{318CD100-67E6-4E88-9822-F53076A56656}" destId="{16AAD3FB-063D-4C40-A84F-F806DBA71761}" srcOrd="0" destOrd="0" presId="urn:microsoft.com/office/officeart/2009/3/layout/HorizontalOrganizationChart"/>
    <dgm:cxn modelId="{9A456BD1-8413-4D15-9E4F-A5F6FFA09316}" type="presParOf" srcId="{318CD100-67E6-4E88-9822-F53076A56656}" destId="{8A1BF386-68FB-4CA8-88EE-295695AA71BA}" srcOrd="1" destOrd="0" presId="urn:microsoft.com/office/officeart/2009/3/layout/HorizontalOrganizationChart"/>
    <dgm:cxn modelId="{FD0F2B7F-9F87-488E-AE8E-478C6D17785A}" type="presParOf" srcId="{DC3666A9-1CDE-4387-A0A7-C714D39E18A8}" destId="{E9968865-EBA5-421B-BCBA-C032F9484192}" srcOrd="1" destOrd="0" presId="urn:microsoft.com/office/officeart/2009/3/layout/HorizontalOrganizationChart"/>
    <dgm:cxn modelId="{0F6C26C8-68AB-4E8F-87E5-87394A3D2EEC}" type="presParOf" srcId="{DC3666A9-1CDE-4387-A0A7-C714D39E18A8}" destId="{21A36A1A-C8C9-4B4A-A98B-AD03F137810A}" srcOrd="2" destOrd="0" presId="urn:microsoft.com/office/officeart/2009/3/layout/HorizontalOrganizationChart"/>
    <dgm:cxn modelId="{2470EC56-CDD2-4854-8366-C18D5992306A}" type="presParOf" srcId="{176C83B4-0AE4-498D-9229-60DEE3280978}" destId="{122006AB-4E17-4F59-BD00-3D0AD0C95DAF}" srcOrd="4" destOrd="0" presId="urn:microsoft.com/office/officeart/2009/3/layout/HorizontalOrganizationChart"/>
    <dgm:cxn modelId="{8BD37DDD-14C2-4596-B615-637AE80D5CB2}" type="presParOf" srcId="{176C83B4-0AE4-498D-9229-60DEE3280978}" destId="{BF7367FA-0AEB-4247-911D-F942BB5C08C0}" srcOrd="5" destOrd="0" presId="urn:microsoft.com/office/officeart/2009/3/layout/HorizontalOrganizationChart"/>
    <dgm:cxn modelId="{3E816F03-F253-4262-A165-BC0C780190A4}" type="presParOf" srcId="{BF7367FA-0AEB-4247-911D-F942BB5C08C0}" destId="{A5E24F0C-F1D8-455C-B311-813F12714EC2}" srcOrd="0" destOrd="0" presId="urn:microsoft.com/office/officeart/2009/3/layout/HorizontalOrganizationChart"/>
    <dgm:cxn modelId="{B74A79C5-16ED-44E7-A4E9-B350ADF73AA4}" type="presParOf" srcId="{A5E24F0C-F1D8-455C-B311-813F12714EC2}" destId="{E73C7EBF-F030-4909-B63C-C70652878A9E}" srcOrd="0" destOrd="0" presId="urn:microsoft.com/office/officeart/2009/3/layout/HorizontalOrganizationChart"/>
    <dgm:cxn modelId="{71275A72-B189-4C3C-8D34-491F2F2B7EFF}" type="presParOf" srcId="{A5E24F0C-F1D8-455C-B311-813F12714EC2}" destId="{6B67AE2C-39FB-4FE8-A7D6-F9254B3C6AC7}" srcOrd="1" destOrd="0" presId="urn:microsoft.com/office/officeart/2009/3/layout/HorizontalOrganizationChart"/>
    <dgm:cxn modelId="{EF2F713F-862C-4BE9-9383-61D6B905DB04}" type="presParOf" srcId="{BF7367FA-0AEB-4247-911D-F942BB5C08C0}" destId="{C7CAD9BC-7C75-4015-85B9-6500DB1B09FB}" srcOrd="1" destOrd="0" presId="urn:microsoft.com/office/officeart/2009/3/layout/HorizontalOrganizationChart"/>
    <dgm:cxn modelId="{357DD8CF-9A9C-4DA7-A63F-2E261B29A17E}" type="presParOf" srcId="{BF7367FA-0AEB-4247-911D-F942BB5C08C0}" destId="{BFA59702-21A2-434B-97B0-90229927569B}" srcOrd="2" destOrd="0" presId="urn:microsoft.com/office/officeart/2009/3/layout/HorizontalOrganizationChart"/>
    <dgm:cxn modelId="{155FB247-D16D-4D4E-BB2A-1AA8B15B3278}" type="presParOf" srcId="{826D6F75-865C-42AD-9746-B8D6B559D9F5}" destId="{25A1A7D1-A417-4B02-B794-36248EF48B06}" srcOrd="2" destOrd="0" presId="urn:microsoft.com/office/officeart/2009/3/layout/HorizontalOrganizationChart"/>
    <dgm:cxn modelId="{A29E3EAF-0C38-4C51-AF9C-0D3C49B912B3}" type="presParOf" srcId="{9184395F-8F0E-40BD-B555-D45ADEF42D24}" destId="{96722E65-3355-4E1C-B2CD-5CCAFD9F6F6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52E29-2025-4D52-A15F-D5B7185E356B}" type="doc">
      <dgm:prSet loTypeId="urn:microsoft.com/office/officeart/2009/3/layout/HorizontalOrganizationChart" loCatId="hierarchy" qsTypeId="urn:microsoft.com/office/officeart/2005/8/quickstyle/simple4" qsCatId="simple" csTypeId="urn:microsoft.com/office/officeart/2005/8/colors/accent5_1" csCatId="accent5" phldr="1"/>
      <dgm:spPr/>
      <dgm:t>
        <a:bodyPr/>
        <a:lstStyle/>
        <a:p>
          <a:endParaRPr lang="es-CO"/>
        </a:p>
      </dgm:t>
    </dgm:pt>
    <dgm:pt modelId="{79799C28-B355-4AEB-B4AE-04A7F456CEAB}">
      <dgm:prSet custT="1"/>
      <dgm:spPr/>
      <dgm:t>
        <a:bodyPr/>
        <a:lstStyle/>
        <a:p>
          <a:r>
            <a:rPr lang="es-CO" sz="1400" b="1" dirty="0"/>
            <a:t>Pilar 2. Apoyar a las empresas, los empleos y los ingresos</a:t>
          </a:r>
          <a:endParaRPr lang="es-CO" sz="1400" dirty="0"/>
        </a:p>
      </dgm:t>
    </dgm:pt>
    <dgm:pt modelId="{E902572F-6BB6-44CB-82FB-C54E6B9B6CD6}" type="parTrans" cxnId="{A12844FA-7332-4C1C-A33D-700B4B1E298D}">
      <dgm:prSet/>
      <dgm:spPr/>
      <dgm:t>
        <a:bodyPr/>
        <a:lstStyle/>
        <a:p>
          <a:endParaRPr lang="es-CO" sz="4000"/>
        </a:p>
      </dgm:t>
    </dgm:pt>
    <dgm:pt modelId="{E8C3AF37-14E1-453A-9226-8B772565BD35}" type="sibTrans" cxnId="{A12844FA-7332-4C1C-A33D-700B4B1E298D}">
      <dgm:prSet/>
      <dgm:spPr/>
      <dgm:t>
        <a:bodyPr/>
        <a:lstStyle/>
        <a:p>
          <a:endParaRPr lang="es-CO" sz="4000"/>
        </a:p>
      </dgm:t>
    </dgm:pt>
    <dgm:pt modelId="{B26689BE-D694-47B9-A418-0FF9F0385B0A}">
      <dgm:prSet custT="1"/>
      <dgm:spPr/>
      <dgm:t>
        <a:bodyPr/>
        <a:lstStyle/>
        <a:p>
          <a:pPr>
            <a:buFont typeface="+mj-lt"/>
            <a:buAutoNum type="alphaLcPeriod"/>
          </a:pPr>
          <a:r>
            <a:rPr lang="es-CO" sz="1400" dirty="0"/>
            <a:t>Protección del empleo</a:t>
          </a:r>
          <a:endParaRPr lang="es-ES" sz="1400" dirty="0"/>
        </a:p>
      </dgm:t>
    </dgm:pt>
    <dgm:pt modelId="{09058119-53BE-4E08-873B-DF089FDBA82E}" type="parTrans" cxnId="{1694E4FC-2E42-459A-884E-9BDB9A488F7A}">
      <dgm:prSet/>
      <dgm:spPr/>
      <dgm:t>
        <a:bodyPr/>
        <a:lstStyle/>
        <a:p>
          <a:endParaRPr lang="es-CO" sz="4000"/>
        </a:p>
      </dgm:t>
    </dgm:pt>
    <dgm:pt modelId="{DA439829-1938-4546-922E-4DF38FFE217E}" type="sibTrans" cxnId="{1694E4FC-2E42-459A-884E-9BDB9A488F7A}">
      <dgm:prSet/>
      <dgm:spPr/>
      <dgm:t>
        <a:bodyPr/>
        <a:lstStyle/>
        <a:p>
          <a:endParaRPr lang="es-CO" sz="4000"/>
        </a:p>
      </dgm:t>
    </dgm:pt>
    <dgm:pt modelId="{A18C4279-EA73-4C21-B6F0-0F48A4853E20}">
      <dgm:prSet custT="1"/>
      <dgm:spPr/>
      <dgm:t>
        <a:bodyPr/>
        <a:lstStyle/>
        <a:p>
          <a:r>
            <a:rPr lang="es-CO" sz="1400" dirty="0" smtClean="0"/>
            <a:t>Subsidios al pago de nómina</a:t>
          </a:r>
          <a:endParaRPr lang="es-ES" sz="1400" dirty="0"/>
        </a:p>
      </dgm:t>
    </dgm:pt>
    <dgm:pt modelId="{0742BF42-49B5-404C-B355-4B8F400D38C1}" type="parTrans" cxnId="{F995A75E-F247-4746-9C89-A3713F380ABB}">
      <dgm:prSet/>
      <dgm:spPr/>
      <dgm:t>
        <a:bodyPr/>
        <a:lstStyle/>
        <a:p>
          <a:endParaRPr lang="es-CO" sz="4000"/>
        </a:p>
      </dgm:t>
    </dgm:pt>
    <dgm:pt modelId="{E4C8E431-FF12-4EF2-8694-4074DAFD4138}" type="sibTrans" cxnId="{F995A75E-F247-4746-9C89-A3713F380ABB}">
      <dgm:prSet/>
      <dgm:spPr/>
      <dgm:t>
        <a:bodyPr/>
        <a:lstStyle/>
        <a:p>
          <a:endParaRPr lang="es-CO" sz="4000"/>
        </a:p>
      </dgm:t>
    </dgm:pt>
    <dgm:pt modelId="{324BD60A-85A2-42F2-84A9-E08902EFB3F1}">
      <dgm:prSet custT="1"/>
      <dgm:spPr/>
      <dgm:t>
        <a:bodyPr/>
        <a:lstStyle/>
        <a:p>
          <a:r>
            <a:rPr lang="es-CO" sz="1400" dirty="0" smtClean="0"/>
            <a:t>Subsidios al trabajo por jornada reducida</a:t>
          </a:r>
          <a:endParaRPr lang="es-ES" sz="1400" dirty="0"/>
        </a:p>
      </dgm:t>
    </dgm:pt>
    <dgm:pt modelId="{BB70DA7E-17EF-4C23-B779-51A41619D342}" type="parTrans" cxnId="{4E36B777-2E4E-4CA8-AF5F-6550599A7A69}">
      <dgm:prSet/>
      <dgm:spPr/>
      <dgm:t>
        <a:bodyPr/>
        <a:lstStyle/>
        <a:p>
          <a:endParaRPr lang="es-CO" sz="4000"/>
        </a:p>
      </dgm:t>
    </dgm:pt>
    <dgm:pt modelId="{09DEC2B8-5442-41AD-AADF-BA7E675F90D8}" type="sibTrans" cxnId="{4E36B777-2E4E-4CA8-AF5F-6550599A7A69}">
      <dgm:prSet/>
      <dgm:spPr/>
      <dgm:t>
        <a:bodyPr/>
        <a:lstStyle/>
        <a:p>
          <a:endParaRPr lang="es-CO" sz="4000"/>
        </a:p>
      </dgm:t>
    </dgm:pt>
    <dgm:pt modelId="{3DAFC94A-9D66-4A53-A2EA-006ECA436E9E}">
      <dgm:prSet custT="1"/>
      <dgm:spPr/>
      <dgm:t>
        <a:bodyPr/>
        <a:lstStyle/>
        <a:p>
          <a:r>
            <a:rPr lang="es-CO" sz="1400" dirty="0" smtClean="0"/>
            <a:t>Seguros y beneficios al desempleo</a:t>
          </a:r>
          <a:endParaRPr lang="es-ES" sz="1400" dirty="0"/>
        </a:p>
      </dgm:t>
    </dgm:pt>
    <dgm:pt modelId="{041A1349-2C42-428B-BCB7-1F0E41CDF99A}" type="parTrans" cxnId="{F9513D5C-7D2C-435C-8389-3087874F42B4}">
      <dgm:prSet/>
      <dgm:spPr/>
      <dgm:t>
        <a:bodyPr/>
        <a:lstStyle/>
        <a:p>
          <a:endParaRPr lang="es-CO" sz="4000"/>
        </a:p>
      </dgm:t>
    </dgm:pt>
    <dgm:pt modelId="{80EBFC49-DD2C-432C-AE82-8AA535333987}" type="sibTrans" cxnId="{F9513D5C-7D2C-435C-8389-3087874F42B4}">
      <dgm:prSet/>
      <dgm:spPr/>
      <dgm:t>
        <a:bodyPr/>
        <a:lstStyle/>
        <a:p>
          <a:endParaRPr lang="es-CO" sz="4000"/>
        </a:p>
      </dgm:t>
    </dgm:pt>
    <dgm:pt modelId="{D5F05726-86BC-478A-99A5-021BD1345B30}">
      <dgm:prSet custT="1"/>
      <dgm:spPr/>
      <dgm:t>
        <a:bodyPr/>
        <a:lstStyle/>
        <a:p>
          <a:r>
            <a:rPr lang="es-CO" sz="1400" dirty="0" smtClean="0"/>
            <a:t>Subsidios a la contratación</a:t>
          </a:r>
          <a:endParaRPr lang="es-ES" sz="1400" dirty="0"/>
        </a:p>
      </dgm:t>
    </dgm:pt>
    <dgm:pt modelId="{CEB2EB39-F98E-4834-83D2-BB86C8DC91E2}" type="parTrans" cxnId="{68145D86-8219-4444-A393-1FD46C81F02D}">
      <dgm:prSet/>
      <dgm:spPr/>
      <dgm:t>
        <a:bodyPr/>
        <a:lstStyle/>
        <a:p>
          <a:endParaRPr lang="es-CO" sz="4000"/>
        </a:p>
      </dgm:t>
    </dgm:pt>
    <dgm:pt modelId="{3017B173-98DB-42DB-AF7F-955ADF4550DA}" type="sibTrans" cxnId="{68145D86-8219-4444-A393-1FD46C81F02D}">
      <dgm:prSet/>
      <dgm:spPr/>
      <dgm:t>
        <a:bodyPr/>
        <a:lstStyle/>
        <a:p>
          <a:endParaRPr lang="es-CO" sz="4000"/>
        </a:p>
      </dgm:t>
    </dgm:pt>
    <dgm:pt modelId="{253DF63C-A083-47FF-BE07-304B8E45698F}">
      <dgm:prSet custT="1"/>
      <dgm:spPr/>
      <dgm:t>
        <a:bodyPr/>
        <a:lstStyle/>
        <a:p>
          <a:r>
            <a:rPr lang="es-CO" sz="1400" dirty="0" smtClean="0"/>
            <a:t>Medidas de apoyo a la formación para el trabajo y reasignación</a:t>
          </a:r>
          <a:endParaRPr lang="es-ES" sz="1400" dirty="0"/>
        </a:p>
      </dgm:t>
    </dgm:pt>
    <dgm:pt modelId="{EDA8519B-4CC1-4FB2-BF0E-2E8A412AF1EE}" type="parTrans" cxnId="{B33088CA-6459-4BB2-8CAA-332D8F81AEE6}">
      <dgm:prSet/>
      <dgm:spPr/>
      <dgm:t>
        <a:bodyPr/>
        <a:lstStyle/>
        <a:p>
          <a:endParaRPr lang="es-CO" sz="4000"/>
        </a:p>
      </dgm:t>
    </dgm:pt>
    <dgm:pt modelId="{42187D75-FEB8-4195-8317-38317F9A49F7}" type="sibTrans" cxnId="{B33088CA-6459-4BB2-8CAA-332D8F81AEE6}">
      <dgm:prSet/>
      <dgm:spPr/>
      <dgm:t>
        <a:bodyPr/>
        <a:lstStyle/>
        <a:p>
          <a:endParaRPr lang="es-CO" sz="4000"/>
        </a:p>
      </dgm:t>
    </dgm:pt>
    <dgm:pt modelId="{8748F477-6D9A-4328-AD5D-C510C123066B}">
      <dgm:prSet custT="1"/>
      <dgm:spPr/>
      <dgm:t>
        <a:bodyPr/>
        <a:lstStyle/>
        <a:p>
          <a:r>
            <a:rPr lang="es-CO" sz="1400" dirty="0" smtClean="0"/>
            <a:t>Trabajo por cuenta propia</a:t>
          </a:r>
          <a:endParaRPr lang="es-ES" sz="1400" dirty="0"/>
        </a:p>
      </dgm:t>
    </dgm:pt>
    <dgm:pt modelId="{9517EAF3-3237-41C9-ABCB-53B5C5A2B941}" type="parTrans" cxnId="{7439BD99-64F7-4B7E-A0D3-406CEE67BFFF}">
      <dgm:prSet/>
      <dgm:spPr/>
      <dgm:t>
        <a:bodyPr/>
        <a:lstStyle/>
        <a:p>
          <a:endParaRPr lang="es-CO" sz="4000"/>
        </a:p>
      </dgm:t>
    </dgm:pt>
    <dgm:pt modelId="{FE7F6218-E433-432B-A00D-08EE2997E8B9}" type="sibTrans" cxnId="{7439BD99-64F7-4B7E-A0D3-406CEE67BFFF}">
      <dgm:prSet/>
      <dgm:spPr/>
      <dgm:t>
        <a:bodyPr/>
        <a:lstStyle/>
        <a:p>
          <a:endParaRPr lang="es-CO" sz="4000"/>
        </a:p>
      </dgm:t>
    </dgm:pt>
    <dgm:pt modelId="{62AEF369-F54B-4727-936F-140A2EEA170E}">
      <dgm:prSet custT="1"/>
      <dgm:spPr/>
      <dgm:t>
        <a:bodyPr/>
        <a:lstStyle/>
        <a:p>
          <a:pPr>
            <a:buFont typeface="+mj-lt"/>
            <a:buAutoNum type="alphaLcPeriod"/>
          </a:pPr>
          <a:r>
            <a:rPr lang="es-CO" sz="1400" dirty="0"/>
            <a:t>Alivio al pago de arriendos y servicios</a:t>
          </a:r>
          <a:endParaRPr lang="es-ES" sz="1400" dirty="0"/>
        </a:p>
      </dgm:t>
    </dgm:pt>
    <dgm:pt modelId="{A3D34A9E-C5EC-4F57-8D24-2073491FC61B}" type="parTrans" cxnId="{64A0BE45-6603-4292-9005-1D59BF66CD0F}">
      <dgm:prSet/>
      <dgm:spPr/>
      <dgm:t>
        <a:bodyPr/>
        <a:lstStyle/>
        <a:p>
          <a:endParaRPr lang="es-CO" sz="4000"/>
        </a:p>
      </dgm:t>
    </dgm:pt>
    <dgm:pt modelId="{FC95827E-5174-4223-814E-C3FB87BD2A70}" type="sibTrans" cxnId="{64A0BE45-6603-4292-9005-1D59BF66CD0F}">
      <dgm:prSet/>
      <dgm:spPr/>
      <dgm:t>
        <a:bodyPr/>
        <a:lstStyle/>
        <a:p>
          <a:endParaRPr lang="es-CO" sz="4000"/>
        </a:p>
      </dgm:t>
    </dgm:pt>
    <dgm:pt modelId="{F4D238E6-EDB6-4F1C-8EDE-62CD15D22B84}">
      <dgm:prSet custT="1"/>
      <dgm:spPr/>
      <dgm:t>
        <a:bodyPr/>
        <a:lstStyle/>
        <a:p>
          <a:r>
            <a:rPr lang="es-CO" sz="1400" dirty="0" smtClean="0"/>
            <a:t>Aplazamiento del pago de arriendos y servicios</a:t>
          </a:r>
          <a:endParaRPr lang="es-ES" sz="1400" dirty="0"/>
        </a:p>
      </dgm:t>
    </dgm:pt>
    <dgm:pt modelId="{9C6A7377-9222-4E51-8AA5-07836529AFC8}" type="parTrans" cxnId="{4F1B6564-88EA-401B-A572-AA9E10D9C2D1}">
      <dgm:prSet/>
      <dgm:spPr/>
      <dgm:t>
        <a:bodyPr/>
        <a:lstStyle/>
        <a:p>
          <a:endParaRPr lang="es-CO" sz="4000"/>
        </a:p>
      </dgm:t>
    </dgm:pt>
    <dgm:pt modelId="{2E54E045-92EE-4B35-B0EA-6F971BFB73F5}" type="sibTrans" cxnId="{4F1B6564-88EA-401B-A572-AA9E10D9C2D1}">
      <dgm:prSet/>
      <dgm:spPr/>
      <dgm:t>
        <a:bodyPr/>
        <a:lstStyle/>
        <a:p>
          <a:endParaRPr lang="es-CO" sz="4000"/>
        </a:p>
      </dgm:t>
    </dgm:pt>
    <dgm:pt modelId="{26665F9F-336E-4382-A3F5-14C22F282380}">
      <dgm:prSet custT="1"/>
      <dgm:spPr/>
      <dgm:t>
        <a:bodyPr/>
        <a:lstStyle/>
        <a:p>
          <a:r>
            <a:rPr lang="es-CO" sz="1400" dirty="0"/>
            <a:t>Acelerar la transformación digital e innovación</a:t>
          </a:r>
          <a:endParaRPr lang="es-ES" sz="1400" dirty="0"/>
        </a:p>
      </dgm:t>
    </dgm:pt>
    <dgm:pt modelId="{73482AA0-57F4-43D5-9DA8-4FD7D10E0DC9}" type="parTrans" cxnId="{8F67B7C2-6D86-4A11-99C1-1510347A0782}">
      <dgm:prSet/>
      <dgm:spPr/>
      <dgm:t>
        <a:bodyPr/>
        <a:lstStyle/>
        <a:p>
          <a:endParaRPr lang="es-CO" sz="4000"/>
        </a:p>
      </dgm:t>
    </dgm:pt>
    <dgm:pt modelId="{E929553A-03F4-43F4-8015-3BA57FAC32F8}" type="sibTrans" cxnId="{8F67B7C2-6D86-4A11-99C1-1510347A0782}">
      <dgm:prSet/>
      <dgm:spPr/>
      <dgm:t>
        <a:bodyPr/>
        <a:lstStyle/>
        <a:p>
          <a:endParaRPr lang="es-CO" sz="4000"/>
        </a:p>
      </dgm:t>
    </dgm:pt>
    <dgm:pt modelId="{4B1B4EEB-722B-4FA6-9B50-CAF9F58D128F}">
      <dgm:prSet custT="1"/>
      <dgm:spPr/>
      <dgm:t>
        <a:bodyPr/>
        <a:lstStyle/>
        <a:p>
          <a:r>
            <a:rPr lang="es-CO" sz="1400" dirty="0" smtClean="0"/>
            <a:t>Acelerar la transformación digital</a:t>
          </a:r>
          <a:endParaRPr lang="es-ES" sz="1400" dirty="0"/>
        </a:p>
      </dgm:t>
    </dgm:pt>
    <dgm:pt modelId="{0A06E7B3-5E06-4586-8C37-E22063ACEA82}" type="parTrans" cxnId="{846A8DAF-E45F-496F-A4B5-9EF73B6A9F7F}">
      <dgm:prSet/>
      <dgm:spPr/>
      <dgm:t>
        <a:bodyPr/>
        <a:lstStyle/>
        <a:p>
          <a:endParaRPr lang="es-CO" sz="4000"/>
        </a:p>
      </dgm:t>
    </dgm:pt>
    <dgm:pt modelId="{EF1699A8-22E4-49DC-8F99-C2E416ACD044}" type="sibTrans" cxnId="{846A8DAF-E45F-496F-A4B5-9EF73B6A9F7F}">
      <dgm:prSet/>
      <dgm:spPr/>
      <dgm:t>
        <a:bodyPr/>
        <a:lstStyle/>
        <a:p>
          <a:endParaRPr lang="es-CO" sz="4000"/>
        </a:p>
      </dgm:t>
    </dgm:pt>
    <dgm:pt modelId="{04A0886A-C1B3-4E96-8B88-3DE6DF95A0EA}">
      <dgm:prSet custT="1"/>
      <dgm:spPr/>
      <dgm:t>
        <a:bodyPr/>
        <a:lstStyle/>
        <a:p>
          <a:r>
            <a:rPr lang="es-CO" sz="1400" dirty="0" smtClean="0"/>
            <a:t>Medidas de apoyo a la innovación</a:t>
          </a:r>
          <a:endParaRPr lang="es-ES" sz="1400" dirty="0"/>
        </a:p>
      </dgm:t>
    </dgm:pt>
    <dgm:pt modelId="{E9C85863-5F36-4C8B-B091-CAD157C9D75C}" type="parTrans" cxnId="{A5D8145C-8EED-48EA-8C99-112F063D86D7}">
      <dgm:prSet/>
      <dgm:spPr/>
      <dgm:t>
        <a:bodyPr/>
        <a:lstStyle/>
        <a:p>
          <a:endParaRPr lang="es-CO" sz="4000"/>
        </a:p>
      </dgm:t>
    </dgm:pt>
    <dgm:pt modelId="{1E40150B-C63D-4449-A827-0642AC5EFA89}" type="sibTrans" cxnId="{A5D8145C-8EED-48EA-8C99-112F063D86D7}">
      <dgm:prSet/>
      <dgm:spPr/>
      <dgm:t>
        <a:bodyPr/>
        <a:lstStyle/>
        <a:p>
          <a:endParaRPr lang="es-CO" sz="4000"/>
        </a:p>
      </dgm:t>
    </dgm:pt>
    <dgm:pt modelId="{9FE79838-B921-4F86-BE8C-72EF06726B0B}" type="pres">
      <dgm:prSet presAssocID="{DA452E29-2025-4D52-A15F-D5B7185E356B}" presName="hierChild1" presStyleCnt="0">
        <dgm:presLayoutVars>
          <dgm:orgChart val="1"/>
          <dgm:chPref val="1"/>
          <dgm:dir/>
          <dgm:animOne val="branch"/>
          <dgm:animLvl val="lvl"/>
          <dgm:resizeHandles/>
        </dgm:presLayoutVars>
      </dgm:prSet>
      <dgm:spPr/>
      <dgm:t>
        <a:bodyPr/>
        <a:lstStyle/>
        <a:p>
          <a:endParaRPr lang="en-US"/>
        </a:p>
      </dgm:t>
    </dgm:pt>
    <dgm:pt modelId="{1B550CE7-0F85-4B8F-8102-6DCB5E438CFD}" type="pres">
      <dgm:prSet presAssocID="{79799C28-B355-4AEB-B4AE-04A7F456CEAB}" presName="hierRoot1" presStyleCnt="0">
        <dgm:presLayoutVars>
          <dgm:hierBranch val="init"/>
        </dgm:presLayoutVars>
      </dgm:prSet>
      <dgm:spPr/>
      <dgm:t>
        <a:bodyPr/>
        <a:lstStyle/>
        <a:p>
          <a:endParaRPr lang="en-US"/>
        </a:p>
      </dgm:t>
    </dgm:pt>
    <dgm:pt modelId="{6C7791B4-9D6D-483B-A130-871B2B51E6FB}" type="pres">
      <dgm:prSet presAssocID="{79799C28-B355-4AEB-B4AE-04A7F456CEAB}" presName="rootComposite1" presStyleCnt="0"/>
      <dgm:spPr/>
      <dgm:t>
        <a:bodyPr/>
        <a:lstStyle/>
        <a:p>
          <a:endParaRPr lang="en-US"/>
        </a:p>
      </dgm:t>
    </dgm:pt>
    <dgm:pt modelId="{36CDA679-68EC-4229-B92C-E2F1110FE58C}" type="pres">
      <dgm:prSet presAssocID="{79799C28-B355-4AEB-B4AE-04A7F456CEAB}" presName="rootText1" presStyleLbl="node0" presStyleIdx="0" presStyleCnt="1" custScaleY="215693">
        <dgm:presLayoutVars>
          <dgm:chPref val="3"/>
        </dgm:presLayoutVars>
      </dgm:prSet>
      <dgm:spPr/>
      <dgm:t>
        <a:bodyPr/>
        <a:lstStyle/>
        <a:p>
          <a:endParaRPr lang="en-US"/>
        </a:p>
      </dgm:t>
    </dgm:pt>
    <dgm:pt modelId="{69408C60-F2AE-404E-AB5D-ECC9DEF017D0}" type="pres">
      <dgm:prSet presAssocID="{79799C28-B355-4AEB-B4AE-04A7F456CEAB}" presName="rootConnector1" presStyleLbl="node1" presStyleIdx="0" presStyleCnt="0"/>
      <dgm:spPr/>
      <dgm:t>
        <a:bodyPr/>
        <a:lstStyle/>
        <a:p>
          <a:endParaRPr lang="en-US"/>
        </a:p>
      </dgm:t>
    </dgm:pt>
    <dgm:pt modelId="{01148154-ACB5-4FEC-87F6-8245EEB3C41E}" type="pres">
      <dgm:prSet presAssocID="{79799C28-B355-4AEB-B4AE-04A7F456CEAB}" presName="hierChild2" presStyleCnt="0"/>
      <dgm:spPr/>
      <dgm:t>
        <a:bodyPr/>
        <a:lstStyle/>
        <a:p>
          <a:endParaRPr lang="en-US"/>
        </a:p>
      </dgm:t>
    </dgm:pt>
    <dgm:pt modelId="{958E52A7-EB15-4D22-9074-169E01403F21}" type="pres">
      <dgm:prSet presAssocID="{09058119-53BE-4E08-873B-DF089FDBA82E}" presName="Name64" presStyleLbl="parChTrans1D2" presStyleIdx="0" presStyleCnt="3"/>
      <dgm:spPr/>
      <dgm:t>
        <a:bodyPr/>
        <a:lstStyle/>
        <a:p>
          <a:endParaRPr lang="en-US"/>
        </a:p>
      </dgm:t>
    </dgm:pt>
    <dgm:pt modelId="{D676CE2D-D926-4DC3-8020-EFA0EBE4CDC9}" type="pres">
      <dgm:prSet presAssocID="{B26689BE-D694-47B9-A418-0FF9F0385B0A}" presName="hierRoot2" presStyleCnt="0">
        <dgm:presLayoutVars>
          <dgm:hierBranch val="init"/>
        </dgm:presLayoutVars>
      </dgm:prSet>
      <dgm:spPr/>
      <dgm:t>
        <a:bodyPr/>
        <a:lstStyle/>
        <a:p>
          <a:endParaRPr lang="en-US"/>
        </a:p>
      </dgm:t>
    </dgm:pt>
    <dgm:pt modelId="{4AB6BED8-0D6C-4503-97BC-4AD9D8718621}" type="pres">
      <dgm:prSet presAssocID="{B26689BE-D694-47B9-A418-0FF9F0385B0A}" presName="rootComposite" presStyleCnt="0"/>
      <dgm:spPr/>
      <dgm:t>
        <a:bodyPr/>
        <a:lstStyle/>
        <a:p>
          <a:endParaRPr lang="en-US"/>
        </a:p>
      </dgm:t>
    </dgm:pt>
    <dgm:pt modelId="{044DB519-9EA9-4285-A1E6-095E72F4331C}" type="pres">
      <dgm:prSet presAssocID="{B26689BE-D694-47B9-A418-0FF9F0385B0A}" presName="rootText" presStyleLbl="node2" presStyleIdx="0" presStyleCnt="3">
        <dgm:presLayoutVars>
          <dgm:chPref val="3"/>
        </dgm:presLayoutVars>
      </dgm:prSet>
      <dgm:spPr/>
      <dgm:t>
        <a:bodyPr/>
        <a:lstStyle/>
        <a:p>
          <a:endParaRPr lang="en-US"/>
        </a:p>
      </dgm:t>
    </dgm:pt>
    <dgm:pt modelId="{7750C75E-7177-4F2D-BE61-0CE18BD6A166}" type="pres">
      <dgm:prSet presAssocID="{B26689BE-D694-47B9-A418-0FF9F0385B0A}" presName="rootConnector" presStyleLbl="node2" presStyleIdx="0" presStyleCnt="3"/>
      <dgm:spPr/>
      <dgm:t>
        <a:bodyPr/>
        <a:lstStyle/>
        <a:p>
          <a:endParaRPr lang="en-US"/>
        </a:p>
      </dgm:t>
    </dgm:pt>
    <dgm:pt modelId="{C784F758-7715-490E-A432-FFAA4DE89B09}" type="pres">
      <dgm:prSet presAssocID="{B26689BE-D694-47B9-A418-0FF9F0385B0A}" presName="hierChild4" presStyleCnt="0"/>
      <dgm:spPr/>
      <dgm:t>
        <a:bodyPr/>
        <a:lstStyle/>
        <a:p>
          <a:endParaRPr lang="en-US"/>
        </a:p>
      </dgm:t>
    </dgm:pt>
    <dgm:pt modelId="{6AD428EB-DEA7-4346-BAD6-9688A8EA6019}" type="pres">
      <dgm:prSet presAssocID="{0742BF42-49B5-404C-B355-4B8F400D38C1}" presName="Name64" presStyleLbl="parChTrans1D3" presStyleIdx="0" presStyleCnt="9"/>
      <dgm:spPr/>
      <dgm:t>
        <a:bodyPr/>
        <a:lstStyle/>
        <a:p>
          <a:endParaRPr lang="en-US"/>
        </a:p>
      </dgm:t>
    </dgm:pt>
    <dgm:pt modelId="{C0907BEF-A9F8-4292-8B9A-992557F5BB38}" type="pres">
      <dgm:prSet presAssocID="{A18C4279-EA73-4C21-B6F0-0F48A4853E20}" presName="hierRoot2" presStyleCnt="0">
        <dgm:presLayoutVars>
          <dgm:hierBranch val="init"/>
        </dgm:presLayoutVars>
      </dgm:prSet>
      <dgm:spPr/>
      <dgm:t>
        <a:bodyPr/>
        <a:lstStyle/>
        <a:p>
          <a:endParaRPr lang="en-US"/>
        </a:p>
      </dgm:t>
    </dgm:pt>
    <dgm:pt modelId="{109984D0-3A12-4741-9ACD-CA8091F63931}" type="pres">
      <dgm:prSet presAssocID="{A18C4279-EA73-4C21-B6F0-0F48A4853E20}" presName="rootComposite" presStyleCnt="0"/>
      <dgm:spPr/>
      <dgm:t>
        <a:bodyPr/>
        <a:lstStyle/>
        <a:p>
          <a:endParaRPr lang="en-US"/>
        </a:p>
      </dgm:t>
    </dgm:pt>
    <dgm:pt modelId="{B4D0B61B-F1D1-4F96-9FAA-B0FE330552D2}" type="pres">
      <dgm:prSet presAssocID="{A18C4279-EA73-4C21-B6F0-0F48A4853E20}" presName="rootText" presStyleLbl="node3" presStyleIdx="0" presStyleCnt="9" custScaleX="130444">
        <dgm:presLayoutVars>
          <dgm:chPref val="3"/>
        </dgm:presLayoutVars>
      </dgm:prSet>
      <dgm:spPr/>
      <dgm:t>
        <a:bodyPr/>
        <a:lstStyle/>
        <a:p>
          <a:endParaRPr lang="en-US"/>
        </a:p>
      </dgm:t>
    </dgm:pt>
    <dgm:pt modelId="{CA11D241-0AC3-4C8E-8B57-A27DE46DD99D}" type="pres">
      <dgm:prSet presAssocID="{A18C4279-EA73-4C21-B6F0-0F48A4853E20}" presName="rootConnector" presStyleLbl="node3" presStyleIdx="0" presStyleCnt="9"/>
      <dgm:spPr/>
      <dgm:t>
        <a:bodyPr/>
        <a:lstStyle/>
        <a:p>
          <a:endParaRPr lang="en-US"/>
        </a:p>
      </dgm:t>
    </dgm:pt>
    <dgm:pt modelId="{1E9182E1-A607-42EF-B046-34AE6A2D62D8}" type="pres">
      <dgm:prSet presAssocID="{A18C4279-EA73-4C21-B6F0-0F48A4853E20}" presName="hierChild4" presStyleCnt="0"/>
      <dgm:spPr/>
      <dgm:t>
        <a:bodyPr/>
        <a:lstStyle/>
        <a:p>
          <a:endParaRPr lang="en-US"/>
        </a:p>
      </dgm:t>
    </dgm:pt>
    <dgm:pt modelId="{0119ABDF-096C-48CB-A733-B4646768D5DF}" type="pres">
      <dgm:prSet presAssocID="{A18C4279-EA73-4C21-B6F0-0F48A4853E20}" presName="hierChild5" presStyleCnt="0"/>
      <dgm:spPr/>
      <dgm:t>
        <a:bodyPr/>
        <a:lstStyle/>
        <a:p>
          <a:endParaRPr lang="en-US"/>
        </a:p>
      </dgm:t>
    </dgm:pt>
    <dgm:pt modelId="{5321121C-5757-481C-93FA-D104B91F1550}" type="pres">
      <dgm:prSet presAssocID="{BB70DA7E-17EF-4C23-B779-51A41619D342}" presName="Name64" presStyleLbl="parChTrans1D3" presStyleIdx="1" presStyleCnt="9"/>
      <dgm:spPr/>
      <dgm:t>
        <a:bodyPr/>
        <a:lstStyle/>
        <a:p>
          <a:endParaRPr lang="en-US"/>
        </a:p>
      </dgm:t>
    </dgm:pt>
    <dgm:pt modelId="{5EE6EB36-137A-4AE5-841F-4DC9EBE1E93A}" type="pres">
      <dgm:prSet presAssocID="{324BD60A-85A2-42F2-84A9-E08902EFB3F1}" presName="hierRoot2" presStyleCnt="0">
        <dgm:presLayoutVars>
          <dgm:hierBranch val="init"/>
        </dgm:presLayoutVars>
      </dgm:prSet>
      <dgm:spPr/>
      <dgm:t>
        <a:bodyPr/>
        <a:lstStyle/>
        <a:p>
          <a:endParaRPr lang="en-US"/>
        </a:p>
      </dgm:t>
    </dgm:pt>
    <dgm:pt modelId="{00DB99F9-6A3B-422C-9CC6-A85DA38409B6}" type="pres">
      <dgm:prSet presAssocID="{324BD60A-85A2-42F2-84A9-E08902EFB3F1}" presName="rootComposite" presStyleCnt="0"/>
      <dgm:spPr/>
      <dgm:t>
        <a:bodyPr/>
        <a:lstStyle/>
        <a:p>
          <a:endParaRPr lang="en-US"/>
        </a:p>
      </dgm:t>
    </dgm:pt>
    <dgm:pt modelId="{569B39F1-8B36-4D76-86F4-3F301BB724F9}" type="pres">
      <dgm:prSet presAssocID="{324BD60A-85A2-42F2-84A9-E08902EFB3F1}" presName="rootText" presStyleLbl="node3" presStyleIdx="1" presStyleCnt="9" custScaleX="127445">
        <dgm:presLayoutVars>
          <dgm:chPref val="3"/>
        </dgm:presLayoutVars>
      </dgm:prSet>
      <dgm:spPr/>
      <dgm:t>
        <a:bodyPr/>
        <a:lstStyle/>
        <a:p>
          <a:endParaRPr lang="en-US"/>
        </a:p>
      </dgm:t>
    </dgm:pt>
    <dgm:pt modelId="{2F98F104-A7CE-475C-91EF-07ABA9FA309E}" type="pres">
      <dgm:prSet presAssocID="{324BD60A-85A2-42F2-84A9-E08902EFB3F1}" presName="rootConnector" presStyleLbl="node3" presStyleIdx="1" presStyleCnt="9"/>
      <dgm:spPr/>
      <dgm:t>
        <a:bodyPr/>
        <a:lstStyle/>
        <a:p>
          <a:endParaRPr lang="en-US"/>
        </a:p>
      </dgm:t>
    </dgm:pt>
    <dgm:pt modelId="{612059FE-35DA-4069-A82E-D7D33E36A96F}" type="pres">
      <dgm:prSet presAssocID="{324BD60A-85A2-42F2-84A9-E08902EFB3F1}" presName="hierChild4" presStyleCnt="0"/>
      <dgm:spPr/>
      <dgm:t>
        <a:bodyPr/>
        <a:lstStyle/>
        <a:p>
          <a:endParaRPr lang="en-US"/>
        </a:p>
      </dgm:t>
    </dgm:pt>
    <dgm:pt modelId="{1C7BF49F-CD5A-4C02-8DBC-E3A7FCBB621D}" type="pres">
      <dgm:prSet presAssocID="{324BD60A-85A2-42F2-84A9-E08902EFB3F1}" presName="hierChild5" presStyleCnt="0"/>
      <dgm:spPr/>
      <dgm:t>
        <a:bodyPr/>
        <a:lstStyle/>
        <a:p>
          <a:endParaRPr lang="en-US"/>
        </a:p>
      </dgm:t>
    </dgm:pt>
    <dgm:pt modelId="{09A3125E-02B4-44CE-948B-F7027D02751B}" type="pres">
      <dgm:prSet presAssocID="{041A1349-2C42-428B-BCB7-1F0E41CDF99A}" presName="Name64" presStyleLbl="parChTrans1D3" presStyleIdx="2" presStyleCnt="9"/>
      <dgm:spPr/>
      <dgm:t>
        <a:bodyPr/>
        <a:lstStyle/>
        <a:p>
          <a:endParaRPr lang="en-US"/>
        </a:p>
      </dgm:t>
    </dgm:pt>
    <dgm:pt modelId="{FC14E3E7-0E21-4BB9-A9D5-ED8A409AA24E}" type="pres">
      <dgm:prSet presAssocID="{3DAFC94A-9D66-4A53-A2EA-006ECA436E9E}" presName="hierRoot2" presStyleCnt="0">
        <dgm:presLayoutVars>
          <dgm:hierBranch val="init"/>
        </dgm:presLayoutVars>
      </dgm:prSet>
      <dgm:spPr/>
      <dgm:t>
        <a:bodyPr/>
        <a:lstStyle/>
        <a:p>
          <a:endParaRPr lang="en-US"/>
        </a:p>
      </dgm:t>
    </dgm:pt>
    <dgm:pt modelId="{03E6550D-00CB-4DA5-9B55-60AC35D7A6A8}" type="pres">
      <dgm:prSet presAssocID="{3DAFC94A-9D66-4A53-A2EA-006ECA436E9E}" presName="rootComposite" presStyleCnt="0"/>
      <dgm:spPr/>
      <dgm:t>
        <a:bodyPr/>
        <a:lstStyle/>
        <a:p>
          <a:endParaRPr lang="en-US"/>
        </a:p>
      </dgm:t>
    </dgm:pt>
    <dgm:pt modelId="{5403C0AD-51CE-44FF-86A0-B7A932A146EF}" type="pres">
      <dgm:prSet presAssocID="{3DAFC94A-9D66-4A53-A2EA-006ECA436E9E}" presName="rootText" presStyleLbl="node3" presStyleIdx="2" presStyleCnt="9" custScaleX="127445">
        <dgm:presLayoutVars>
          <dgm:chPref val="3"/>
        </dgm:presLayoutVars>
      </dgm:prSet>
      <dgm:spPr/>
      <dgm:t>
        <a:bodyPr/>
        <a:lstStyle/>
        <a:p>
          <a:endParaRPr lang="en-US"/>
        </a:p>
      </dgm:t>
    </dgm:pt>
    <dgm:pt modelId="{572B791E-BBAE-4E76-BF24-86D5E804E952}" type="pres">
      <dgm:prSet presAssocID="{3DAFC94A-9D66-4A53-A2EA-006ECA436E9E}" presName="rootConnector" presStyleLbl="node3" presStyleIdx="2" presStyleCnt="9"/>
      <dgm:spPr/>
      <dgm:t>
        <a:bodyPr/>
        <a:lstStyle/>
        <a:p>
          <a:endParaRPr lang="en-US"/>
        </a:p>
      </dgm:t>
    </dgm:pt>
    <dgm:pt modelId="{5A232E5B-676B-4DA8-8B65-5527A57DD8D3}" type="pres">
      <dgm:prSet presAssocID="{3DAFC94A-9D66-4A53-A2EA-006ECA436E9E}" presName="hierChild4" presStyleCnt="0"/>
      <dgm:spPr/>
      <dgm:t>
        <a:bodyPr/>
        <a:lstStyle/>
        <a:p>
          <a:endParaRPr lang="en-US"/>
        </a:p>
      </dgm:t>
    </dgm:pt>
    <dgm:pt modelId="{ADD5D7C8-D3DD-4377-AABE-337ED4904C5B}" type="pres">
      <dgm:prSet presAssocID="{3DAFC94A-9D66-4A53-A2EA-006ECA436E9E}" presName="hierChild5" presStyleCnt="0"/>
      <dgm:spPr/>
      <dgm:t>
        <a:bodyPr/>
        <a:lstStyle/>
        <a:p>
          <a:endParaRPr lang="en-US"/>
        </a:p>
      </dgm:t>
    </dgm:pt>
    <dgm:pt modelId="{63BCAD52-34D5-4D1D-BA3C-CD9731C27D5E}" type="pres">
      <dgm:prSet presAssocID="{CEB2EB39-F98E-4834-83D2-BB86C8DC91E2}" presName="Name64" presStyleLbl="parChTrans1D3" presStyleIdx="3" presStyleCnt="9"/>
      <dgm:spPr/>
      <dgm:t>
        <a:bodyPr/>
        <a:lstStyle/>
        <a:p>
          <a:endParaRPr lang="en-US"/>
        </a:p>
      </dgm:t>
    </dgm:pt>
    <dgm:pt modelId="{FAD800EF-CAA8-456C-87D7-C767355F5BD5}" type="pres">
      <dgm:prSet presAssocID="{D5F05726-86BC-478A-99A5-021BD1345B30}" presName="hierRoot2" presStyleCnt="0">
        <dgm:presLayoutVars>
          <dgm:hierBranch val="init"/>
        </dgm:presLayoutVars>
      </dgm:prSet>
      <dgm:spPr/>
      <dgm:t>
        <a:bodyPr/>
        <a:lstStyle/>
        <a:p>
          <a:endParaRPr lang="en-US"/>
        </a:p>
      </dgm:t>
    </dgm:pt>
    <dgm:pt modelId="{D7622B1A-BBD6-4780-9984-7A946A132E66}" type="pres">
      <dgm:prSet presAssocID="{D5F05726-86BC-478A-99A5-021BD1345B30}" presName="rootComposite" presStyleCnt="0"/>
      <dgm:spPr/>
      <dgm:t>
        <a:bodyPr/>
        <a:lstStyle/>
        <a:p>
          <a:endParaRPr lang="en-US"/>
        </a:p>
      </dgm:t>
    </dgm:pt>
    <dgm:pt modelId="{439D5689-B51D-4AD9-975C-DD1432D1F008}" type="pres">
      <dgm:prSet presAssocID="{D5F05726-86BC-478A-99A5-021BD1345B30}" presName="rootText" presStyleLbl="node3" presStyleIdx="3" presStyleCnt="9" custScaleX="129444">
        <dgm:presLayoutVars>
          <dgm:chPref val="3"/>
        </dgm:presLayoutVars>
      </dgm:prSet>
      <dgm:spPr/>
      <dgm:t>
        <a:bodyPr/>
        <a:lstStyle/>
        <a:p>
          <a:endParaRPr lang="en-US"/>
        </a:p>
      </dgm:t>
    </dgm:pt>
    <dgm:pt modelId="{E0A0BA13-9940-44E3-BC54-5437AB0EF239}" type="pres">
      <dgm:prSet presAssocID="{D5F05726-86BC-478A-99A5-021BD1345B30}" presName="rootConnector" presStyleLbl="node3" presStyleIdx="3" presStyleCnt="9"/>
      <dgm:spPr/>
      <dgm:t>
        <a:bodyPr/>
        <a:lstStyle/>
        <a:p>
          <a:endParaRPr lang="en-US"/>
        </a:p>
      </dgm:t>
    </dgm:pt>
    <dgm:pt modelId="{E766A240-76A6-4FC2-8C49-BBB0F23CB8AD}" type="pres">
      <dgm:prSet presAssocID="{D5F05726-86BC-478A-99A5-021BD1345B30}" presName="hierChild4" presStyleCnt="0"/>
      <dgm:spPr/>
      <dgm:t>
        <a:bodyPr/>
        <a:lstStyle/>
        <a:p>
          <a:endParaRPr lang="en-US"/>
        </a:p>
      </dgm:t>
    </dgm:pt>
    <dgm:pt modelId="{F73C07CC-21E7-4683-BFFD-E54C13F95703}" type="pres">
      <dgm:prSet presAssocID="{D5F05726-86BC-478A-99A5-021BD1345B30}" presName="hierChild5" presStyleCnt="0"/>
      <dgm:spPr/>
      <dgm:t>
        <a:bodyPr/>
        <a:lstStyle/>
        <a:p>
          <a:endParaRPr lang="en-US"/>
        </a:p>
      </dgm:t>
    </dgm:pt>
    <dgm:pt modelId="{2CAA543A-55F9-483A-80A5-39E8B5BC2253}" type="pres">
      <dgm:prSet presAssocID="{EDA8519B-4CC1-4FB2-BF0E-2E8A412AF1EE}" presName="Name64" presStyleLbl="parChTrans1D3" presStyleIdx="4" presStyleCnt="9"/>
      <dgm:spPr/>
      <dgm:t>
        <a:bodyPr/>
        <a:lstStyle/>
        <a:p>
          <a:endParaRPr lang="en-US"/>
        </a:p>
      </dgm:t>
    </dgm:pt>
    <dgm:pt modelId="{97734FAD-AD38-4786-85DE-9C9A95456D95}" type="pres">
      <dgm:prSet presAssocID="{253DF63C-A083-47FF-BE07-304B8E45698F}" presName="hierRoot2" presStyleCnt="0">
        <dgm:presLayoutVars>
          <dgm:hierBranch val="init"/>
        </dgm:presLayoutVars>
      </dgm:prSet>
      <dgm:spPr/>
      <dgm:t>
        <a:bodyPr/>
        <a:lstStyle/>
        <a:p>
          <a:endParaRPr lang="en-US"/>
        </a:p>
      </dgm:t>
    </dgm:pt>
    <dgm:pt modelId="{917168A4-4441-4455-9BED-CDADE32B581E}" type="pres">
      <dgm:prSet presAssocID="{253DF63C-A083-47FF-BE07-304B8E45698F}" presName="rootComposite" presStyleCnt="0"/>
      <dgm:spPr/>
      <dgm:t>
        <a:bodyPr/>
        <a:lstStyle/>
        <a:p>
          <a:endParaRPr lang="en-US"/>
        </a:p>
      </dgm:t>
    </dgm:pt>
    <dgm:pt modelId="{EA769412-7285-4443-AACF-79F4FBD7043C}" type="pres">
      <dgm:prSet presAssocID="{253DF63C-A083-47FF-BE07-304B8E45698F}" presName="rootText" presStyleLbl="node3" presStyleIdx="4" presStyleCnt="9" custScaleX="128476">
        <dgm:presLayoutVars>
          <dgm:chPref val="3"/>
        </dgm:presLayoutVars>
      </dgm:prSet>
      <dgm:spPr/>
      <dgm:t>
        <a:bodyPr/>
        <a:lstStyle/>
        <a:p>
          <a:endParaRPr lang="en-US"/>
        </a:p>
      </dgm:t>
    </dgm:pt>
    <dgm:pt modelId="{5A3EAEFA-B6E4-4C89-8979-618420D77287}" type="pres">
      <dgm:prSet presAssocID="{253DF63C-A083-47FF-BE07-304B8E45698F}" presName="rootConnector" presStyleLbl="node3" presStyleIdx="4" presStyleCnt="9"/>
      <dgm:spPr/>
      <dgm:t>
        <a:bodyPr/>
        <a:lstStyle/>
        <a:p>
          <a:endParaRPr lang="en-US"/>
        </a:p>
      </dgm:t>
    </dgm:pt>
    <dgm:pt modelId="{434F7403-40A4-49BD-ADD8-5B38AC36999D}" type="pres">
      <dgm:prSet presAssocID="{253DF63C-A083-47FF-BE07-304B8E45698F}" presName="hierChild4" presStyleCnt="0"/>
      <dgm:spPr/>
      <dgm:t>
        <a:bodyPr/>
        <a:lstStyle/>
        <a:p>
          <a:endParaRPr lang="en-US"/>
        </a:p>
      </dgm:t>
    </dgm:pt>
    <dgm:pt modelId="{632DD0C9-C3EA-4CDC-B341-05EA26903F86}" type="pres">
      <dgm:prSet presAssocID="{253DF63C-A083-47FF-BE07-304B8E45698F}" presName="hierChild5" presStyleCnt="0"/>
      <dgm:spPr/>
      <dgm:t>
        <a:bodyPr/>
        <a:lstStyle/>
        <a:p>
          <a:endParaRPr lang="en-US"/>
        </a:p>
      </dgm:t>
    </dgm:pt>
    <dgm:pt modelId="{B37A2C70-6214-4706-B4F4-16B0E0DB10AF}" type="pres">
      <dgm:prSet presAssocID="{9517EAF3-3237-41C9-ABCB-53B5C5A2B941}" presName="Name64" presStyleLbl="parChTrans1D3" presStyleIdx="5" presStyleCnt="9"/>
      <dgm:spPr/>
      <dgm:t>
        <a:bodyPr/>
        <a:lstStyle/>
        <a:p>
          <a:endParaRPr lang="en-US"/>
        </a:p>
      </dgm:t>
    </dgm:pt>
    <dgm:pt modelId="{960512F1-0742-4C67-A3A4-DB3B231C5D4C}" type="pres">
      <dgm:prSet presAssocID="{8748F477-6D9A-4328-AD5D-C510C123066B}" presName="hierRoot2" presStyleCnt="0">
        <dgm:presLayoutVars>
          <dgm:hierBranch val="init"/>
        </dgm:presLayoutVars>
      </dgm:prSet>
      <dgm:spPr/>
      <dgm:t>
        <a:bodyPr/>
        <a:lstStyle/>
        <a:p>
          <a:endParaRPr lang="en-US"/>
        </a:p>
      </dgm:t>
    </dgm:pt>
    <dgm:pt modelId="{930B1AA9-F2EC-4D9B-837F-70FBBD9C45B9}" type="pres">
      <dgm:prSet presAssocID="{8748F477-6D9A-4328-AD5D-C510C123066B}" presName="rootComposite" presStyleCnt="0"/>
      <dgm:spPr/>
      <dgm:t>
        <a:bodyPr/>
        <a:lstStyle/>
        <a:p>
          <a:endParaRPr lang="en-US"/>
        </a:p>
      </dgm:t>
    </dgm:pt>
    <dgm:pt modelId="{CDF827C3-7E91-4FFC-84A0-E2287C7DB39F}" type="pres">
      <dgm:prSet presAssocID="{8748F477-6D9A-4328-AD5D-C510C123066B}" presName="rootText" presStyleLbl="node3" presStyleIdx="5" presStyleCnt="9" custScaleX="121349">
        <dgm:presLayoutVars>
          <dgm:chPref val="3"/>
        </dgm:presLayoutVars>
      </dgm:prSet>
      <dgm:spPr/>
      <dgm:t>
        <a:bodyPr/>
        <a:lstStyle/>
        <a:p>
          <a:endParaRPr lang="en-US"/>
        </a:p>
      </dgm:t>
    </dgm:pt>
    <dgm:pt modelId="{398E1DDF-B008-4C15-8EA3-E080FB5C3514}" type="pres">
      <dgm:prSet presAssocID="{8748F477-6D9A-4328-AD5D-C510C123066B}" presName="rootConnector" presStyleLbl="node3" presStyleIdx="5" presStyleCnt="9"/>
      <dgm:spPr/>
      <dgm:t>
        <a:bodyPr/>
        <a:lstStyle/>
        <a:p>
          <a:endParaRPr lang="en-US"/>
        </a:p>
      </dgm:t>
    </dgm:pt>
    <dgm:pt modelId="{4E18C6BE-9B82-4777-8EE0-CBE018860762}" type="pres">
      <dgm:prSet presAssocID="{8748F477-6D9A-4328-AD5D-C510C123066B}" presName="hierChild4" presStyleCnt="0"/>
      <dgm:spPr/>
      <dgm:t>
        <a:bodyPr/>
        <a:lstStyle/>
        <a:p>
          <a:endParaRPr lang="en-US"/>
        </a:p>
      </dgm:t>
    </dgm:pt>
    <dgm:pt modelId="{A08E90C7-A520-435D-BA9B-7667E056835C}" type="pres">
      <dgm:prSet presAssocID="{8748F477-6D9A-4328-AD5D-C510C123066B}" presName="hierChild5" presStyleCnt="0"/>
      <dgm:spPr/>
      <dgm:t>
        <a:bodyPr/>
        <a:lstStyle/>
        <a:p>
          <a:endParaRPr lang="en-US"/>
        </a:p>
      </dgm:t>
    </dgm:pt>
    <dgm:pt modelId="{9B247191-7FD0-40AA-8335-5CF39008C014}" type="pres">
      <dgm:prSet presAssocID="{B26689BE-D694-47B9-A418-0FF9F0385B0A}" presName="hierChild5" presStyleCnt="0"/>
      <dgm:spPr/>
      <dgm:t>
        <a:bodyPr/>
        <a:lstStyle/>
        <a:p>
          <a:endParaRPr lang="en-US"/>
        </a:p>
      </dgm:t>
    </dgm:pt>
    <dgm:pt modelId="{0FB096A3-64F3-49C3-A245-E812BD16FDF0}" type="pres">
      <dgm:prSet presAssocID="{A3D34A9E-C5EC-4F57-8D24-2073491FC61B}" presName="Name64" presStyleLbl="parChTrans1D2" presStyleIdx="1" presStyleCnt="3"/>
      <dgm:spPr/>
      <dgm:t>
        <a:bodyPr/>
        <a:lstStyle/>
        <a:p>
          <a:endParaRPr lang="en-US"/>
        </a:p>
      </dgm:t>
    </dgm:pt>
    <dgm:pt modelId="{EC04F74C-D771-493B-ADA2-033610E2F142}" type="pres">
      <dgm:prSet presAssocID="{62AEF369-F54B-4727-936F-140A2EEA170E}" presName="hierRoot2" presStyleCnt="0">
        <dgm:presLayoutVars>
          <dgm:hierBranch val="init"/>
        </dgm:presLayoutVars>
      </dgm:prSet>
      <dgm:spPr/>
      <dgm:t>
        <a:bodyPr/>
        <a:lstStyle/>
        <a:p>
          <a:endParaRPr lang="en-US"/>
        </a:p>
      </dgm:t>
    </dgm:pt>
    <dgm:pt modelId="{14A81C91-A81E-4264-82D8-598312C8E928}" type="pres">
      <dgm:prSet presAssocID="{62AEF369-F54B-4727-936F-140A2EEA170E}" presName="rootComposite" presStyleCnt="0"/>
      <dgm:spPr/>
      <dgm:t>
        <a:bodyPr/>
        <a:lstStyle/>
        <a:p>
          <a:endParaRPr lang="en-US"/>
        </a:p>
      </dgm:t>
    </dgm:pt>
    <dgm:pt modelId="{4D03CC78-93DC-49A3-BD7D-8EE5FE414D8F}" type="pres">
      <dgm:prSet presAssocID="{62AEF369-F54B-4727-936F-140A2EEA170E}" presName="rootText" presStyleLbl="node2" presStyleIdx="1" presStyleCnt="3">
        <dgm:presLayoutVars>
          <dgm:chPref val="3"/>
        </dgm:presLayoutVars>
      </dgm:prSet>
      <dgm:spPr/>
      <dgm:t>
        <a:bodyPr/>
        <a:lstStyle/>
        <a:p>
          <a:endParaRPr lang="en-US"/>
        </a:p>
      </dgm:t>
    </dgm:pt>
    <dgm:pt modelId="{4E5763BF-BCF0-4E92-8AC3-0F2987CC23F3}" type="pres">
      <dgm:prSet presAssocID="{62AEF369-F54B-4727-936F-140A2EEA170E}" presName="rootConnector" presStyleLbl="node2" presStyleIdx="1" presStyleCnt="3"/>
      <dgm:spPr/>
      <dgm:t>
        <a:bodyPr/>
        <a:lstStyle/>
        <a:p>
          <a:endParaRPr lang="en-US"/>
        </a:p>
      </dgm:t>
    </dgm:pt>
    <dgm:pt modelId="{ABD72FB4-D679-48C7-9BA6-285F4C5EAD06}" type="pres">
      <dgm:prSet presAssocID="{62AEF369-F54B-4727-936F-140A2EEA170E}" presName="hierChild4" presStyleCnt="0"/>
      <dgm:spPr/>
      <dgm:t>
        <a:bodyPr/>
        <a:lstStyle/>
        <a:p>
          <a:endParaRPr lang="en-US"/>
        </a:p>
      </dgm:t>
    </dgm:pt>
    <dgm:pt modelId="{0FF3CD9D-E71A-483D-BBBC-3E96C17D9F81}" type="pres">
      <dgm:prSet presAssocID="{9C6A7377-9222-4E51-8AA5-07836529AFC8}" presName="Name64" presStyleLbl="parChTrans1D3" presStyleIdx="6" presStyleCnt="9"/>
      <dgm:spPr/>
      <dgm:t>
        <a:bodyPr/>
        <a:lstStyle/>
        <a:p>
          <a:endParaRPr lang="en-US"/>
        </a:p>
      </dgm:t>
    </dgm:pt>
    <dgm:pt modelId="{DE28C10E-D911-470A-949F-BD9D1643489F}" type="pres">
      <dgm:prSet presAssocID="{F4D238E6-EDB6-4F1C-8EDE-62CD15D22B84}" presName="hierRoot2" presStyleCnt="0">
        <dgm:presLayoutVars>
          <dgm:hierBranch val="init"/>
        </dgm:presLayoutVars>
      </dgm:prSet>
      <dgm:spPr/>
      <dgm:t>
        <a:bodyPr/>
        <a:lstStyle/>
        <a:p>
          <a:endParaRPr lang="en-US"/>
        </a:p>
      </dgm:t>
    </dgm:pt>
    <dgm:pt modelId="{6870CC17-8BEA-468B-8840-1EFAB0A6EA00}" type="pres">
      <dgm:prSet presAssocID="{F4D238E6-EDB6-4F1C-8EDE-62CD15D22B84}" presName="rootComposite" presStyleCnt="0"/>
      <dgm:spPr/>
      <dgm:t>
        <a:bodyPr/>
        <a:lstStyle/>
        <a:p>
          <a:endParaRPr lang="en-US"/>
        </a:p>
      </dgm:t>
    </dgm:pt>
    <dgm:pt modelId="{FAF78E92-EA4D-42FB-88BA-244ACA301541}" type="pres">
      <dgm:prSet presAssocID="{F4D238E6-EDB6-4F1C-8EDE-62CD15D22B84}" presName="rootText" presStyleLbl="node3" presStyleIdx="6" presStyleCnt="9" custScaleX="119284">
        <dgm:presLayoutVars>
          <dgm:chPref val="3"/>
        </dgm:presLayoutVars>
      </dgm:prSet>
      <dgm:spPr/>
      <dgm:t>
        <a:bodyPr/>
        <a:lstStyle/>
        <a:p>
          <a:endParaRPr lang="en-US"/>
        </a:p>
      </dgm:t>
    </dgm:pt>
    <dgm:pt modelId="{069ED242-4837-4D3F-9D0F-B1C6261A24F8}" type="pres">
      <dgm:prSet presAssocID="{F4D238E6-EDB6-4F1C-8EDE-62CD15D22B84}" presName="rootConnector" presStyleLbl="node3" presStyleIdx="6" presStyleCnt="9"/>
      <dgm:spPr/>
      <dgm:t>
        <a:bodyPr/>
        <a:lstStyle/>
        <a:p>
          <a:endParaRPr lang="en-US"/>
        </a:p>
      </dgm:t>
    </dgm:pt>
    <dgm:pt modelId="{5AD92ADF-7A76-43A2-BC31-21B47216BFC8}" type="pres">
      <dgm:prSet presAssocID="{F4D238E6-EDB6-4F1C-8EDE-62CD15D22B84}" presName="hierChild4" presStyleCnt="0"/>
      <dgm:spPr/>
      <dgm:t>
        <a:bodyPr/>
        <a:lstStyle/>
        <a:p>
          <a:endParaRPr lang="en-US"/>
        </a:p>
      </dgm:t>
    </dgm:pt>
    <dgm:pt modelId="{AA7C94FF-0813-4A9E-8FD1-9E6E7D82D650}" type="pres">
      <dgm:prSet presAssocID="{F4D238E6-EDB6-4F1C-8EDE-62CD15D22B84}" presName="hierChild5" presStyleCnt="0"/>
      <dgm:spPr/>
      <dgm:t>
        <a:bodyPr/>
        <a:lstStyle/>
        <a:p>
          <a:endParaRPr lang="en-US"/>
        </a:p>
      </dgm:t>
    </dgm:pt>
    <dgm:pt modelId="{36E438D5-B171-4A15-9F11-C6E374AAEEA9}" type="pres">
      <dgm:prSet presAssocID="{62AEF369-F54B-4727-936F-140A2EEA170E}" presName="hierChild5" presStyleCnt="0"/>
      <dgm:spPr/>
      <dgm:t>
        <a:bodyPr/>
        <a:lstStyle/>
        <a:p>
          <a:endParaRPr lang="en-US"/>
        </a:p>
      </dgm:t>
    </dgm:pt>
    <dgm:pt modelId="{B5704103-66E4-4281-8AD3-39A280F24DB5}" type="pres">
      <dgm:prSet presAssocID="{73482AA0-57F4-43D5-9DA8-4FD7D10E0DC9}" presName="Name64" presStyleLbl="parChTrans1D2" presStyleIdx="2" presStyleCnt="3"/>
      <dgm:spPr/>
      <dgm:t>
        <a:bodyPr/>
        <a:lstStyle/>
        <a:p>
          <a:endParaRPr lang="en-US"/>
        </a:p>
      </dgm:t>
    </dgm:pt>
    <dgm:pt modelId="{125F75EA-AF3B-4079-A619-67D8752F1EAA}" type="pres">
      <dgm:prSet presAssocID="{26665F9F-336E-4382-A3F5-14C22F282380}" presName="hierRoot2" presStyleCnt="0">
        <dgm:presLayoutVars>
          <dgm:hierBranch val="init"/>
        </dgm:presLayoutVars>
      </dgm:prSet>
      <dgm:spPr/>
      <dgm:t>
        <a:bodyPr/>
        <a:lstStyle/>
        <a:p>
          <a:endParaRPr lang="en-US"/>
        </a:p>
      </dgm:t>
    </dgm:pt>
    <dgm:pt modelId="{756DA5CD-C6B8-40CA-9333-33D7153210A6}" type="pres">
      <dgm:prSet presAssocID="{26665F9F-336E-4382-A3F5-14C22F282380}" presName="rootComposite" presStyleCnt="0"/>
      <dgm:spPr/>
      <dgm:t>
        <a:bodyPr/>
        <a:lstStyle/>
        <a:p>
          <a:endParaRPr lang="en-US"/>
        </a:p>
      </dgm:t>
    </dgm:pt>
    <dgm:pt modelId="{BA351052-2358-410E-B111-F662520824B2}" type="pres">
      <dgm:prSet presAssocID="{26665F9F-336E-4382-A3F5-14C22F282380}" presName="rootText" presStyleLbl="node2" presStyleIdx="2" presStyleCnt="3">
        <dgm:presLayoutVars>
          <dgm:chPref val="3"/>
        </dgm:presLayoutVars>
      </dgm:prSet>
      <dgm:spPr/>
      <dgm:t>
        <a:bodyPr/>
        <a:lstStyle/>
        <a:p>
          <a:endParaRPr lang="en-US"/>
        </a:p>
      </dgm:t>
    </dgm:pt>
    <dgm:pt modelId="{2F9B0AC8-4A6B-4972-A9DA-DC4A68961B58}" type="pres">
      <dgm:prSet presAssocID="{26665F9F-336E-4382-A3F5-14C22F282380}" presName="rootConnector" presStyleLbl="node2" presStyleIdx="2" presStyleCnt="3"/>
      <dgm:spPr/>
      <dgm:t>
        <a:bodyPr/>
        <a:lstStyle/>
        <a:p>
          <a:endParaRPr lang="en-US"/>
        </a:p>
      </dgm:t>
    </dgm:pt>
    <dgm:pt modelId="{4CC67A2C-F82C-4B0C-A776-DB420C3ACEA8}" type="pres">
      <dgm:prSet presAssocID="{26665F9F-336E-4382-A3F5-14C22F282380}" presName="hierChild4" presStyleCnt="0"/>
      <dgm:spPr/>
      <dgm:t>
        <a:bodyPr/>
        <a:lstStyle/>
        <a:p>
          <a:endParaRPr lang="en-US"/>
        </a:p>
      </dgm:t>
    </dgm:pt>
    <dgm:pt modelId="{FB0566C1-3A76-49C5-B6BF-3F137105569E}" type="pres">
      <dgm:prSet presAssocID="{0A06E7B3-5E06-4586-8C37-E22063ACEA82}" presName="Name64" presStyleLbl="parChTrans1D3" presStyleIdx="7" presStyleCnt="9"/>
      <dgm:spPr/>
      <dgm:t>
        <a:bodyPr/>
        <a:lstStyle/>
        <a:p>
          <a:endParaRPr lang="en-US"/>
        </a:p>
      </dgm:t>
    </dgm:pt>
    <dgm:pt modelId="{0E79452B-1F31-4E26-AC0E-125D79F9C7F5}" type="pres">
      <dgm:prSet presAssocID="{4B1B4EEB-722B-4FA6-9B50-CAF9F58D128F}" presName="hierRoot2" presStyleCnt="0">
        <dgm:presLayoutVars>
          <dgm:hierBranch val="init"/>
        </dgm:presLayoutVars>
      </dgm:prSet>
      <dgm:spPr/>
      <dgm:t>
        <a:bodyPr/>
        <a:lstStyle/>
        <a:p>
          <a:endParaRPr lang="en-US"/>
        </a:p>
      </dgm:t>
    </dgm:pt>
    <dgm:pt modelId="{0FF39889-A7AE-475E-A8CC-B0E72FFFEC91}" type="pres">
      <dgm:prSet presAssocID="{4B1B4EEB-722B-4FA6-9B50-CAF9F58D128F}" presName="rootComposite" presStyleCnt="0"/>
      <dgm:spPr/>
      <dgm:t>
        <a:bodyPr/>
        <a:lstStyle/>
        <a:p>
          <a:endParaRPr lang="en-US"/>
        </a:p>
      </dgm:t>
    </dgm:pt>
    <dgm:pt modelId="{5E91FA79-201A-47D2-95C6-07CA1DFE7219}" type="pres">
      <dgm:prSet presAssocID="{4B1B4EEB-722B-4FA6-9B50-CAF9F58D128F}" presName="rootText" presStyleLbl="node3" presStyleIdx="7" presStyleCnt="9" custScaleX="119318">
        <dgm:presLayoutVars>
          <dgm:chPref val="3"/>
        </dgm:presLayoutVars>
      </dgm:prSet>
      <dgm:spPr/>
      <dgm:t>
        <a:bodyPr/>
        <a:lstStyle/>
        <a:p>
          <a:endParaRPr lang="en-US"/>
        </a:p>
      </dgm:t>
    </dgm:pt>
    <dgm:pt modelId="{D5EC9BF7-E501-4F37-B986-7DB25124E2D3}" type="pres">
      <dgm:prSet presAssocID="{4B1B4EEB-722B-4FA6-9B50-CAF9F58D128F}" presName="rootConnector" presStyleLbl="node3" presStyleIdx="7" presStyleCnt="9"/>
      <dgm:spPr/>
      <dgm:t>
        <a:bodyPr/>
        <a:lstStyle/>
        <a:p>
          <a:endParaRPr lang="en-US"/>
        </a:p>
      </dgm:t>
    </dgm:pt>
    <dgm:pt modelId="{93FA1BF3-51D9-4472-943C-91C9044AF5DB}" type="pres">
      <dgm:prSet presAssocID="{4B1B4EEB-722B-4FA6-9B50-CAF9F58D128F}" presName="hierChild4" presStyleCnt="0"/>
      <dgm:spPr/>
      <dgm:t>
        <a:bodyPr/>
        <a:lstStyle/>
        <a:p>
          <a:endParaRPr lang="en-US"/>
        </a:p>
      </dgm:t>
    </dgm:pt>
    <dgm:pt modelId="{FCB490B6-DE51-421B-AD74-F4C77C593ACC}" type="pres">
      <dgm:prSet presAssocID="{4B1B4EEB-722B-4FA6-9B50-CAF9F58D128F}" presName="hierChild5" presStyleCnt="0"/>
      <dgm:spPr/>
      <dgm:t>
        <a:bodyPr/>
        <a:lstStyle/>
        <a:p>
          <a:endParaRPr lang="en-US"/>
        </a:p>
      </dgm:t>
    </dgm:pt>
    <dgm:pt modelId="{0870E4E0-3D11-4220-937A-61026CF7452C}" type="pres">
      <dgm:prSet presAssocID="{E9C85863-5F36-4C8B-B091-CAD157C9D75C}" presName="Name64" presStyleLbl="parChTrans1D3" presStyleIdx="8" presStyleCnt="9"/>
      <dgm:spPr/>
      <dgm:t>
        <a:bodyPr/>
        <a:lstStyle/>
        <a:p>
          <a:endParaRPr lang="en-US"/>
        </a:p>
      </dgm:t>
    </dgm:pt>
    <dgm:pt modelId="{512519D0-64E4-4F42-A8C1-4C51DE2EDF4D}" type="pres">
      <dgm:prSet presAssocID="{04A0886A-C1B3-4E96-8B88-3DE6DF95A0EA}" presName="hierRoot2" presStyleCnt="0">
        <dgm:presLayoutVars>
          <dgm:hierBranch val="init"/>
        </dgm:presLayoutVars>
      </dgm:prSet>
      <dgm:spPr/>
      <dgm:t>
        <a:bodyPr/>
        <a:lstStyle/>
        <a:p>
          <a:endParaRPr lang="en-US"/>
        </a:p>
      </dgm:t>
    </dgm:pt>
    <dgm:pt modelId="{AD670667-77FF-4773-B386-EF26623B8B60}" type="pres">
      <dgm:prSet presAssocID="{04A0886A-C1B3-4E96-8B88-3DE6DF95A0EA}" presName="rootComposite" presStyleCnt="0"/>
      <dgm:spPr/>
      <dgm:t>
        <a:bodyPr/>
        <a:lstStyle/>
        <a:p>
          <a:endParaRPr lang="en-US"/>
        </a:p>
      </dgm:t>
    </dgm:pt>
    <dgm:pt modelId="{C77996C4-04EE-4120-A590-E4F5409FF3B8}" type="pres">
      <dgm:prSet presAssocID="{04A0886A-C1B3-4E96-8B88-3DE6DF95A0EA}" presName="rootText" presStyleLbl="node3" presStyleIdx="8" presStyleCnt="9" custScaleX="121316">
        <dgm:presLayoutVars>
          <dgm:chPref val="3"/>
        </dgm:presLayoutVars>
      </dgm:prSet>
      <dgm:spPr/>
      <dgm:t>
        <a:bodyPr/>
        <a:lstStyle/>
        <a:p>
          <a:endParaRPr lang="en-US"/>
        </a:p>
      </dgm:t>
    </dgm:pt>
    <dgm:pt modelId="{18D2DC87-447B-4460-B846-5483C90A0E94}" type="pres">
      <dgm:prSet presAssocID="{04A0886A-C1B3-4E96-8B88-3DE6DF95A0EA}" presName="rootConnector" presStyleLbl="node3" presStyleIdx="8" presStyleCnt="9"/>
      <dgm:spPr/>
      <dgm:t>
        <a:bodyPr/>
        <a:lstStyle/>
        <a:p>
          <a:endParaRPr lang="en-US"/>
        </a:p>
      </dgm:t>
    </dgm:pt>
    <dgm:pt modelId="{AC2B0AEA-2387-4976-9994-E4F4DD0949A6}" type="pres">
      <dgm:prSet presAssocID="{04A0886A-C1B3-4E96-8B88-3DE6DF95A0EA}" presName="hierChild4" presStyleCnt="0"/>
      <dgm:spPr/>
      <dgm:t>
        <a:bodyPr/>
        <a:lstStyle/>
        <a:p>
          <a:endParaRPr lang="en-US"/>
        </a:p>
      </dgm:t>
    </dgm:pt>
    <dgm:pt modelId="{4BFD26A9-A1DE-418D-A704-CDFF5D081C7C}" type="pres">
      <dgm:prSet presAssocID="{04A0886A-C1B3-4E96-8B88-3DE6DF95A0EA}" presName="hierChild5" presStyleCnt="0"/>
      <dgm:spPr/>
      <dgm:t>
        <a:bodyPr/>
        <a:lstStyle/>
        <a:p>
          <a:endParaRPr lang="en-US"/>
        </a:p>
      </dgm:t>
    </dgm:pt>
    <dgm:pt modelId="{66BB2951-01F0-4916-9072-B7FF5BD28E38}" type="pres">
      <dgm:prSet presAssocID="{26665F9F-336E-4382-A3F5-14C22F282380}" presName="hierChild5" presStyleCnt="0"/>
      <dgm:spPr/>
      <dgm:t>
        <a:bodyPr/>
        <a:lstStyle/>
        <a:p>
          <a:endParaRPr lang="en-US"/>
        </a:p>
      </dgm:t>
    </dgm:pt>
    <dgm:pt modelId="{62D16F98-9369-43FC-A079-1B89EAEA828D}" type="pres">
      <dgm:prSet presAssocID="{79799C28-B355-4AEB-B4AE-04A7F456CEAB}" presName="hierChild3" presStyleCnt="0"/>
      <dgm:spPr/>
      <dgm:t>
        <a:bodyPr/>
        <a:lstStyle/>
        <a:p>
          <a:endParaRPr lang="en-US"/>
        </a:p>
      </dgm:t>
    </dgm:pt>
  </dgm:ptLst>
  <dgm:cxnLst>
    <dgm:cxn modelId="{D2F5A614-C1D2-4A16-9FAC-3F31C4263368}" type="presOf" srcId="{324BD60A-85A2-42F2-84A9-E08902EFB3F1}" destId="{569B39F1-8B36-4D76-86F4-3F301BB724F9}" srcOrd="0" destOrd="0" presId="urn:microsoft.com/office/officeart/2009/3/layout/HorizontalOrganizationChart"/>
    <dgm:cxn modelId="{879CCE5D-7122-4ED6-B2B7-C4A69BF39772}" type="presOf" srcId="{CEB2EB39-F98E-4834-83D2-BB86C8DC91E2}" destId="{63BCAD52-34D5-4D1D-BA3C-CD9731C27D5E}" srcOrd="0" destOrd="0" presId="urn:microsoft.com/office/officeart/2009/3/layout/HorizontalOrganizationChart"/>
    <dgm:cxn modelId="{56CAFE3C-6B35-424B-948D-C24BF38A9E5E}" type="presOf" srcId="{324BD60A-85A2-42F2-84A9-E08902EFB3F1}" destId="{2F98F104-A7CE-475C-91EF-07ABA9FA309E}" srcOrd="1" destOrd="0" presId="urn:microsoft.com/office/officeart/2009/3/layout/HorizontalOrganizationChart"/>
    <dgm:cxn modelId="{175824AD-B5A0-46D4-AB39-E5EA57334BEA}" type="presOf" srcId="{79799C28-B355-4AEB-B4AE-04A7F456CEAB}" destId="{36CDA679-68EC-4229-B92C-E2F1110FE58C}" srcOrd="0" destOrd="0" presId="urn:microsoft.com/office/officeart/2009/3/layout/HorizontalOrganizationChart"/>
    <dgm:cxn modelId="{68145D86-8219-4444-A393-1FD46C81F02D}" srcId="{B26689BE-D694-47B9-A418-0FF9F0385B0A}" destId="{D5F05726-86BC-478A-99A5-021BD1345B30}" srcOrd="3" destOrd="0" parTransId="{CEB2EB39-F98E-4834-83D2-BB86C8DC91E2}" sibTransId="{3017B173-98DB-42DB-AF7F-955ADF4550DA}"/>
    <dgm:cxn modelId="{4E36B777-2E4E-4CA8-AF5F-6550599A7A69}" srcId="{B26689BE-D694-47B9-A418-0FF9F0385B0A}" destId="{324BD60A-85A2-42F2-84A9-E08902EFB3F1}" srcOrd="1" destOrd="0" parTransId="{BB70DA7E-17EF-4C23-B779-51A41619D342}" sibTransId="{09DEC2B8-5442-41AD-AADF-BA7E675F90D8}"/>
    <dgm:cxn modelId="{2F31F306-E228-41DE-A4D9-351D77D50508}" type="presOf" srcId="{A18C4279-EA73-4C21-B6F0-0F48A4853E20}" destId="{CA11D241-0AC3-4C8E-8B57-A27DE46DD99D}" srcOrd="1" destOrd="0" presId="urn:microsoft.com/office/officeart/2009/3/layout/HorizontalOrganizationChart"/>
    <dgm:cxn modelId="{B5F66A34-78BB-49E6-88AB-1782B8D0D1EF}" type="presOf" srcId="{8748F477-6D9A-4328-AD5D-C510C123066B}" destId="{CDF827C3-7E91-4FFC-84A0-E2287C7DB39F}" srcOrd="0" destOrd="0" presId="urn:microsoft.com/office/officeart/2009/3/layout/HorizontalOrganizationChart"/>
    <dgm:cxn modelId="{EC77733E-C6DE-4CD4-843C-D5475629F128}" type="presOf" srcId="{E9C85863-5F36-4C8B-B091-CAD157C9D75C}" destId="{0870E4E0-3D11-4220-937A-61026CF7452C}" srcOrd="0" destOrd="0" presId="urn:microsoft.com/office/officeart/2009/3/layout/HorizontalOrganizationChart"/>
    <dgm:cxn modelId="{87E84350-AA95-4F87-993A-E3484B78581B}" type="presOf" srcId="{F4D238E6-EDB6-4F1C-8EDE-62CD15D22B84}" destId="{069ED242-4837-4D3F-9D0F-B1C6261A24F8}" srcOrd="1" destOrd="0" presId="urn:microsoft.com/office/officeart/2009/3/layout/HorizontalOrganizationChart"/>
    <dgm:cxn modelId="{2C323F11-83B1-4450-AE90-DA193978850F}" type="presOf" srcId="{B26689BE-D694-47B9-A418-0FF9F0385B0A}" destId="{044DB519-9EA9-4285-A1E6-095E72F4331C}" srcOrd="0" destOrd="0" presId="urn:microsoft.com/office/officeart/2009/3/layout/HorizontalOrganizationChart"/>
    <dgm:cxn modelId="{860AE047-3506-42AD-9C58-178C767D35BC}" type="presOf" srcId="{4B1B4EEB-722B-4FA6-9B50-CAF9F58D128F}" destId="{D5EC9BF7-E501-4F37-B986-7DB25124E2D3}" srcOrd="1" destOrd="0" presId="urn:microsoft.com/office/officeart/2009/3/layout/HorizontalOrganizationChart"/>
    <dgm:cxn modelId="{284545F6-6C22-4FDA-9DDB-93C039D9F769}" type="presOf" srcId="{9517EAF3-3237-41C9-ABCB-53B5C5A2B941}" destId="{B37A2C70-6214-4706-B4F4-16B0E0DB10AF}" srcOrd="0" destOrd="0" presId="urn:microsoft.com/office/officeart/2009/3/layout/HorizontalOrganizationChart"/>
    <dgm:cxn modelId="{846A8DAF-E45F-496F-A4B5-9EF73B6A9F7F}" srcId="{26665F9F-336E-4382-A3F5-14C22F282380}" destId="{4B1B4EEB-722B-4FA6-9B50-CAF9F58D128F}" srcOrd="0" destOrd="0" parTransId="{0A06E7B3-5E06-4586-8C37-E22063ACEA82}" sibTransId="{EF1699A8-22E4-49DC-8F99-C2E416ACD044}"/>
    <dgm:cxn modelId="{00CE64BB-D2B2-4BB6-A2F0-39D266A17D16}" type="presOf" srcId="{26665F9F-336E-4382-A3F5-14C22F282380}" destId="{2F9B0AC8-4A6B-4972-A9DA-DC4A68961B58}" srcOrd="1" destOrd="0" presId="urn:microsoft.com/office/officeart/2009/3/layout/HorizontalOrganizationChart"/>
    <dgm:cxn modelId="{2D055911-E3A8-4488-AEE4-BA337EEDCBEE}" type="presOf" srcId="{26665F9F-336E-4382-A3F5-14C22F282380}" destId="{BA351052-2358-410E-B111-F662520824B2}" srcOrd="0" destOrd="0" presId="urn:microsoft.com/office/officeart/2009/3/layout/HorizontalOrganizationChart"/>
    <dgm:cxn modelId="{8F67B7C2-6D86-4A11-99C1-1510347A0782}" srcId="{79799C28-B355-4AEB-B4AE-04A7F456CEAB}" destId="{26665F9F-336E-4382-A3F5-14C22F282380}" srcOrd="2" destOrd="0" parTransId="{73482AA0-57F4-43D5-9DA8-4FD7D10E0DC9}" sibTransId="{E929553A-03F4-43F4-8015-3BA57FAC32F8}"/>
    <dgm:cxn modelId="{9E1B8C8A-68EE-4546-AA1D-F79F5F2E2158}" type="presOf" srcId="{04A0886A-C1B3-4E96-8B88-3DE6DF95A0EA}" destId="{18D2DC87-447B-4460-B846-5483C90A0E94}" srcOrd="1" destOrd="0" presId="urn:microsoft.com/office/officeart/2009/3/layout/HorizontalOrganizationChart"/>
    <dgm:cxn modelId="{071A1E46-4FD0-4469-8888-326B000D9B6E}" type="presOf" srcId="{253DF63C-A083-47FF-BE07-304B8E45698F}" destId="{EA769412-7285-4443-AACF-79F4FBD7043C}" srcOrd="0" destOrd="0" presId="urn:microsoft.com/office/officeart/2009/3/layout/HorizontalOrganizationChart"/>
    <dgm:cxn modelId="{3243736A-D9C1-40C5-BC79-DDED3EE1C801}" type="presOf" srcId="{04A0886A-C1B3-4E96-8B88-3DE6DF95A0EA}" destId="{C77996C4-04EE-4120-A590-E4F5409FF3B8}" srcOrd="0" destOrd="0" presId="urn:microsoft.com/office/officeart/2009/3/layout/HorizontalOrganizationChart"/>
    <dgm:cxn modelId="{354F2E99-5428-48BD-B3B5-52A8FF23D530}" type="presOf" srcId="{DA452E29-2025-4D52-A15F-D5B7185E356B}" destId="{9FE79838-B921-4F86-BE8C-72EF06726B0B}" srcOrd="0" destOrd="0" presId="urn:microsoft.com/office/officeart/2009/3/layout/HorizontalOrganizationChart"/>
    <dgm:cxn modelId="{3AC6FF06-3F44-441B-9EEE-61CE3D1586DF}" type="presOf" srcId="{D5F05726-86BC-478A-99A5-021BD1345B30}" destId="{E0A0BA13-9940-44E3-BC54-5437AB0EF239}" srcOrd="1" destOrd="0" presId="urn:microsoft.com/office/officeart/2009/3/layout/HorizontalOrganizationChart"/>
    <dgm:cxn modelId="{70D161FE-9841-420C-A5F5-F9BAA6E77CFC}" type="presOf" srcId="{0A06E7B3-5E06-4586-8C37-E22063ACEA82}" destId="{FB0566C1-3A76-49C5-B6BF-3F137105569E}" srcOrd="0" destOrd="0" presId="urn:microsoft.com/office/officeart/2009/3/layout/HorizontalOrganizationChart"/>
    <dgm:cxn modelId="{7439BD99-64F7-4B7E-A0D3-406CEE67BFFF}" srcId="{B26689BE-D694-47B9-A418-0FF9F0385B0A}" destId="{8748F477-6D9A-4328-AD5D-C510C123066B}" srcOrd="5" destOrd="0" parTransId="{9517EAF3-3237-41C9-ABCB-53B5C5A2B941}" sibTransId="{FE7F6218-E433-432B-A00D-08EE2997E8B9}"/>
    <dgm:cxn modelId="{F9513D5C-7D2C-435C-8389-3087874F42B4}" srcId="{B26689BE-D694-47B9-A418-0FF9F0385B0A}" destId="{3DAFC94A-9D66-4A53-A2EA-006ECA436E9E}" srcOrd="2" destOrd="0" parTransId="{041A1349-2C42-428B-BCB7-1F0E41CDF99A}" sibTransId="{80EBFC49-DD2C-432C-AE82-8AA535333987}"/>
    <dgm:cxn modelId="{D599EFBC-8F7B-4D5A-AD6D-10F25939F541}" type="presOf" srcId="{0742BF42-49B5-404C-B355-4B8F400D38C1}" destId="{6AD428EB-DEA7-4346-BAD6-9688A8EA6019}" srcOrd="0" destOrd="0" presId="urn:microsoft.com/office/officeart/2009/3/layout/HorizontalOrganizationChart"/>
    <dgm:cxn modelId="{D61B4DC9-3A51-491B-95F8-503876596C1D}" type="presOf" srcId="{A3D34A9E-C5EC-4F57-8D24-2073491FC61B}" destId="{0FB096A3-64F3-49C3-A245-E812BD16FDF0}" srcOrd="0" destOrd="0" presId="urn:microsoft.com/office/officeart/2009/3/layout/HorizontalOrganizationChart"/>
    <dgm:cxn modelId="{34AE7442-A0E7-4356-AD04-CA8F0E80A684}" type="presOf" srcId="{62AEF369-F54B-4727-936F-140A2EEA170E}" destId="{4D03CC78-93DC-49A3-BD7D-8EE5FE414D8F}" srcOrd="0" destOrd="0" presId="urn:microsoft.com/office/officeart/2009/3/layout/HorizontalOrganizationChart"/>
    <dgm:cxn modelId="{B33088CA-6459-4BB2-8CAA-332D8F81AEE6}" srcId="{B26689BE-D694-47B9-A418-0FF9F0385B0A}" destId="{253DF63C-A083-47FF-BE07-304B8E45698F}" srcOrd="4" destOrd="0" parTransId="{EDA8519B-4CC1-4FB2-BF0E-2E8A412AF1EE}" sibTransId="{42187D75-FEB8-4195-8317-38317F9A49F7}"/>
    <dgm:cxn modelId="{9AE6EF48-8CB2-4C78-9BD6-CF9F80A5CC1D}" type="presOf" srcId="{73482AA0-57F4-43D5-9DA8-4FD7D10E0DC9}" destId="{B5704103-66E4-4281-8AD3-39A280F24DB5}" srcOrd="0" destOrd="0" presId="urn:microsoft.com/office/officeart/2009/3/layout/HorizontalOrganizationChart"/>
    <dgm:cxn modelId="{8213FAFB-38B6-45C4-85B9-063C05ACA855}" type="presOf" srcId="{041A1349-2C42-428B-BCB7-1F0E41CDF99A}" destId="{09A3125E-02B4-44CE-948B-F7027D02751B}" srcOrd="0" destOrd="0" presId="urn:microsoft.com/office/officeart/2009/3/layout/HorizontalOrganizationChart"/>
    <dgm:cxn modelId="{F893EEA8-401B-4008-85EC-7414341040C8}" type="presOf" srcId="{62AEF369-F54B-4727-936F-140A2EEA170E}" destId="{4E5763BF-BCF0-4E92-8AC3-0F2987CC23F3}" srcOrd="1" destOrd="0" presId="urn:microsoft.com/office/officeart/2009/3/layout/HorizontalOrganizationChart"/>
    <dgm:cxn modelId="{5A4E33F0-A11D-4800-8213-428998D34075}" type="presOf" srcId="{4B1B4EEB-722B-4FA6-9B50-CAF9F58D128F}" destId="{5E91FA79-201A-47D2-95C6-07CA1DFE7219}" srcOrd="0" destOrd="0" presId="urn:microsoft.com/office/officeart/2009/3/layout/HorizontalOrganizationChart"/>
    <dgm:cxn modelId="{64A0BE45-6603-4292-9005-1D59BF66CD0F}" srcId="{79799C28-B355-4AEB-B4AE-04A7F456CEAB}" destId="{62AEF369-F54B-4727-936F-140A2EEA170E}" srcOrd="1" destOrd="0" parTransId="{A3D34A9E-C5EC-4F57-8D24-2073491FC61B}" sibTransId="{FC95827E-5174-4223-814E-C3FB87BD2A70}"/>
    <dgm:cxn modelId="{2FCF300D-7809-4E3C-BD03-BF9AEB364CF5}" type="presOf" srcId="{A18C4279-EA73-4C21-B6F0-0F48A4853E20}" destId="{B4D0B61B-F1D1-4F96-9FAA-B0FE330552D2}" srcOrd="0" destOrd="0" presId="urn:microsoft.com/office/officeart/2009/3/layout/HorizontalOrganizationChart"/>
    <dgm:cxn modelId="{A12844FA-7332-4C1C-A33D-700B4B1E298D}" srcId="{DA452E29-2025-4D52-A15F-D5B7185E356B}" destId="{79799C28-B355-4AEB-B4AE-04A7F456CEAB}" srcOrd="0" destOrd="0" parTransId="{E902572F-6BB6-44CB-82FB-C54E6B9B6CD6}" sibTransId="{E8C3AF37-14E1-453A-9226-8B772565BD35}"/>
    <dgm:cxn modelId="{93DD7754-E23D-481A-B34F-D630DBF2CA3B}" type="presOf" srcId="{BB70DA7E-17EF-4C23-B779-51A41619D342}" destId="{5321121C-5757-481C-93FA-D104B91F1550}" srcOrd="0" destOrd="0" presId="urn:microsoft.com/office/officeart/2009/3/layout/HorizontalOrganizationChart"/>
    <dgm:cxn modelId="{3EC0817C-F073-4DEF-948A-A6C04BCB9777}" type="presOf" srcId="{3DAFC94A-9D66-4A53-A2EA-006ECA436E9E}" destId="{5403C0AD-51CE-44FF-86A0-B7A932A146EF}" srcOrd="0" destOrd="0" presId="urn:microsoft.com/office/officeart/2009/3/layout/HorizontalOrganizationChart"/>
    <dgm:cxn modelId="{A5D8145C-8EED-48EA-8C99-112F063D86D7}" srcId="{26665F9F-336E-4382-A3F5-14C22F282380}" destId="{04A0886A-C1B3-4E96-8B88-3DE6DF95A0EA}" srcOrd="1" destOrd="0" parTransId="{E9C85863-5F36-4C8B-B091-CAD157C9D75C}" sibTransId="{1E40150B-C63D-4449-A827-0642AC5EFA89}"/>
    <dgm:cxn modelId="{9760F643-9EA8-4611-8FD9-03DFC1FAFBD0}" type="presOf" srcId="{79799C28-B355-4AEB-B4AE-04A7F456CEAB}" destId="{69408C60-F2AE-404E-AB5D-ECC9DEF017D0}" srcOrd="1" destOrd="0" presId="urn:microsoft.com/office/officeart/2009/3/layout/HorizontalOrganizationChart"/>
    <dgm:cxn modelId="{F995A75E-F247-4746-9C89-A3713F380ABB}" srcId="{B26689BE-D694-47B9-A418-0FF9F0385B0A}" destId="{A18C4279-EA73-4C21-B6F0-0F48A4853E20}" srcOrd="0" destOrd="0" parTransId="{0742BF42-49B5-404C-B355-4B8F400D38C1}" sibTransId="{E4C8E431-FF12-4EF2-8694-4074DAFD4138}"/>
    <dgm:cxn modelId="{4F1B6564-88EA-401B-A572-AA9E10D9C2D1}" srcId="{62AEF369-F54B-4727-936F-140A2EEA170E}" destId="{F4D238E6-EDB6-4F1C-8EDE-62CD15D22B84}" srcOrd="0" destOrd="0" parTransId="{9C6A7377-9222-4E51-8AA5-07836529AFC8}" sibTransId="{2E54E045-92EE-4B35-B0EA-6F971BFB73F5}"/>
    <dgm:cxn modelId="{42197123-B620-4326-A51F-A2A7897D45F3}" type="presOf" srcId="{EDA8519B-4CC1-4FB2-BF0E-2E8A412AF1EE}" destId="{2CAA543A-55F9-483A-80A5-39E8B5BC2253}" srcOrd="0" destOrd="0" presId="urn:microsoft.com/office/officeart/2009/3/layout/HorizontalOrganizationChart"/>
    <dgm:cxn modelId="{5D483425-23EA-458B-879A-F2E88678D444}" type="presOf" srcId="{D5F05726-86BC-478A-99A5-021BD1345B30}" destId="{439D5689-B51D-4AD9-975C-DD1432D1F008}" srcOrd="0" destOrd="0" presId="urn:microsoft.com/office/officeart/2009/3/layout/HorizontalOrganizationChart"/>
    <dgm:cxn modelId="{AD888F55-AC08-4674-AB71-30B75CB2DDE5}" type="presOf" srcId="{8748F477-6D9A-4328-AD5D-C510C123066B}" destId="{398E1DDF-B008-4C15-8EA3-E080FB5C3514}" srcOrd="1" destOrd="0" presId="urn:microsoft.com/office/officeart/2009/3/layout/HorizontalOrganizationChart"/>
    <dgm:cxn modelId="{E5CB47E5-CFF4-4C90-815C-73A78E2EC9EB}" type="presOf" srcId="{9C6A7377-9222-4E51-8AA5-07836529AFC8}" destId="{0FF3CD9D-E71A-483D-BBBC-3E96C17D9F81}" srcOrd="0" destOrd="0" presId="urn:microsoft.com/office/officeart/2009/3/layout/HorizontalOrganizationChart"/>
    <dgm:cxn modelId="{8A650499-261F-45B4-9B84-5EC87134F46B}" type="presOf" srcId="{3DAFC94A-9D66-4A53-A2EA-006ECA436E9E}" destId="{572B791E-BBAE-4E76-BF24-86D5E804E952}" srcOrd="1" destOrd="0" presId="urn:microsoft.com/office/officeart/2009/3/layout/HorizontalOrganizationChart"/>
    <dgm:cxn modelId="{0D5EF9B8-C45C-4A23-B24D-B2B5C84DBFDE}" type="presOf" srcId="{F4D238E6-EDB6-4F1C-8EDE-62CD15D22B84}" destId="{FAF78E92-EA4D-42FB-88BA-244ACA301541}" srcOrd="0" destOrd="0" presId="urn:microsoft.com/office/officeart/2009/3/layout/HorizontalOrganizationChart"/>
    <dgm:cxn modelId="{FA55624E-9759-4773-85B2-AFC7604413E0}" type="presOf" srcId="{B26689BE-D694-47B9-A418-0FF9F0385B0A}" destId="{7750C75E-7177-4F2D-BE61-0CE18BD6A166}" srcOrd="1" destOrd="0" presId="urn:microsoft.com/office/officeart/2009/3/layout/HorizontalOrganizationChart"/>
    <dgm:cxn modelId="{930BB8BE-2F23-4BDF-8136-0512B0564897}" type="presOf" srcId="{09058119-53BE-4E08-873B-DF089FDBA82E}" destId="{958E52A7-EB15-4D22-9074-169E01403F21}" srcOrd="0" destOrd="0" presId="urn:microsoft.com/office/officeart/2009/3/layout/HorizontalOrganizationChart"/>
    <dgm:cxn modelId="{417C2B4F-EEBA-4A1D-9636-B734C422C7F4}" type="presOf" srcId="{253DF63C-A083-47FF-BE07-304B8E45698F}" destId="{5A3EAEFA-B6E4-4C89-8979-618420D77287}" srcOrd="1" destOrd="0" presId="urn:microsoft.com/office/officeart/2009/3/layout/HorizontalOrganizationChart"/>
    <dgm:cxn modelId="{1694E4FC-2E42-459A-884E-9BDB9A488F7A}" srcId="{79799C28-B355-4AEB-B4AE-04A7F456CEAB}" destId="{B26689BE-D694-47B9-A418-0FF9F0385B0A}" srcOrd="0" destOrd="0" parTransId="{09058119-53BE-4E08-873B-DF089FDBA82E}" sibTransId="{DA439829-1938-4546-922E-4DF38FFE217E}"/>
    <dgm:cxn modelId="{34E8C360-06A2-40AE-B9D6-6566772C713B}" type="presParOf" srcId="{9FE79838-B921-4F86-BE8C-72EF06726B0B}" destId="{1B550CE7-0F85-4B8F-8102-6DCB5E438CFD}" srcOrd="0" destOrd="0" presId="urn:microsoft.com/office/officeart/2009/3/layout/HorizontalOrganizationChart"/>
    <dgm:cxn modelId="{8140FF7E-0FDF-44CA-BA25-97292205CBB6}" type="presParOf" srcId="{1B550CE7-0F85-4B8F-8102-6DCB5E438CFD}" destId="{6C7791B4-9D6D-483B-A130-871B2B51E6FB}" srcOrd="0" destOrd="0" presId="urn:microsoft.com/office/officeart/2009/3/layout/HorizontalOrganizationChart"/>
    <dgm:cxn modelId="{CEA95134-B30C-4FF8-A2A5-737E7EFDDDA3}" type="presParOf" srcId="{6C7791B4-9D6D-483B-A130-871B2B51E6FB}" destId="{36CDA679-68EC-4229-B92C-E2F1110FE58C}" srcOrd="0" destOrd="0" presId="urn:microsoft.com/office/officeart/2009/3/layout/HorizontalOrganizationChart"/>
    <dgm:cxn modelId="{D4D5862C-BAB7-43F8-BC2D-8EDC0737D369}" type="presParOf" srcId="{6C7791B4-9D6D-483B-A130-871B2B51E6FB}" destId="{69408C60-F2AE-404E-AB5D-ECC9DEF017D0}" srcOrd="1" destOrd="0" presId="urn:microsoft.com/office/officeart/2009/3/layout/HorizontalOrganizationChart"/>
    <dgm:cxn modelId="{1FC5D28F-6622-4D0A-96CA-7CF05093E4E4}" type="presParOf" srcId="{1B550CE7-0F85-4B8F-8102-6DCB5E438CFD}" destId="{01148154-ACB5-4FEC-87F6-8245EEB3C41E}" srcOrd="1" destOrd="0" presId="urn:microsoft.com/office/officeart/2009/3/layout/HorizontalOrganizationChart"/>
    <dgm:cxn modelId="{878C7A77-52DF-4EE3-818E-BBD70A7406F5}" type="presParOf" srcId="{01148154-ACB5-4FEC-87F6-8245EEB3C41E}" destId="{958E52A7-EB15-4D22-9074-169E01403F21}" srcOrd="0" destOrd="0" presId="urn:microsoft.com/office/officeart/2009/3/layout/HorizontalOrganizationChart"/>
    <dgm:cxn modelId="{73BF4743-0D39-4977-AA02-3EB92C85F6ED}" type="presParOf" srcId="{01148154-ACB5-4FEC-87F6-8245EEB3C41E}" destId="{D676CE2D-D926-4DC3-8020-EFA0EBE4CDC9}" srcOrd="1" destOrd="0" presId="urn:microsoft.com/office/officeart/2009/3/layout/HorizontalOrganizationChart"/>
    <dgm:cxn modelId="{2E5CBCC0-4269-4689-A8BD-A69C6957246F}" type="presParOf" srcId="{D676CE2D-D926-4DC3-8020-EFA0EBE4CDC9}" destId="{4AB6BED8-0D6C-4503-97BC-4AD9D8718621}" srcOrd="0" destOrd="0" presId="urn:microsoft.com/office/officeart/2009/3/layout/HorizontalOrganizationChart"/>
    <dgm:cxn modelId="{D08F8242-350C-423F-9CE2-3B6A0BC4739F}" type="presParOf" srcId="{4AB6BED8-0D6C-4503-97BC-4AD9D8718621}" destId="{044DB519-9EA9-4285-A1E6-095E72F4331C}" srcOrd="0" destOrd="0" presId="urn:microsoft.com/office/officeart/2009/3/layout/HorizontalOrganizationChart"/>
    <dgm:cxn modelId="{43F0E87A-0ED9-4BA1-A27C-A68DD92B1656}" type="presParOf" srcId="{4AB6BED8-0D6C-4503-97BC-4AD9D8718621}" destId="{7750C75E-7177-4F2D-BE61-0CE18BD6A166}" srcOrd="1" destOrd="0" presId="urn:microsoft.com/office/officeart/2009/3/layout/HorizontalOrganizationChart"/>
    <dgm:cxn modelId="{A4252063-8485-4BFB-8BA9-4BD580830811}" type="presParOf" srcId="{D676CE2D-D926-4DC3-8020-EFA0EBE4CDC9}" destId="{C784F758-7715-490E-A432-FFAA4DE89B09}" srcOrd="1" destOrd="0" presId="urn:microsoft.com/office/officeart/2009/3/layout/HorizontalOrganizationChart"/>
    <dgm:cxn modelId="{36660AE3-C651-4F73-ACC4-DC0A43734485}" type="presParOf" srcId="{C784F758-7715-490E-A432-FFAA4DE89B09}" destId="{6AD428EB-DEA7-4346-BAD6-9688A8EA6019}" srcOrd="0" destOrd="0" presId="urn:microsoft.com/office/officeart/2009/3/layout/HorizontalOrganizationChart"/>
    <dgm:cxn modelId="{84E22E18-6E4A-48B2-825E-81C10B14CE8D}" type="presParOf" srcId="{C784F758-7715-490E-A432-FFAA4DE89B09}" destId="{C0907BEF-A9F8-4292-8B9A-992557F5BB38}" srcOrd="1" destOrd="0" presId="urn:microsoft.com/office/officeart/2009/3/layout/HorizontalOrganizationChart"/>
    <dgm:cxn modelId="{782D7573-8D5F-473F-858C-6E2781086191}" type="presParOf" srcId="{C0907BEF-A9F8-4292-8B9A-992557F5BB38}" destId="{109984D0-3A12-4741-9ACD-CA8091F63931}" srcOrd="0" destOrd="0" presId="urn:microsoft.com/office/officeart/2009/3/layout/HorizontalOrganizationChart"/>
    <dgm:cxn modelId="{674B13BA-234B-4928-9373-672B3BC1BAC7}" type="presParOf" srcId="{109984D0-3A12-4741-9ACD-CA8091F63931}" destId="{B4D0B61B-F1D1-4F96-9FAA-B0FE330552D2}" srcOrd="0" destOrd="0" presId="urn:microsoft.com/office/officeart/2009/3/layout/HorizontalOrganizationChart"/>
    <dgm:cxn modelId="{7BEDC05A-13A4-4390-9E69-34BF3DAA5E3F}" type="presParOf" srcId="{109984D0-3A12-4741-9ACD-CA8091F63931}" destId="{CA11D241-0AC3-4C8E-8B57-A27DE46DD99D}" srcOrd="1" destOrd="0" presId="urn:microsoft.com/office/officeart/2009/3/layout/HorizontalOrganizationChart"/>
    <dgm:cxn modelId="{1B782189-1FC5-4590-B0B0-1AAEDE200384}" type="presParOf" srcId="{C0907BEF-A9F8-4292-8B9A-992557F5BB38}" destId="{1E9182E1-A607-42EF-B046-34AE6A2D62D8}" srcOrd="1" destOrd="0" presId="urn:microsoft.com/office/officeart/2009/3/layout/HorizontalOrganizationChart"/>
    <dgm:cxn modelId="{81FEB30C-ADC9-4D2B-B0CB-BC25223F2767}" type="presParOf" srcId="{C0907BEF-A9F8-4292-8B9A-992557F5BB38}" destId="{0119ABDF-096C-48CB-A733-B4646768D5DF}" srcOrd="2" destOrd="0" presId="urn:microsoft.com/office/officeart/2009/3/layout/HorizontalOrganizationChart"/>
    <dgm:cxn modelId="{B07C74D0-07FB-4106-AE07-E68853FE1954}" type="presParOf" srcId="{C784F758-7715-490E-A432-FFAA4DE89B09}" destId="{5321121C-5757-481C-93FA-D104B91F1550}" srcOrd="2" destOrd="0" presId="urn:microsoft.com/office/officeart/2009/3/layout/HorizontalOrganizationChart"/>
    <dgm:cxn modelId="{B88C1719-B895-4CC4-A523-49E419DEDE83}" type="presParOf" srcId="{C784F758-7715-490E-A432-FFAA4DE89B09}" destId="{5EE6EB36-137A-4AE5-841F-4DC9EBE1E93A}" srcOrd="3" destOrd="0" presId="urn:microsoft.com/office/officeart/2009/3/layout/HorizontalOrganizationChart"/>
    <dgm:cxn modelId="{D0A2F01E-9391-4515-9407-EAB64CACDFCF}" type="presParOf" srcId="{5EE6EB36-137A-4AE5-841F-4DC9EBE1E93A}" destId="{00DB99F9-6A3B-422C-9CC6-A85DA38409B6}" srcOrd="0" destOrd="0" presId="urn:microsoft.com/office/officeart/2009/3/layout/HorizontalOrganizationChart"/>
    <dgm:cxn modelId="{78383B30-6249-4776-9DC5-25DEC0533D42}" type="presParOf" srcId="{00DB99F9-6A3B-422C-9CC6-A85DA38409B6}" destId="{569B39F1-8B36-4D76-86F4-3F301BB724F9}" srcOrd="0" destOrd="0" presId="urn:microsoft.com/office/officeart/2009/3/layout/HorizontalOrganizationChart"/>
    <dgm:cxn modelId="{6A5CC69D-F67B-44BB-B7BC-F84BF4C2FD21}" type="presParOf" srcId="{00DB99F9-6A3B-422C-9CC6-A85DA38409B6}" destId="{2F98F104-A7CE-475C-91EF-07ABA9FA309E}" srcOrd="1" destOrd="0" presId="urn:microsoft.com/office/officeart/2009/3/layout/HorizontalOrganizationChart"/>
    <dgm:cxn modelId="{49A6A96A-781F-426D-8A7F-AE099BE7456C}" type="presParOf" srcId="{5EE6EB36-137A-4AE5-841F-4DC9EBE1E93A}" destId="{612059FE-35DA-4069-A82E-D7D33E36A96F}" srcOrd="1" destOrd="0" presId="urn:microsoft.com/office/officeart/2009/3/layout/HorizontalOrganizationChart"/>
    <dgm:cxn modelId="{0D0A628C-73DA-4DF9-873F-0C93C32D1F32}" type="presParOf" srcId="{5EE6EB36-137A-4AE5-841F-4DC9EBE1E93A}" destId="{1C7BF49F-CD5A-4C02-8DBC-E3A7FCBB621D}" srcOrd="2" destOrd="0" presId="urn:microsoft.com/office/officeart/2009/3/layout/HorizontalOrganizationChart"/>
    <dgm:cxn modelId="{F8BEAFC1-901B-4865-9D3D-73E55B741EE8}" type="presParOf" srcId="{C784F758-7715-490E-A432-FFAA4DE89B09}" destId="{09A3125E-02B4-44CE-948B-F7027D02751B}" srcOrd="4" destOrd="0" presId="urn:microsoft.com/office/officeart/2009/3/layout/HorizontalOrganizationChart"/>
    <dgm:cxn modelId="{253B32CC-E5D5-4E1F-8D04-89E2F02B9251}" type="presParOf" srcId="{C784F758-7715-490E-A432-FFAA4DE89B09}" destId="{FC14E3E7-0E21-4BB9-A9D5-ED8A409AA24E}" srcOrd="5" destOrd="0" presId="urn:microsoft.com/office/officeart/2009/3/layout/HorizontalOrganizationChart"/>
    <dgm:cxn modelId="{6E8E1528-C2A1-4FA4-AC2B-B07B5FFCC848}" type="presParOf" srcId="{FC14E3E7-0E21-4BB9-A9D5-ED8A409AA24E}" destId="{03E6550D-00CB-4DA5-9B55-60AC35D7A6A8}" srcOrd="0" destOrd="0" presId="urn:microsoft.com/office/officeart/2009/3/layout/HorizontalOrganizationChart"/>
    <dgm:cxn modelId="{F4372801-3A97-4F6C-AB04-EB3950E6F78D}" type="presParOf" srcId="{03E6550D-00CB-4DA5-9B55-60AC35D7A6A8}" destId="{5403C0AD-51CE-44FF-86A0-B7A932A146EF}" srcOrd="0" destOrd="0" presId="urn:microsoft.com/office/officeart/2009/3/layout/HorizontalOrganizationChart"/>
    <dgm:cxn modelId="{BEB6745D-BABF-4FFC-A6DB-7F19B106E605}" type="presParOf" srcId="{03E6550D-00CB-4DA5-9B55-60AC35D7A6A8}" destId="{572B791E-BBAE-4E76-BF24-86D5E804E952}" srcOrd="1" destOrd="0" presId="urn:microsoft.com/office/officeart/2009/3/layout/HorizontalOrganizationChart"/>
    <dgm:cxn modelId="{8B7CFF03-94E5-4614-980D-64E6EDCBCAA3}" type="presParOf" srcId="{FC14E3E7-0E21-4BB9-A9D5-ED8A409AA24E}" destId="{5A232E5B-676B-4DA8-8B65-5527A57DD8D3}" srcOrd="1" destOrd="0" presId="urn:microsoft.com/office/officeart/2009/3/layout/HorizontalOrganizationChart"/>
    <dgm:cxn modelId="{A2798E8E-7144-41C3-A73A-29C4E0052F29}" type="presParOf" srcId="{FC14E3E7-0E21-4BB9-A9D5-ED8A409AA24E}" destId="{ADD5D7C8-D3DD-4377-AABE-337ED4904C5B}" srcOrd="2" destOrd="0" presId="urn:microsoft.com/office/officeart/2009/3/layout/HorizontalOrganizationChart"/>
    <dgm:cxn modelId="{CE1AF4DB-C630-48FC-A2AA-D5DA69122E5B}" type="presParOf" srcId="{C784F758-7715-490E-A432-FFAA4DE89B09}" destId="{63BCAD52-34D5-4D1D-BA3C-CD9731C27D5E}" srcOrd="6" destOrd="0" presId="urn:microsoft.com/office/officeart/2009/3/layout/HorizontalOrganizationChart"/>
    <dgm:cxn modelId="{E143307E-43C1-4A8B-9776-C7E076B64272}" type="presParOf" srcId="{C784F758-7715-490E-A432-FFAA4DE89B09}" destId="{FAD800EF-CAA8-456C-87D7-C767355F5BD5}" srcOrd="7" destOrd="0" presId="urn:microsoft.com/office/officeart/2009/3/layout/HorizontalOrganizationChart"/>
    <dgm:cxn modelId="{D0DF4446-467D-4BF9-BD29-FFB2A667B672}" type="presParOf" srcId="{FAD800EF-CAA8-456C-87D7-C767355F5BD5}" destId="{D7622B1A-BBD6-4780-9984-7A946A132E66}" srcOrd="0" destOrd="0" presId="urn:microsoft.com/office/officeart/2009/3/layout/HorizontalOrganizationChart"/>
    <dgm:cxn modelId="{3840C1E8-B6E0-4E2B-B164-A91D5C5D286A}" type="presParOf" srcId="{D7622B1A-BBD6-4780-9984-7A946A132E66}" destId="{439D5689-B51D-4AD9-975C-DD1432D1F008}" srcOrd="0" destOrd="0" presId="urn:microsoft.com/office/officeart/2009/3/layout/HorizontalOrganizationChart"/>
    <dgm:cxn modelId="{360B0F4E-8BE2-4ABB-8CA7-17D84200850C}" type="presParOf" srcId="{D7622B1A-BBD6-4780-9984-7A946A132E66}" destId="{E0A0BA13-9940-44E3-BC54-5437AB0EF239}" srcOrd="1" destOrd="0" presId="urn:microsoft.com/office/officeart/2009/3/layout/HorizontalOrganizationChart"/>
    <dgm:cxn modelId="{8923BBE7-4D69-4DFA-88E2-1EC65E49D92E}" type="presParOf" srcId="{FAD800EF-CAA8-456C-87D7-C767355F5BD5}" destId="{E766A240-76A6-4FC2-8C49-BBB0F23CB8AD}" srcOrd="1" destOrd="0" presId="urn:microsoft.com/office/officeart/2009/3/layout/HorizontalOrganizationChart"/>
    <dgm:cxn modelId="{455E269C-3481-45BE-A40E-E495EF8D9F87}" type="presParOf" srcId="{FAD800EF-CAA8-456C-87D7-C767355F5BD5}" destId="{F73C07CC-21E7-4683-BFFD-E54C13F95703}" srcOrd="2" destOrd="0" presId="urn:microsoft.com/office/officeart/2009/3/layout/HorizontalOrganizationChart"/>
    <dgm:cxn modelId="{F205D5C9-92CA-47E2-8FA5-4E2C31DE62AB}" type="presParOf" srcId="{C784F758-7715-490E-A432-FFAA4DE89B09}" destId="{2CAA543A-55F9-483A-80A5-39E8B5BC2253}" srcOrd="8" destOrd="0" presId="urn:microsoft.com/office/officeart/2009/3/layout/HorizontalOrganizationChart"/>
    <dgm:cxn modelId="{2D6112DA-553A-48B8-9B2D-3BF683EBC75D}" type="presParOf" srcId="{C784F758-7715-490E-A432-FFAA4DE89B09}" destId="{97734FAD-AD38-4786-85DE-9C9A95456D95}" srcOrd="9" destOrd="0" presId="urn:microsoft.com/office/officeart/2009/3/layout/HorizontalOrganizationChart"/>
    <dgm:cxn modelId="{1C54884C-607D-408C-93EC-40AA50C429E3}" type="presParOf" srcId="{97734FAD-AD38-4786-85DE-9C9A95456D95}" destId="{917168A4-4441-4455-9BED-CDADE32B581E}" srcOrd="0" destOrd="0" presId="urn:microsoft.com/office/officeart/2009/3/layout/HorizontalOrganizationChart"/>
    <dgm:cxn modelId="{939C34F7-B669-4766-BF04-E4BFA917D93A}" type="presParOf" srcId="{917168A4-4441-4455-9BED-CDADE32B581E}" destId="{EA769412-7285-4443-AACF-79F4FBD7043C}" srcOrd="0" destOrd="0" presId="urn:microsoft.com/office/officeart/2009/3/layout/HorizontalOrganizationChart"/>
    <dgm:cxn modelId="{28938FC6-63DB-4A8C-A9F6-57DC1D1AB95B}" type="presParOf" srcId="{917168A4-4441-4455-9BED-CDADE32B581E}" destId="{5A3EAEFA-B6E4-4C89-8979-618420D77287}" srcOrd="1" destOrd="0" presId="urn:microsoft.com/office/officeart/2009/3/layout/HorizontalOrganizationChart"/>
    <dgm:cxn modelId="{1C3E8658-4869-40C4-8722-A6F346EFBC7F}" type="presParOf" srcId="{97734FAD-AD38-4786-85DE-9C9A95456D95}" destId="{434F7403-40A4-49BD-ADD8-5B38AC36999D}" srcOrd="1" destOrd="0" presId="urn:microsoft.com/office/officeart/2009/3/layout/HorizontalOrganizationChart"/>
    <dgm:cxn modelId="{BFC0DCAE-7455-45E7-AA45-E34AF9E85B6D}" type="presParOf" srcId="{97734FAD-AD38-4786-85DE-9C9A95456D95}" destId="{632DD0C9-C3EA-4CDC-B341-05EA26903F86}" srcOrd="2" destOrd="0" presId="urn:microsoft.com/office/officeart/2009/3/layout/HorizontalOrganizationChart"/>
    <dgm:cxn modelId="{D78D1AC6-F5D7-4EAF-AAC3-2F25BAAE0C6F}" type="presParOf" srcId="{C784F758-7715-490E-A432-FFAA4DE89B09}" destId="{B37A2C70-6214-4706-B4F4-16B0E0DB10AF}" srcOrd="10" destOrd="0" presId="urn:microsoft.com/office/officeart/2009/3/layout/HorizontalOrganizationChart"/>
    <dgm:cxn modelId="{3A03A654-D69E-435B-9B21-F3C353DE47AA}" type="presParOf" srcId="{C784F758-7715-490E-A432-FFAA4DE89B09}" destId="{960512F1-0742-4C67-A3A4-DB3B231C5D4C}" srcOrd="11" destOrd="0" presId="urn:microsoft.com/office/officeart/2009/3/layout/HorizontalOrganizationChart"/>
    <dgm:cxn modelId="{E90A06A6-8CB2-4BE0-A763-9A42C76E0B56}" type="presParOf" srcId="{960512F1-0742-4C67-A3A4-DB3B231C5D4C}" destId="{930B1AA9-F2EC-4D9B-837F-70FBBD9C45B9}" srcOrd="0" destOrd="0" presId="urn:microsoft.com/office/officeart/2009/3/layout/HorizontalOrganizationChart"/>
    <dgm:cxn modelId="{2DA394E3-EAF0-48DC-BBEA-71E997EFC561}" type="presParOf" srcId="{930B1AA9-F2EC-4D9B-837F-70FBBD9C45B9}" destId="{CDF827C3-7E91-4FFC-84A0-E2287C7DB39F}" srcOrd="0" destOrd="0" presId="urn:microsoft.com/office/officeart/2009/3/layout/HorizontalOrganizationChart"/>
    <dgm:cxn modelId="{987BE24C-B38E-4068-967E-9E58E2CB3AB9}" type="presParOf" srcId="{930B1AA9-F2EC-4D9B-837F-70FBBD9C45B9}" destId="{398E1DDF-B008-4C15-8EA3-E080FB5C3514}" srcOrd="1" destOrd="0" presId="urn:microsoft.com/office/officeart/2009/3/layout/HorizontalOrganizationChart"/>
    <dgm:cxn modelId="{F8E9B566-6D09-4C25-9E0F-85D8D0301A8D}" type="presParOf" srcId="{960512F1-0742-4C67-A3A4-DB3B231C5D4C}" destId="{4E18C6BE-9B82-4777-8EE0-CBE018860762}" srcOrd="1" destOrd="0" presId="urn:microsoft.com/office/officeart/2009/3/layout/HorizontalOrganizationChart"/>
    <dgm:cxn modelId="{8968E6F5-3B09-4171-A2CB-1661BD0863AC}" type="presParOf" srcId="{960512F1-0742-4C67-A3A4-DB3B231C5D4C}" destId="{A08E90C7-A520-435D-BA9B-7667E056835C}" srcOrd="2" destOrd="0" presId="urn:microsoft.com/office/officeart/2009/3/layout/HorizontalOrganizationChart"/>
    <dgm:cxn modelId="{3C726DFF-6676-43BF-8832-5855AE02FF47}" type="presParOf" srcId="{D676CE2D-D926-4DC3-8020-EFA0EBE4CDC9}" destId="{9B247191-7FD0-40AA-8335-5CF39008C014}" srcOrd="2" destOrd="0" presId="urn:microsoft.com/office/officeart/2009/3/layout/HorizontalOrganizationChart"/>
    <dgm:cxn modelId="{07797D0F-EC1D-41FE-80E6-9A46CC93BD29}" type="presParOf" srcId="{01148154-ACB5-4FEC-87F6-8245EEB3C41E}" destId="{0FB096A3-64F3-49C3-A245-E812BD16FDF0}" srcOrd="2" destOrd="0" presId="urn:microsoft.com/office/officeart/2009/3/layout/HorizontalOrganizationChart"/>
    <dgm:cxn modelId="{F7A28298-D23D-4F9F-ACEB-73EC23A2C1FA}" type="presParOf" srcId="{01148154-ACB5-4FEC-87F6-8245EEB3C41E}" destId="{EC04F74C-D771-493B-ADA2-033610E2F142}" srcOrd="3" destOrd="0" presId="urn:microsoft.com/office/officeart/2009/3/layout/HorizontalOrganizationChart"/>
    <dgm:cxn modelId="{5E2049AF-C812-45CB-B3E5-9C21DCADAA46}" type="presParOf" srcId="{EC04F74C-D771-493B-ADA2-033610E2F142}" destId="{14A81C91-A81E-4264-82D8-598312C8E928}" srcOrd="0" destOrd="0" presId="urn:microsoft.com/office/officeart/2009/3/layout/HorizontalOrganizationChart"/>
    <dgm:cxn modelId="{BBE7F30D-04AE-485A-8F46-973AE85356ED}" type="presParOf" srcId="{14A81C91-A81E-4264-82D8-598312C8E928}" destId="{4D03CC78-93DC-49A3-BD7D-8EE5FE414D8F}" srcOrd="0" destOrd="0" presId="urn:microsoft.com/office/officeart/2009/3/layout/HorizontalOrganizationChart"/>
    <dgm:cxn modelId="{861C107D-845B-4F34-9CEE-2B949D83E389}" type="presParOf" srcId="{14A81C91-A81E-4264-82D8-598312C8E928}" destId="{4E5763BF-BCF0-4E92-8AC3-0F2987CC23F3}" srcOrd="1" destOrd="0" presId="urn:microsoft.com/office/officeart/2009/3/layout/HorizontalOrganizationChart"/>
    <dgm:cxn modelId="{45EF148D-0A36-4B99-B17C-81D2E3F8B029}" type="presParOf" srcId="{EC04F74C-D771-493B-ADA2-033610E2F142}" destId="{ABD72FB4-D679-48C7-9BA6-285F4C5EAD06}" srcOrd="1" destOrd="0" presId="urn:microsoft.com/office/officeart/2009/3/layout/HorizontalOrganizationChart"/>
    <dgm:cxn modelId="{6CE544BF-38AF-4BD1-9974-32AAF03585B1}" type="presParOf" srcId="{ABD72FB4-D679-48C7-9BA6-285F4C5EAD06}" destId="{0FF3CD9D-E71A-483D-BBBC-3E96C17D9F81}" srcOrd="0" destOrd="0" presId="urn:microsoft.com/office/officeart/2009/3/layout/HorizontalOrganizationChart"/>
    <dgm:cxn modelId="{04C0D8D3-4DBD-4524-8ED4-799609603BF3}" type="presParOf" srcId="{ABD72FB4-D679-48C7-9BA6-285F4C5EAD06}" destId="{DE28C10E-D911-470A-949F-BD9D1643489F}" srcOrd="1" destOrd="0" presId="urn:microsoft.com/office/officeart/2009/3/layout/HorizontalOrganizationChart"/>
    <dgm:cxn modelId="{565A96F0-643E-4E04-9B1B-476D21F7A83C}" type="presParOf" srcId="{DE28C10E-D911-470A-949F-BD9D1643489F}" destId="{6870CC17-8BEA-468B-8840-1EFAB0A6EA00}" srcOrd="0" destOrd="0" presId="urn:microsoft.com/office/officeart/2009/3/layout/HorizontalOrganizationChart"/>
    <dgm:cxn modelId="{28C1115B-9D30-4D0E-A909-7B0E255D744E}" type="presParOf" srcId="{6870CC17-8BEA-468B-8840-1EFAB0A6EA00}" destId="{FAF78E92-EA4D-42FB-88BA-244ACA301541}" srcOrd="0" destOrd="0" presId="urn:microsoft.com/office/officeart/2009/3/layout/HorizontalOrganizationChart"/>
    <dgm:cxn modelId="{0590981D-D721-45A8-93E6-D9F315BDBEF9}" type="presParOf" srcId="{6870CC17-8BEA-468B-8840-1EFAB0A6EA00}" destId="{069ED242-4837-4D3F-9D0F-B1C6261A24F8}" srcOrd="1" destOrd="0" presId="urn:microsoft.com/office/officeart/2009/3/layout/HorizontalOrganizationChart"/>
    <dgm:cxn modelId="{6F9B6117-BB78-4218-898C-DC4DBC79353D}" type="presParOf" srcId="{DE28C10E-D911-470A-949F-BD9D1643489F}" destId="{5AD92ADF-7A76-43A2-BC31-21B47216BFC8}" srcOrd="1" destOrd="0" presId="urn:microsoft.com/office/officeart/2009/3/layout/HorizontalOrganizationChart"/>
    <dgm:cxn modelId="{A7C4141B-50D8-4061-BED4-53DA2467209A}" type="presParOf" srcId="{DE28C10E-D911-470A-949F-BD9D1643489F}" destId="{AA7C94FF-0813-4A9E-8FD1-9E6E7D82D650}" srcOrd="2" destOrd="0" presId="urn:microsoft.com/office/officeart/2009/3/layout/HorizontalOrganizationChart"/>
    <dgm:cxn modelId="{D621F125-726E-4801-91BC-66F5859DA981}" type="presParOf" srcId="{EC04F74C-D771-493B-ADA2-033610E2F142}" destId="{36E438D5-B171-4A15-9F11-C6E374AAEEA9}" srcOrd="2" destOrd="0" presId="urn:microsoft.com/office/officeart/2009/3/layout/HorizontalOrganizationChart"/>
    <dgm:cxn modelId="{569DF141-74BF-4280-AE88-2AB89B911DA9}" type="presParOf" srcId="{01148154-ACB5-4FEC-87F6-8245EEB3C41E}" destId="{B5704103-66E4-4281-8AD3-39A280F24DB5}" srcOrd="4" destOrd="0" presId="urn:microsoft.com/office/officeart/2009/3/layout/HorizontalOrganizationChart"/>
    <dgm:cxn modelId="{3095736B-4FAB-4164-BB34-0D227D0726F5}" type="presParOf" srcId="{01148154-ACB5-4FEC-87F6-8245EEB3C41E}" destId="{125F75EA-AF3B-4079-A619-67D8752F1EAA}" srcOrd="5" destOrd="0" presId="urn:microsoft.com/office/officeart/2009/3/layout/HorizontalOrganizationChart"/>
    <dgm:cxn modelId="{AF7287D3-95D4-470A-8E7F-DF0640623FBA}" type="presParOf" srcId="{125F75EA-AF3B-4079-A619-67D8752F1EAA}" destId="{756DA5CD-C6B8-40CA-9333-33D7153210A6}" srcOrd="0" destOrd="0" presId="urn:microsoft.com/office/officeart/2009/3/layout/HorizontalOrganizationChart"/>
    <dgm:cxn modelId="{4D24D98B-AC6C-4915-A430-65C16B4A9B25}" type="presParOf" srcId="{756DA5CD-C6B8-40CA-9333-33D7153210A6}" destId="{BA351052-2358-410E-B111-F662520824B2}" srcOrd="0" destOrd="0" presId="urn:microsoft.com/office/officeart/2009/3/layout/HorizontalOrganizationChart"/>
    <dgm:cxn modelId="{E70EDD66-C80E-4E21-86D4-F57D2530AF1E}" type="presParOf" srcId="{756DA5CD-C6B8-40CA-9333-33D7153210A6}" destId="{2F9B0AC8-4A6B-4972-A9DA-DC4A68961B58}" srcOrd="1" destOrd="0" presId="urn:microsoft.com/office/officeart/2009/3/layout/HorizontalOrganizationChart"/>
    <dgm:cxn modelId="{7D198C1A-6669-445D-89EE-F65016745F2F}" type="presParOf" srcId="{125F75EA-AF3B-4079-A619-67D8752F1EAA}" destId="{4CC67A2C-F82C-4B0C-A776-DB420C3ACEA8}" srcOrd="1" destOrd="0" presId="urn:microsoft.com/office/officeart/2009/3/layout/HorizontalOrganizationChart"/>
    <dgm:cxn modelId="{5BB17528-9FF8-41F0-831C-6F9A483AAC5D}" type="presParOf" srcId="{4CC67A2C-F82C-4B0C-A776-DB420C3ACEA8}" destId="{FB0566C1-3A76-49C5-B6BF-3F137105569E}" srcOrd="0" destOrd="0" presId="urn:microsoft.com/office/officeart/2009/3/layout/HorizontalOrganizationChart"/>
    <dgm:cxn modelId="{2B69FACA-BDAE-44A7-A449-6E7925C68C1E}" type="presParOf" srcId="{4CC67A2C-F82C-4B0C-A776-DB420C3ACEA8}" destId="{0E79452B-1F31-4E26-AC0E-125D79F9C7F5}" srcOrd="1" destOrd="0" presId="urn:microsoft.com/office/officeart/2009/3/layout/HorizontalOrganizationChart"/>
    <dgm:cxn modelId="{F6EBCEDA-66F7-4EDC-B6C9-72581418496C}" type="presParOf" srcId="{0E79452B-1F31-4E26-AC0E-125D79F9C7F5}" destId="{0FF39889-A7AE-475E-A8CC-B0E72FFFEC91}" srcOrd="0" destOrd="0" presId="urn:microsoft.com/office/officeart/2009/3/layout/HorizontalOrganizationChart"/>
    <dgm:cxn modelId="{465274F0-846A-46A8-9670-75845F6209EF}" type="presParOf" srcId="{0FF39889-A7AE-475E-A8CC-B0E72FFFEC91}" destId="{5E91FA79-201A-47D2-95C6-07CA1DFE7219}" srcOrd="0" destOrd="0" presId="urn:microsoft.com/office/officeart/2009/3/layout/HorizontalOrganizationChart"/>
    <dgm:cxn modelId="{68D6DCB3-44F6-494A-8203-9D27CC6E245A}" type="presParOf" srcId="{0FF39889-A7AE-475E-A8CC-B0E72FFFEC91}" destId="{D5EC9BF7-E501-4F37-B986-7DB25124E2D3}" srcOrd="1" destOrd="0" presId="urn:microsoft.com/office/officeart/2009/3/layout/HorizontalOrganizationChart"/>
    <dgm:cxn modelId="{8A9D295F-CF1D-404B-8EDD-CA39EC66F931}" type="presParOf" srcId="{0E79452B-1F31-4E26-AC0E-125D79F9C7F5}" destId="{93FA1BF3-51D9-4472-943C-91C9044AF5DB}" srcOrd="1" destOrd="0" presId="urn:microsoft.com/office/officeart/2009/3/layout/HorizontalOrganizationChart"/>
    <dgm:cxn modelId="{3605FADD-45E4-4363-8C30-1EBDCA0A0A1A}" type="presParOf" srcId="{0E79452B-1F31-4E26-AC0E-125D79F9C7F5}" destId="{FCB490B6-DE51-421B-AD74-F4C77C593ACC}" srcOrd="2" destOrd="0" presId="urn:microsoft.com/office/officeart/2009/3/layout/HorizontalOrganizationChart"/>
    <dgm:cxn modelId="{C0AB9085-BE89-467D-853E-A8FFC13B993F}" type="presParOf" srcId="{4CC67A2C-F82C-4B0C-A776-DB420C3ACEA8}" destId="{0870E4E0-3D11-4220-937A-61026CF7452C}" srcOrd="2" destOrd="0" presId="urn:microsoft.com/office/officeart/2009/3/layout/HorizontalOrganizationChart"/>
    <dgm:cxn modelId="{C0897DCA-C1D7-43F0-B69B-135315EFB63E}" type="presParOf" srcId="{4CC67A2C-F82C-4B0C-A776-DB420C3ACEA8}" destId="{512519D0-64E4-4F42-A8C1-4C51DE2EDF4D}" srcOrd="3" destOrd="0" presId="urn:microsoft.com/office/officeart/2009/3/layout/HorizontalOrganizationChart"/>
    <dgm:cxn modelId="{65C86C51-8E8E-4165-9A86-CEBAE13F21F5}" type="presParOf" srcId="{512519D0-64E4-4F42-A8C1-4C51DE2EDF4D}" destId="{AD670667-77FF-4773-B386-EF26623B8B60}" srcOrd="0" destOrd="0" presId="urn:microsoft.com/office/officeart/2009/3/layout/HorizontalOrganizationChart"/>
    <dgm:cxn modelId="{003529C1-320B-4C7F-BF93-43BA49C9B411}" type="presParOf" srcId="{AD670667-77FF-4773-B386-EF26623B8B60}" destId="{C77996C4-04EE-4120-A590-E4F5409FF3B8}" srcOrd="0" destOrd="0" presId="urn:microsoft.com/office/officeart/2009/3/layout/HorizontalOrganizationChart"/>
    <dgm:cxn modelId="{46275437-493B-42B7-93BB-2A1A540632C3}" type="presParOf" srcId="{AD670667-77FF-4773-B386-EF26623B8B60}" destId="{18D2DC87-447B-4460-B846-5483C90A0E94}" srcOrd="1" destOrd="0" presId="urn:microsoft.com/office/officeart/2009/3/layout/HorizontalOrganizationChart"/>
    <dgm:cxn modelId="{54435D52-9F83-4FA9-89FE-7AD5C999FFCF}" type="presParOf" srcId="{512519D0-64E4-4F42-A8C1-4C51DE2EDF4D}" destId="{AC2B0AEA-2387-4976-9994-E4F4DD0949A6}" srcOrd="1" destOrd="0" presId="urn:microsoft.com/office/officeart/2009/3/layout/HorizontalOrganizationChart"/>
    <dgm:cxn modelId="{71B14AD3-CDA7-4470-8084-1EB0AC350C4D}" type="presParOf" srcId="{512519D0-64E4-4F42-A8C1-4C51DE2EDF4D}" destId="{4BFD26A9-A1DE-418D-A704-CDFF5D081C7C}" srcOrd="2" destOrd="0" presId="urn:microsoft.com/office/officeart/2009/3/layout/HorizontalOrganizationChart"/>
    <dgm:cxn modelId="{35339B02-E6F7-4E48-900E-409C27E18F87}" type="presParOf" srcId="{125F75EA-AF3B-4079-A619-67D8752F1EAA}" destId="{66BB2951-01F0-4916-9072-B7FF5BD28E38}" srcOrd="2" destOrd="0" presId="urn:microsoft.com/office/officeart/2009/3/layout/HorizontalOrganizationChart"/>
    <dgm:cxn modelId="{F8B7D685-DB2D-4BAD-A921-ADB762561B50}" type="presParOf" srcId="{1B550CE7-0F85-4B8F-8102-6DCB5E438CFD}" destId="{62D16F98-9369-43FC-A079-1B89EAEA828D}"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BCEEC-EF64-43A3-9B64-30357BD5DEA3}" type="doc">
      <dgm:prSet loTypeId="urn:microsoft.com/office/officeart/2009/3/layout/HorizontalOrganizationChart" loCatId="hierarchy" qsTypeId="urn:microsoft.com/office/officeart/2005/8/quickstyle/simple3" qsCatId="simple" csTypeId="urn:microsoft.com/office/officeart/2005/8/colors/accent5_1" csCatId="accent5" phldr="1"/>
      <dgm:spPr/>
      <dgm:t>
        <a:bodyPr/>
        <a:lstStyle/>
        <a:p>
          <a:endParaRPr lang="es-CO"/>
        </a:p>
      </dgm:t>
    </dgm:pt>
    <dgm:pt modelId="{B2589159-B17E-4D4C-80FB-4AC2A88EB6B0}">
      <dgm:prSet phldrT="[Texto]" custT="1"/>
      <dgm:spPr/>
      <dgm:t>
        <a:bodyPr/>
        <a:lstStyle/>
        <a:p>
          <a:r>
            <a:rPr lang="es-ES" sz="1400" b="1" dirty="0"/>
            <a:t>Pilar 3. Proteger a los trabajadores en el lugar de trabajo</a:t>
          </a:r>
          <a:endParaRPr lang="es-CO" sz="1400" b="1" dirty="0"/>
        </a:p>
      </dgm:t>
    </dgm:pt>
    <dgm:pt modelId="{DD4CD559-1589-48C1-AA17-9AC1BFF11B97}" type="sibTrans" cxnId="{AAA69407-7CF8-41C2-964C-E19938E24D43}">
      <dgm:prSet/>
      <dgm:spPr/>
      <dgm:t>
        <a:bodyPr/>
        <a:lstStyle/>
        <a:p>
          <a:endParaRPr lang="es-CO" sz="3600"/>
        </a:p>
      </dgm:t>
    </dgm:pt>
    <dgm:pt modelId="{E358A45D-07BC-464A-AC16-8B30F3449A0D}" type="parTrans" cxnId="{AAA69407-7CF8-41C2-964C-E19938E24D43}">
      <dgm:prSet/>
      <dgm:spPr/>
      <dgm:t>
        <a:bodyPr/>
        <a:lstStyle/>
        <a:p>
          <a:endParaRPr lang="es-CO" sz="3600"/>
        </a:p>
      </dgm:t>
    </dgm:pt>
    <dgm:pt modelId="{2497F405-4CFB-49CA-8DA9-52F3927C3DD4}">
      <dgm:prSet custT="1"/>
      <dgm:spPr/>
      <dgm:t>
        <a:bodyPr/>
        <a:lstStyle/>
        <a:p>
          <a:r>
            <a:rPr lang="es-ES" sz="1400" b="0" dirty="0"/>
            <a:t>Protección de la seguridad social</a:t>
          </a:r>
          <a:endParaRPr lang="es-CO" sz="1400" b="0" dirty="0"/>
        </a:p>
      </dgm:t>
    </dgm:pt>
    <dgm:pt modelId="{D084F400-9A20-4388-8710-D7C613CC7054}" type="parTrans" cxnId="{408E4160-6899-49E3-A51B-FF5707A8547E}">
      <dgm:prSet/>
      <dgm:spPr/>
      <dgm:t>
        <a:bodyPr/>
        <a:lstStyle/>
        <a:p>
          <a:endParaRPr lang="es-CO"/>
        </a:p>
      </dgm:t>
    </dgm:pt>
    <dgm:pt modelId="{9F8E3F2C-1BF0-48D2-8445-ACC80315CCDE}" type="sibTrans" cxnId="{408E4160-6899-49E3-A51B-FF5707A8547E}">
      <dgm:prSet/>
      <dgm:spPr/>
      <dgm:t>
        <a:bodyPr/>
        <a:lstStyle/>
        <a:p>
          <a:endParaRPr lang="es-CO"/>
        </a:p>
      </dgm:t>
    </dgm:pt>
    <dgm:pt modelId="{19313E9F-79C7-4432-862B-53103E4B2BD5}">
      <dgm:prSet custT="1"/>
      <dgm:spPr/>
      <dgm:t>
        <a:bodyPr/>
        <a:lstStyle/>
        <a:p>
          <a:r>
            <a:rPr lang="es-CO" sz="1400" b="0" dirty="0" smtClean="0"/>
            <a:t>Licencia por enfermedad</a:t>
          </a:r>
          <a:endParaRPr lang="es-CO" sz="1400" b="0" dirty="0"/>
        </a:p>
      </dgm:t>
    </dgm:pt>
    <dgm:pt modelId="{8B406403-C459-46A5-AB1A-628975912379}" type="parTrans" cxnId="{76541A2C-7FFE-40E3-B72F-6F27C14A49F9}">
      <dgm:prSet/>
      <dgm:spPr/>
      <dgm:t>
        <a:bodyPr/>
        <a:lstStyle/>
        <a:p>
          <a:endParaRPr lang="es-CO"/>
        </a:p>
      </dgm:t>
    </dgm:pt>
    <dgm:pt modelId="{B2284B2C-5F27-4223-86D2-42177588027F}" type="sibTrans" cxnId="{76541A2C-7FFE-40E3-B72F-6F27C14A49F9}">
      <dgm:prSet/>
      <dgm:spPr/>
      <dgm:t>
        <a:bodyPr/>
        <a:lstStyle/>
        <a:p>
          <a:endParaRPr lang="es-CO"/>
        </a:p>
      </dgm:t>
    </dgm:pt>
    <dgm:pt modelId="{C2F5C447-C4FB-4A1E-8E2E-7BA2B2250303}">
      <dgm:prSet custT="1"/>
      <dgm:spPr/>
      <dgm:t>
        <a:bodyPr/>
        <a:lstStyle/>
        <a:p>
          <a:r>
            <a:rPr lang="es-ES" sz="1400" b="0" dirty="0" smtClean="0"/>
            <a:t>Aplazamiento o reducción de las contribuciones de seguridad social</a:t>
          </a:r>
          <a:endParaRPr lang="es-CO" sz="1400" b="0" dirty="0"/>
        </a:p>
      </dgm:t>
    </dgm:pt>
    <dgm:pt modelId="{C4A55619-E119-4996-BB29-FEADDB4E6FD7}" type="parTrans" cxnId="{22345944-D101-4398-801D-A6E01C953801}">
      <dgm:prSet/>
      <dgm:spPr/>
      <dgm:t>
        <a:bodyPr/>
        <a:lstStyle/>
        <a:p>
          <a:endParaRPr lang="es-CO"/>
        </a:p>
      </dgm:t>
    </dgm:pt>
    <dgm:pt modelId="{21018E20-A1E3-4352-83D4-5374B6412DE0}" type="sibTrans" cxnId="{22345944-D101-4398-801D-A6E01C953801}">
      <dgm:prSet/>
      <dgm:spPr/>
      <dgm:t>
        <a:bodyPr/>
        <a:lstStyle/>
        <a:p>
          <a:endParaRPr lang="es-CO"/>
        </a:p>
      </dgm:t>
    </dgm:pt>
    <dgm:pt modelId="{49CAC537-4F06-4EDC-B79B-E2A7247BF825}">
      <dgm:prSet phldrT="[Texto]" custT="1"/>
      <dgm:spPr/>
      <dgm:t>
        <a:bodyPr/>
        <a:lstStyle/>
        <a:p>
          <a:r>
            <a:rPr lang="es-CO" sz="1400" b="1" smtClean="0"/>
            <a:t>Pilar 4. Recurrir al diálogo social para encontrar soluciones</a:t>
          </a:r>
          <a:endParaRPr lang="es-CO" sz="1400" b="0" dirty="0"/>
        </a:p>
      </dgm:t>
    </dgm:pt>
    <dgm:pt modelId="{557C6C54-ED7F-4ECD-9DA5-CEE7BF80FC23}" type="parTrans" cxnId="{2E054786-9715-4C79-9340-297EC4AB16AA}">
      <dgm:prSet/>
      <dgm:spPr/>
      <dgm:t>
        <a:bodyPr/>
        <a:lstStyle/>
        <a:p>
          <a:endParaRPr lang="en-US"/>
        </a:p>
      </dgm:t>
    </dgm:pt>
    <dgm:pt modelId="{0EFD6A3A-A6B1-471B-9A48-A93A17C56B67}" type="sibTrans" cxnId="{2E054786-9715-4C79-9340-297EC4AB16AA}">
      <dgm:prSet/>
      <dgm:spPr/>
      <dgm:t>
        <a:bodyPr/>
        <a:lstStyle/>
        <a:p>
          <a:endParaRPr lang="en-US"/>
        </a:p>
      </dgm:t>
    </dgm:pt>
    <dgm:pt modelId="{5033CBA5-8931-4725-9890-4855EE5C35E5}">
      <dgm:prSet/>
      <dgm:spPr/>
      <dgm:t>
        <a:bodyPr/>
        <a:lstStyle/>
        <a:p>
          <a:r>
            <a:rPr lang="es-ES" b="0" dirty="0"/>
            <a:t>Fortalecimiento institucional y del dialogo social</a:t>
          </a:r>
          <a:endParaRPr lang="es-CO" b="0" dirty="0"/>
        </a:p>
      </dgm:t>
    </dgm:pt>
    <dgm:pt modelId="{571F1AE4-B8C8-4FED-BDAF-76B96673BAE7}" type="parTrans" cxnId="{95D796C7-4A09-4F85-AA11-70BBA6FC0CF3}">
      <dgm:prSet/>
      <dgm:spPr/>
      <dgm:t>
        <a:bodyPr/>
        <a:lstStyle/>
        <a:p>
          <a:endParaRPr lang="en-US"/>
        </a:p>
      </dgm:t>
    </dgm:pt>
    <dgm:pt modelId="{65EB34FB-C704-4668-95CE-1D4006065E7E}" type="sibTrans" cxnId="{95D796C7-4A09-4F85-AA11-70BBA6FC0CF3}">
      <dgm:prSet/>
      <dgm:spPr/>
      <dgm:t>
        <a:bodyPr/>
        <a:lstStyle/>
        <a:p>
          <a:endParaRPr lang="en-US"/>
        </a:p>
      </dgm:t>
    </dgm:pt>
    <dgm:pt modelId="{32B402C7-D881-4379-A190-DB4D9FFF9BE9}">
      <dgm:prSet/>
      <dgm:spPr/>
      <dgm:t>
        <a:bodyPr/>
        <a:lstStyle/>
        <a:p>
          <a:r>
            <a:rPr lang="es-ES" b="0" dirty="0" smtClean="0"/>
            <a:t>Iniciativas del sector privado y emprendimientos</a:t>
          </a:r>
          <a:endParaRPr lang="es-CO" b="0" dirty="0"/>
        </a:p>
      </dgm:t>
    </dgm:pt>
    <dgm:pt modelId="{01F2D983-0CCE-4468-ABD3-B01D04FC017C}" type="parTrans" cxnId="{FBBA021B-7A62-481D-983E-B8CDFA39B7DE}">
      <dgm:prSet/>
      <dgm:spPr/>
      <dgm:t>
        <a:bodyPr/>
        <a:lstStyle/>
        <a:p>
          <a:endParaRPr lang="en-US"/>
        </a:p>
      </dgm:t>
    </dgm:pt>
    <dgm:pt modelId="{4ABDEC4B-AF4C-4BE8-914B-8814619D3114}" type="sibTrans" cxnId="{FBBA021B-7A62-481D-983E-B8CDFA39B7DE}">
      <dgm:prSet/>
      <dgm:spPr/>
      <dgm:t>
        <a:bodyPr/>
        <a:lstStyle/>
        <a:p>
          <a:endParaRPr lang="en-US"/>
        </a:p>
      </dgm:t>
    </dgm:pt>
    <dgm:pt modelId="{8CAC06C5-3F08-4E59-A6C6-ED03B860D1E0}">
      <dgm:prSet/>
      <dgm:spPr/>
      <dgm:t>
        <a:bodyPr/>
        <a:lstStyle/>
        <a:p>
          <a:r>
            <a:rPr lang="es-ES" b="0" dirty="0" smtClean="0"/>
            <a:t>Búsqueda de mercados nuevos y alternativos</a:t>
          </a:r>
          <a:endParaRPr lang="es-CO" b="0" dirty="0"/>
        </a:p>
      </dgm:t>
    </dgm:pt>
    <dgm:pt modelId="{5EAB2FCA-996B-4E35-9336-E6572CAEBFEB}" type="parTrans" cxnId="{5F72CFE7-0824-4C7D-9DAE-181330FA62B1}">
      <dgm:prSet/>
      <dgm:spPr/>
      <dgm:t>
        <a:bodyPr/>
        <a:lstStyle/>
        <a:p>
          <a:endParaRPr lang="en-US"/>
        </a:p>
      </dgm:t>
    </dgm:pt>
    <dgm:pt modelId="{CC104597-CC3B-466E-9FF0-FED635D0FD64}" type="sibTrans" cxnId="{5F72CFE7-0824-4C7D-9DAE-181330FA62B1}">
      <dgm:prSet/>
      <dgm:spPr/>
      <dgm:t>
        <a:bodyPr/>
        <a:lstStyle/>
        <a:p>
          <a:endParaRPr lang="en-US"/>
        </a:p>
      </dgm:t>
    </dgm:pt>
    <dgm:pt modelId="{B0897B70-2A93-47FD-9D33-E94B3E174499}">
      <dgm:prSet/>
      <dgm:spPr/>
      <dgm:t>
        <a:bodyPr/>
        <a:lstStyle/>
        <a:p>
          <a:r>
            <a:rPr lang="es-CO" b="0" dirty="0" smtClean="0"/>
            <a:t>Gobernanza mejorada</a:t>
          </a:r>
          <a:endParaRPr lang="es-CO" b="0" dirty="0"/>
        </a:p>
      </dgm:t>
    </dgm:pt>
    <dgm:pt modelId="{8DC0F1A5-A136-46AF-B91A-305FFCAB9180}" type="parTrans" cxnId="{A7D455D2-CCB6-42F2-B964-FEE111079ADC}">
      <dgm:prSet/>
      <dgm:spPr/>
      <dgm:t>
        <a:bodyPr/>
        <a:lstStyle/>
        <a:p>
          <a:endParaRPr lang="en-US"/>
        </a:p>
      </dgm:t>
    </dgm:pt>
    <dgm:pt modelId="{AB7D60DB-C193-4CA2-8337-0F6D610A4F4D}" type="sibTrans" cxnId="{A7D455D2-CCB6-42F2-B964-FEE111079ADC}">
      <dgm:prSet/>
      <dgm:spPr/>
      <dgm:t>
        <a:bodyPr/>
        <a:lstStyle/>
        <a:p>
          <a:endParaRPr lang="en-US"/>
        </a:p>
      </dgm:t>
    </dgm:pt>
    <dgm:pt modelId="{397ED2FB-621F-4B64-B071-E2EECC961A81}">
      <dgm:prSet/>
      <dgm:spPr/>
      <dgm:t>
        <a:bodyPr/>
        <a:lstStyle/>
        <a:p>
          <a:r>
            <a:rPr lang="es-CO" b="0" dirty="0" smtClean="0"/>
            <a:t>Contratación pública y pagos</a:t>
          </a:r>
          <a:endParaRPr lang="es-CO" b="0" dirty="0"/>
        </a:p>
      </dgm:t>
    </dgm:pt>
    <dgm:pt modelId="{FA8FD61A-678D-4A7C-9B56-E8A1EE1CE08D}" type="parTrans" cxnId="{982A4E2D-0035-4DE8-A5CB-814556D4B320}">
      <dgm:prSet/>
      <dgm:spPr/>
      <dgm:t>
        <a:bodyPr/>
        <a:lstStyle/>
        <a:p>
          <a:endParaRPr lang="en-US"/>
        </a:p>
      </dgm:t>
    </dgm:pt>
    <dgm:pt modelId="{E116763A-87CF-442F-93A9-006DFCB8D0C9}" type="sibTrans" cxnId="{982A4E2D-0035-4DE8-A5CB-814556D4B320}">
      <dgm:prSet/>
      <dgm:spPr/>
      <dgm:t>
        <a:bodyPr/>
        <a:lstStyle/>
        <a:p>
          <a:endParaRPr lang="en-US"/>
        </a:p>
      </dgm:t>
    </dgm:pt>
    <dgm:pt modelId="{D6F4131D-852B-4C33-B575-BCC7DB812817}" type="pres">
      <dgm:prSet presAssocID="{368BCEEC-EF64-43A3-9B64-30357BD5DEA3}" presName="hierChild1" presStyleCnt="0">
        <dgm:presLayoutVars>
          <dgm:orgChart val="1"/>
          <dgm:chPref val="1"/>
          <dgm:dir/>
          <dgm:animOne val="branch"/>
          <dgm:animLvl val="lvl"/>
          <dgm:resizeHandles/>
        </dgm:presLayoutVars>
      </dgm:prSet>
      <dgm:spPr/>
      <dgm:t>
        <a:bodyPr/>
        <a:lstStyle/>
        <a:p>
          <a:endParaRPr lang="en-US"/>
        </a:p>
      </dgm:t>
    </dgm:pt>
    <dgm:pt modelId="{67E4B0BE-CA6E-4E27-8470-05D6164E3DAD}" type="pres">
      <dgm:prSet presAssocID="{B2589159-B17E-4D4C-80FB-4AC2A88EB6B0}" presName="hierRoot1" presStyleCnt="0">
        <dgm:presLayoutVars>
          <dgm:hierBranch val="init"/>
        </dgm:presLayoutVars>
      </dgm:prSet>
      <dgm:spPr/>
      <dgm:t>
        <a:bodyPr/>
        <a:lstStyle/>
        <a:p>
          <a:endParaRPr lang="en-US"/>
        </a:p>
      </dgm:t>
    </dgm:pt>
    <dgm:pt modelId="{412B7769-F650-4B07-B573-323B47FAB6A9}" type="pres">
      <dgm:prSet presAssocID="{B2589159-B17E-4D4C-80FB-4AC2A88EB6B0}" presName="rootComposite1" presStyleCnt="0"/>
      <dgm:spPr/>
      <dgm:t>
        <a:bodyPr/>
        <a:lstStyle/>
        <a:p>
          <a:endParaRPr lang="en-US"/>
        </a:p>
      </dgm:t>
    </dgm:pt>
    <dgm:pt modelId="{1B94ACCC-0C39-49B0-B172-EF9BD2E5ED4C}" type="pres">
      <dgm:prSet presAssocID="{B2589159-B17E-4D4C-80FB-4AC2A88EB6B0}" presName="rootText1" presStyleLbl="node0" presStyleIdx="0" presStyleCnt="2">
        <dgm:presLayoutVars>
          <dgm:chPref val="3"/>
        </dgm:presLayoutVars>
      </dgm:prSet>
      <dgm:spPr/>
      <dgm:t>
        <a:bodyPr/>
        <a:lstStyle/>
        <a:p>
          <a:endParaRPr lang="en-US"/>
        </a:p>
      </dgm:t>
    </dgm:pt>
    <dgm:pt modelId="{D5A0F72A-2C0D-4273-AE40-912EDBC6B244}" type="pres">
      <dgm:prSet presAssocID="{B2589159-B17E-4D4C-80FB-4AC2A88EB6B0}" presName="rootConnector1" presStyleLbl="node1" presStyleIdx="0" presStyleCnt="0"/>
      <dgm:spPr/>
      <dgm:t>
        <a:bodyPr/>
        <a:lstStyle/>
        <a:p>
          <a:endParaRPr lang="en-US"/>
        </a:p>
      </dgm:t>
    </dgm:pt>
    <dgm:pt modelId="{256DDFED-8C0C-493B-872F-B4578D459608}" type="pres">
      <dgm:prSet presAssocID="{B2589159-B17E-4D4C-80FB-4AC2A88EB6B0}" presName="hierChild2" presStyleCnt="0"/>
      <dgm:spPr/>
      <dgm:t>
        <a:bodyPr/>
        <a:lstStyle/>
        <a:p>
          <a:endParaRPr lang="en-US"/>
        </a:p>
      </dgm:t>
    </dgm:pt>
    <dgm:pt modelId="{F34A3BF5-E104-4906-AC1B-7571D2BDDA0F}" type="pres">
      <dgm:prSet presAssocID="{D084F400-9A20-4388-8710-D7C613CC7054}" presName="Name64" presStyleLbl="parChTrans1D2" presStyleIdx="0" presStyleCnt="2"/>
      <dgm:spPr/>
      <dgm:t>
        <a:bodyPr/>
        <a:lstStyle/>
        <a:p>
          <a:endParaRPr lang="en-US"/>
        </a:p>
      </dgm:t>
    </dgm:pt>
    <dgm:pt modelId="{ADC947ED-9110-46FC-855E-D2BC83A62AD9}" type="pres">
      <dgm:prSet presAssocID="{2497F405-4CFB-49CA-8DA9-52F3927C3DD4}" presName="hierRoot2" presStyleCnt="0">
        <dgm:presLayoutVars>
          <dgm:hierBranch val="init"/>
        </dgm:presLayoutVars>
      </dgm:prSet>
      <dgm:spPr/>
      <dgm:t>
        <a:bodyPr/>
        <a:lstStyle/>
        <a:p>
          <a:endParaRPr lang="en-US"/>
        </a:p>
      </dgm:t>
    </dgm:pt>
    <dgm:pt modelId="{5F02A150-553C-434D-9175-4C128E49291B}" type="pres">
      <dgm:prSet presAssocID="{2497F405-4CFB-49CA-8DA9-52F3927C3DD4}" presName="rootComposite" presStyleCnt="0"/>
      <dgm:spPr/>
      <dgm:t>
        <a:bodyPr/>
        <a:lstStyle/>
        <a:p>
          <a:endParaRPr lang="en-US"/>
        </a:p>
      </dgm:t>
    </dgm:pt>
    <dgm:pt modelId="{7C27C808-9B72-4CB2-A537-A7012C1076F6}" type="pres">
      <dgm:prSet presAssocID="{2497F405-4CFB-49CA-8DA9-52F3927C3DD4}" presName="rootText" presStyleLbl="node2" presStyleIdx="0" presStyleCnt="2">
        <dgm:presLayoutVars>
          <dgm:chPref val="3"/>
        </dgm:presLayoutVars>
      </dgm:prSet>
      <dgm:spPr/>
      <dgm:t>
        <a:bodyPr/>
        <a:lstStyle/>
        <a:p>
          <a:endParaRPr lang="en-US"/>
        </a:p>
      </dgm:t>
    </dgm:pt>
    <dgm:pt modelId="{5EC919B0-9265-4775-8EA5-8D8CDD938ADD}" type="pres">
      <dgm:prSet presAssocID="{2497F405-4CFB-49CA-8DA9-52F3927C3DD4}" presName="rootConnector" presStyleLbl="node2" presStyleIdx="0" presStyleCnt="2"/>
      <dgm:spPr/>
      <dgm:t>
        <a:bodyPr/>
        <a:lstStyle/>
        <a:p>
          <a:endParaRPr lang="en-US"/>
        </a:p>
      </dgm:t>
    </dgm:pt>
    <dgm:pt modelId="{E2DE80F4-D823-4D81-9963-8378BF09BFE8}" type="pres">
      <dgm:prSet presAssocID="{2497F405-4CFB-49CA-8DA9-52F3927C3DD4}" presName="hierChild4" presStyleCnt="0"/>
      <dgm:spPr/>
      <dgm:t>
        <a:bodyPr/>
        <a:lstStyle/>
        <a:p>
          <a:endParaRPr lang="en-US"/>
        </a:p>
      </dgm:t>
    </dgm:pt>
    <dgm:pt modelId="{B16FFA38-0AA8-44F0-A443-C2E67A4BC4F7}" type="pres">
      <dgm:prSet presAssocID="{8B406403-C459-46A5-AB1A-628975912379}" presName="Name64" presStyleLbl="parChTrans1D3" presStyleIdx="0" presStyleCnt="6"/>
      <dgm:spPr/>
      <dgm:t>
        <a:bodyPr/>
        <a:lstStyle/>
        <a:p>
          <a:endParaRPr lang="en-US"/>
        </a:p>
      </dgm:t>
    </dgm:pt>
    <dgm:pt modelId="{EE58B160-3B81-46B9-9BBB-AB9CA17C0D7D}" type="pres">
      <dgm:prSet presAssocID="{19313E9F-79C7-4432-862B-53103E4B2BD5}" presName="hierRoot2" presStyleCnt="0">
        <dgm:presLayoutVars>
          <dgm:hierBranch val="init"/>
        </dgm:presLayoutVars>
      </dgm:prSet>
      <dgm:spPr/>
      <dgm:t>
        <a:bodyPr/>
        <a:lstStyle/>
        <a:p>
          <a:endParaRPr lang="en-US"/>
        </a:p>
      </dgm:t>
    </dgm:pt>
    <dgm:pt modelId="{EFCEC09D-E595-4C1C-9EAC-255C2F2A0646}" type="pres">
      <dgm:prSet presAssocID="{19313E9F-79C7-4432-862B-53103E4B2BD5}" presName="rootComposite" presStyleCnt="0"/>
      <dgm:spPr/>
      <dgm:t>
        <a:bodyPr/>
        <a:lstStyle/>
        <a:p>
          <a:endParaRPr lang="en-US"/>
        </a:p>
      </dgm:t>
    </dgm:pt>
    <dgm:pt modelId="{2C7D4829-8B88-475C-9C38-9F398A7CA273}" type="pres">
      <dgm:prSet presAssocID="{19313E9F-79C7-4432-862B-53103E4B2BD5}" presName="rootText" presStyleLbl="node3" presStyleIdx="0" presStyleCnt="6">
        <dgm:presLayoutVars>
          <dgm:chPref val="3"/>
        </dgm:presLayoutVars>
      </dgm:prSet>
      <dgm:spPr/>
      <dgm:t>
        <a:bodyPr/>
        <a:lstStyle/>
        <a:p>
          <a:endParaRPr lang="en-US"/>
        </a:p>
      </dgm:t>
    </dgm:pt>
    <dgm:pt modelId="{301163D1-55B8-415B-9044-3DE472AC558E}" type="pres">
      <dgm:prSet presAssocID="{19313E9F-79C7-4432-862B-53103E4B2BD5}" presName="rootConnector" presStyleLbl="node3" presStyleIdx="0" presStyleCnt="6"/>
      <dgm:spPr/>
      <dgm:t>
        <a:bodyPr/>
        <a:lstStyle/>
        <a:p>
          <a:endParaRPr lang="en-US"/>
        </a:p>
      </dgm:t>
    </dgm:pt>
    <dgm:pt modelId="{279DA6C6-3BA9-4144-ABD6-5FD4A7A8C8E3}" type="pres">
      <dgm:prSet presAssocID="{19313E9F-79C7-4432-862B-53103E4B2BD5}" presName="hierChild4" presStyleCnt="0"/>
      <dgm:spPr/>
      <dgm:t>
        <a:bodyPr/>
        <a:lstStyle/>
        <a:p>
          <a:endParaRPr lang="en-US"/>
        </a:p>
      </dgm:t>
    </dgm:pt>
    <dgm:pt modelId="{2AB9B779-63CF-4237-869B-CB99A6EAF11A}" type="pres">
      <dgm:prSet presAssocID="{19313E9F-79C7-4432-862B-53103E4B2BD5}" presName="hierChild5" presStyleCnt="0"/>
      <dgm:spPr/>
      <dgm:t>
        <a:bodyPr/>
        <a:lstStyle/>
        <a:p>
          <a:endParaRPr lang="en-US"/>
        </a:p>
      </dgm:t>
    </dgm:pt>
    <dgm:pt modelId="{047CD426-07EA-4B09-AE61-80B6E14D969F}" type="pres">
      <dgm:prSet presAssocID="{C4A55619-E119-4996-BB29-FEADDB4E6FD7}" presName="Name64" presStyleLbl="parChTrans1D3" presStyleIdx="1" presStyleCnt="6"/>
      <dgm:spPr/>
      <dgm:t>
        <a:bodyPr/>
        <a:lstStyle/>
        <a:p>
          <a:endParaRPr lang="en-US"/>
        </a:p>
      </dgm:t>
    </dgm:pt>
    <dgm:pt modelId="{0D960C4C-B04B-437E-A600-B094421135BB}" type="pres">
      <dgm:prSet presAssocID="{C2F5C447-C4FB-4A1E-8E2E-7BA2B2250303}" presName="hierRoot2" presStyleCnt="0">
        <dgm:presLayoutVars>
          <dgm:hierBranch val="init"/>
        </dgm:presLayoutVars>
      </dgm:prSet>
      <dgm:spPr/>
      <dgm:t>
        <a:bodyPr/>
        <a:lstStyle/>
        <a:p>
          <a:endParaRPr lang="en-US"/>
        </a:p>
      </dgm:t>
    </dgm:pt>
    <dgm:pt modelId="{53FE4AB9-40C8-455A-AC3C-E566ECF245D8}" type="pres">
      <dgm:prSet presAssocID="{C2F5C447-C4FB-4A1E-8E2E-7BA2B2250303}" presName="rootComposite" presStyleCnt="0"/>
      <dgm:spPr/>
      <dgm:t>
        <a:bodyPr/>
        <a:lstStyle/>
        <a:p>
          <a:endParaRPr lang="en-US"/>
        </a:p>
      </dgm:t>
    </dgm:pt>
    <dgm:pt modelId="{DB73FCB1-3F5E-458D-A8FE-F9ACF260BD90}" type="pres">
      <dgm:prSet presAssocID="{C2F5C447-C4FB-4A1E-8E2E-7BA2B2250303}" presName="rootText" presStyleLbl="node3" presStyleIdx="1" presStyleCnt="6">
        <dgm:presLayoutVars>
          <dgm:chPref val="3"/>
        </dgm:presLayoutVars>
      </dgm:prSet>
      <dgm:spPr/>
      <dgm:t>
        <a:bodyPr/>
        <a:lstStyle/>
        <a:p>
          <a:endParaRPr lang="en-US"/>
        </a:p>
      </dgm:t>
    </dgm:pt>
    <dgm:pt modelId="{00E24B85-FDC3-46EF-918C-2CCA035ABC41}" type="pres">
      <dgm:prSet presAssocID="{C2F5C447-C4FB-4A1E-8E2E-7BA2B2250303}" presName="rootConnector" presStyleLbl="node3" presStyleIdx="1" presStyleCnt="6"/>
      <dgm:spPr/>
      <dgm:t>
        <a:bodyPr/>
        <a:lstStyle/>
        <a:p>
          <a:endParaRPr lang="en-US"/>
        </a:p>
      </dgm:t>
    </dgm:pt>
    <dgm:pt modelId="{B683A866-FDEB-4014-B0BB-A3116A2D16BA}" type="pres">
      <dgm:prSet presAssocID="{C2F5C447-C4FB-4A1E-8E2E-7BA2B2250303}" presName="hierChild4" presStyleCnt="0"/>
      <dgm:spPr/>
      <dgm:t>
        <a:bodyPr/>
        <a:lstStyle/>
        <a:p>
          <a:endParaRPr lang="en-US"/>
        </a:p>
      </dgm:t>
    </dgm:pt>
    <dgm:pt modelId="{8EDA7F7E-EAAD-4DF8-B2AF-1BC71057CB22}" type="pres">
      <dgm:prSet presAssocID="{C2F5C447-C4FB-4A1E-8E2E-7BA2B2250303}" presName="hierChild5" presStyleCnt="0"/>
      <dgm:spPr/>
      <dgm:t>
        <a:bodyPr/>
        <a:lstStyle/>
        <a:p>
          <a:endParaRPr lang="en-US"/>
        </a:p>
      </dgm:t>
    </dgm:pt>
    <dgm:pt modelId="{306BD6A5-748E-482C-83BE-DD1CEA84771F}" type="pres">
      <dgm:prSet presAssocID="{2497F405-4CFB-49CA-8DA9-52F3927C3DD4}" presName="hierChild5" presStyleCnt="0"/>
      <dgm:spPr/>
      <dgm:t>
        <a:bodyPr/>
        <a:lstStyle/>
        <a:p>
          <a:endParaRPr lang="en-US"/>
        </a:p>
      </dgm:t>
    </dgm:pt>
    <dgm:pt modelId="{CBB99397-017B-4057-A421-1043B3F2B608}" type="pres">
      <dgm:prSet presAssocID="{B2589159-B17E-4D4C-80FB-4AC2A88EB6B0}" presName="hierChild3" presStyleCnt="0"/>
      <dgm:spPr/>
      <dgm:t>
        <a:bodyPr/>
        <a:lstStyle/>
        <a:p>
          <a:endParaRPr lang="en-US"/>
        </a:p>
      </dgm:t>
    </dgm:pt>
    <dgm:pt modelId="{3DCDC45E-A17D-4207-9A74-4EB1B612C86E}" type="pres">
      <dgm:prSet presAssocID="{49CAC537-4F06-4EDC-B79B-E2A7247BF825}" presName="hierRoot1" presStyleCnt="0">
        <dgm:presLayoutVars>
          <dgm:hierBranch val="init"/>
        </dgm:presLayoutVars>
      </dgm:prSet>
      <dgm:spPr/>
    </dgm:pt>
    <dgm:pt modelId="{A0F7DCB6-BB1E-4901-B1D3-CED727A160F3}" type="pres">
      <dgm:prSet presAssocID="{49CAC537-4F06-4EDC-B79B-E2A7247BF825}" presName="rootComposite1" presStyleCnt="0"/>
      <dgm:spPr/>
    </dgm:pt>
    <dgm:pt modelId="{01E3FE4F-623D-4756-952B-0160647FECE1}" type="pres">
      <dgm:prSet presAssocID="{49CAC537-4F06-4EDC-B79B-E2A7247BF825}" presName="rootText1" presStyleLbl="node0" presStyleIdx="1" presStyleCnt="2" custScaleX="94262">
        <dgm:presLayoutVars>
          <dgm:chPref val="3"/>
        </dgm:presLayoutVars>
      </dgm:prSet>
      <dgm:spPr/>
      <dgm:t>
        <a:bodyPr/>
        <a:lstStyle/>
        <a:p>
          <a:endParaRPr lang="en-US"/>
        </a:p>
      </dgm:t>
    </dgm:pt>
    <dgm:pt modelId="{F78D92A0-5221-49E0-86BE-6B4B33385EDA}" type="pres">
      <dgm:prSet presAssocID="{49CAC537-4F06-4EDC-B79B-E2A7247BF825}" presName="rootConnector1" presStyleLbl="node1" presStyleIdx="0" presStyleCnt="0"/>
      <dgm:spPr/>
      <dgm:t>
        <a:bodyPr/>
        <a:lstStyle/>
        <a:p>
          <a:endParaRPr lang="en-US"/>
        </a:p>
      </dgm:t>
    </dgm:pt>
    <dgm:pt modelId="{9D082B52-34EB-4AD1-A962-366FE8764F68}" type="pres">
      <dgm:prSet presAssocID="{49CAC537-4F06-4EDC-B79B-E2A7247BF825}" presName="hierChild2" presStyleCnt="0"/>
      <dgm:spPr/>
    </dgm:pt>
    <dgm:pt modelId="{B237D03B-203F-40BB-87E9-7D323DD93164}" type="pres">
      <dgm:prSet presAssocID="{571F1AE4-B8C8-4FED-BDAF-76B96673BAE7}" presName="Name64" presStyleLbl="parChTrans1D2" presStyleIdx="1" presStyleCnt="2"/>
      <dgm:spPr/>
    </dgm:pt>
    <dgm:pt modelId="{056CE58D-BF2F-4DFE-9868-76A429913B10}" type="pres">
      <dgm:prSet presAssocID="{5033CBA5-8931-4725-9890-4855EE5C35E5}" presName="hierRoot2" presStyleCnt="0">
        <dgm:presLayoutVars>
          <dgm:hierBranch val="init"/>
        </dgm:presLayoutVars>
      </dgm:prSet>
      <dgm:spPr/>
    </dgm:pt>
    <dgm:pt modelId="{63B4B83B-184F-47C2-B8B8-BA8F9C0D7679}" type="pres">
      <dgm:prSet presAssocID="{5033CBA5-8931-4725-9890-4855EE5C35E5}" presName="rootComposite" presStyleCnt="0"/>
      <dgm:spPr/>
    </dgm:pt>
    <dgm:pt modelId="{BA5F2662-1EDA-4A74-BBDC-5C48016001B0}" type="pres">
      <dgm:prSet presAssocID="{5033CBA5-8931-4725-9890-4855EE5C35E5}" presName="rootText" presStyleLbl="node2" presStyleIdx="1" presStyleCnt="2">
        <dgm:presLayoutVars>
          <dgm:chPref val="3"/>
        </dgm:presLayoutVars>
      </dgm:prSet>
      <dgm:spPr/>
      <dgm:t>
        <a:bodyPr/>
        <a:lstStyle/>
        <a:p>
          <a:endParaRPr lang="en-US"/>
        </a:p>
      </dgm:t>
    </dgm:pt>
    <dgm:pt modelId="{2FA7E7CA-78EC-4EE6-908C-1C7C9AEAF2FB}" type="pres">
      <dgm:prSet presAssocID="{5033CBA5-8931-4725-9890-4855EE5C35E5}" presName="rootConnector" presStyleLbl="node2" presStyleIdx="1" presStyleCnt="2"/>
      <dgm:spPr/>
      <dgm:t>
        <a:bodyPr/>
        <a:lstStyle/>
        <a:p>
          <a:endParaRPr lang="en-US"/>
        </a:p>
      </dgm:t>
    </dgm:pt>
    <dgm:pt modelId="{0761EB45-25B7-4A22-9470-94CA5128EBA4}" type="pres">
      <dgm:prSet presAssocID="{5033CBA5-8931-4725-9890-4855EE5C35E5}" presName="hierChild4" presStyleCnt="0"/>
      <dgm:spPr/>
    </dgm:pt>
    <dgm:pt modelId="{272482E5-8B84-45EF-B9BA-6AD9E1B4C46C}" type="pres">
      <dgm:prSet presAssocID="{01F2D983-0CCE-4468-ABD3-B01D04FC017C}" presName="Name64" presStyleLbl="parChTrans1D3" presStyleIdx="2" presStyleCnt="6"/>
      <dgm:spPr/>
    </dgm:pt>
    <dgm:pt modelId="{3710A5B0-C45F-46AA-A8F9-4A1DF297FCE5}" type="pres">
      <dgm:prSet presAssocID="{32B402C7-D881-4379-A190-DB4D9FFF9BE9}" presName="hierRoot2" presStyleCnt="0">
        <dgm:presLayoutVars>
          <dgm:hierBranch val="init"/>
        </dgm:presLayoutVars>
      </dgm:prSet>
      <dgm:spPr/>
    </dgm:pt>
    <dgm:pt modelId="{57EFEF41-9ACD-4348-A2DC-B00C8CC0E0C0}" type="pres">
      <dgm:prSet presAssocID="{32B402C7-D881-4379-A190-DB4D9FFF9BE9}" presName="rootComposite" presStyleCnt="0"/>
      <dgm:spPr/>
    </dgm:pt>
    <dgm:pt modelId="{2B5EB225-EF66-4209-B1ED-8BFAF57960DB}" type="pres">
      <dgm:prSet presAssocID="{32B402C7-D881-4379-A190-DB4D9FFF9BE9}" presName="rootText" presStyleLbl="node3" presStyleIdx="2" presStyleCnt="6" custScaleY="80801">
        <dgm:presLayoutVars>
          <dgm:chPref val="3"/>
        </dgm:presLayoutVars>
      </dgm:prSet>
      <dgm:spPr/>
      <dgm:t>
        <a:bodyPr/>
        <a:lstStyle/>
        <a:p>
          <a:endParaRPr lang="en-US"/>
        </a:p>
      </dgm:t>
    </dgm:pt>
    <dgm:pt modelId="{62FF2007-849C-4CE0-BD37-CABD5B6282DC}" type="pres">
      <dgm:prSet presAssocID="{32B402C7-D881-4379-A190-DB4D9FFF9BE9}" presName="rootConnector" presStyleLbl="node3" presStyleIdx="2" presStyleCnt="6"/>
      <dgm:spPr/>
      <dgm:t>
        <a:bodyPr/>
        <a:lstStyle/>
        <a:p>
          <a:endParaRPr lang="en-US"/>
        </a:p>
      </dgm:t>
    </dgm:pt>
    <dgm:pt modelId="{49D1C061-A768-4B01-88E8-1D0A203C4B1D}" type="pres">
      <dgm:prSet presAssocID="{32B402C7-D881-4379-A190-DB4D9FFF9BE9}" presName="hierChild4" presStyleCnt="0"/>
      <dgm:spPr/>
    </dgm:pt>
    <dgm:pt modelId="{C54DE464-263A-44E2-86DF-471CC051FF86}" type="pres">
      <dgm:prSet presAssocID="{32B402C7-D881-4379-A190-DB4D9FFF9BE9}" presName="hierChild5" presStyleCnt="0"/>
      <dgm:spPr/>
    </dgm:pt>
    <dgm:pt modelId="{6A49B3B0-2257-4392-9128-BB919EF5AAA2}" type="pres">
      <dgm:prSet presAssocID="{5EAB2FCA-996B-4E35-9336-E6572CAEBFEB}" presName="Name64" presStyleLbl="parChTrans1D3" presStyleIdx="3" presStyleCnt="6"/>
      <dgm:spPr/>
    </dgm:pt>
    <dgm:pt modelId="{BA4EEC55-5951-4151-B32E-402C497E8002}" type="pres">
      <dgm:prSet presAssocID="{8CAC06C5-3F08-4E59-A6C6-ED03B860D1E0}" presName="hierRoot2" presStyleCnt="0">
        <dgm:presLayoutVars>
          <dgm:hierBranch val="init"/>
        </dgm:presLayoutVars>
      </dgm:prSet>
      <dgm:spPr/>
    </dgm:pt>
    <dgm:pt modelId="{32CDEED9-740D-404D-A4C4-2A12146C3063}" type="pres">
      <dgm:prSet presAssocID="{8CAC06C5-3F08-4E59-A6C6-ED03B860D1E0}" presName="rootComposite" presStyleCnt="0"/>
      <dgm:spPr/>
    </dgm:pt>
    <dgm:pt modelId="{5A58DFD7-E013-4D2B-A612-A7B627615914}" type="pres">
      <dgm:prSet presAssocID="{8CAC06C5-3F08-4E59-A6C6-ED03B860D1E0}" presName="rootText" presStyleLbl="node3" presStyleIdx="3" presStyleCnt="6" custScaleY="50160">
        <dgm:presLayoutVars>
          <dgm:chPref val="3"/>
        </dgm:presLayoutVars>
      </dgm:prSet>
      <dgm:spPr/>
      <dgm:t>
        <a:bodyPr/>
        <a:lstStyle/>
        <a:p>
          <a:endParaRPr lang="en-US"/>
        </a:p>
      </dgm:t>
    </dgm:pt>
    <dgm:pt modelId="{1D377C50-F236-4EF9-946B-13AB81758970}" type="pres">
      <dgm:prSet presAssocID="{8CAC06C5-3F08-4E59-A6C6-ED03B860D1E0}" presName="rootConnector" presStyleLbl="node3" presStyleIdx="3" presStyleCnt="6"/>
      <dgm:spPr/>
      <dgm:t>
        <a:bodyPr/>
        <a:lstStyle/>
        <a:p>
          <a:endParaRPr lang="en-US"/>
        </a:p>
      </dgm:t>
    </dgm:pt>
    <dgm:pt modelId="{5310D73A-E01A-405C-9A1A-4A495B715F41}" type="pres">
      <dgm:prSet presAssocID="{8CAC06C5-3F08-4E59-A6C6-ED03B860D1E0}" presName="hierChild4" presStyleCnt="0"/>
      <dgm:spPr/>
    </dgm:pt>
    <dgm:pt modelId="{555DB226-7AF2-4C33-BB37-81F80F933430}" type="pres">
      <dgm:prSet presAssocID="{8CAC06C5-3F08-4E59-A6C6-ED03B860D1E0}" presName="hierChild5" presStyleCnt="0"/>
      <dgm:spPr/>
    </dgm:pt>
    <dgm:pt modelId="{AFA3AA69-CBAF-48BE-A24F-552CD8D9622B}" type="pres">
      <dgm:prSet presAssocID="{8DC0F1A5-A136-46AF-B91A-305FFCAB9180}" presName="Name64" presStyleLbl="parChTrans1D3" presStyleIdx="4" presStyleCnt="6"/>
      <dgm:spPr/>
    </dgm:pt>
    <dgm:pt modelId="{C50CA636-BFEB-4F47-9E92-5EBDEA251ADB}" type="pres">
      <dgm:prSet presAssocID="{B0897B70-2A93-47FD-9D33-E94B3E174499}" presName="hierRoot2" presStyleCnt="0">
        <dgm:presLayoutVars>
          <dgm:hierBranch val="init"/>
        </dgm:presLayoutVars>
      </dgm:prSet>
      <dgm:spPr/>
    </dgm:pt>
    <dgm:pt modelId="{C81ABBEC-07DC-4BF2-A2C3-CD886CB86531}" type="pres">
      <dgm:prSet presAssocID="{B0897B70-2A93-47FD-9D33-E94B3E174499}" presName="rootComposite" presStyleCnt="0"/>
      <dgm:spPr/>
    </dgm:pt>
    <dgm:pt modelId="{163D9B39-D28D-456A-9171-DBA6A0DF4DBD}" type="pres">
      <dgm:prSet presAssocID="{B0897B70-2A93-47FD-9D33-E94B3E174499}" presName="rootText" presStyleLbl="node3" presStyleIdx="4" presStyleCnt="6" custScaleY="44805">
        <dgm:presLayoutVars>
          <dgm:chPref val="3"/>
        </dgm:presLayoutVars>
      </dgm:prSet>
      <dgm:spPr/>
      <dgm:t>
        <a:bodyPr/>
        <a:lstStyle/>
        <a:p>
          <a:endParaRPr lang="en-US"/>
        </a:p>
      </dgm:t>
    </dgm:pt>
    <dgm:pt modelId="{E75FE4CF-2E0E-4C66-9431-ABBC05FFADD6}" type="pres">
      <dgm:prSet presAssocID="{B0897B70-2A93-47FD-9D33-E94B3E174499}" presName="rootConnector" presStyleLbl="node3" presStyleIdx="4" presStyleCnt="6"/>
      <dgm:spPr/>
      <dgm:t>
        <a:bodyPr/>
        <a:lstStyle/>
        <a:p>
          <a:endParaRPr lang="en-US"/>
        </a:p>
      </dgm:t>
    </dgm:pt>
    <dgm:pt modelId="{E0F99B50-0FD5-4929-81DB-B485BCAA158B}" type="pres">
      <dgm:prSet presAssocID="{B0897B70-2A93-47FD-9D33-E94B3E174499}" presName="hierChild4" presStyleCnt="0"/>
      <dgm:spPr/>
    </dgm:pt>
    <dgm:pt modelId="{FD6412BF-2CB9-4A92-B35F-858CD71A3E8A}" type="pres">
      <dgm:prSet presAssocID="{B0897B70-2A93-47FD-9D33-E94B3E174499}" presName="hierChild5" presStyleCnt="0"/>
      <dgm:spPr/>
    </dgm:pt>
    <dgm:pt modelId="{816BEAB6-EC2C-44C1-9B1B-CE71111B7BD5}" type="pres">
      <dgm:prSet presAssocID="{FA8FD61A-678D-4A7C-9B56-E8A1EE1CE08D}" presName="Name64" presStyleLbl="parChTrans1D3" presStyleIdx="5" presStyleCnt="6"/>
      <dgm:spPr/>
    </dgm:pt>
    <dgm:pt modelId="{A53CEC7D-B2DA-4795-B6B3-2ACE1CDB861E}" type="pres">
      <dgm:prSet presAssocID="{397ED2FB-621F-4B64-B071-E2EECC961A81}" presName="hierRoot2" presStyleCnt="0">
        <dgm:presLayoutVars>
          <dgm:hierBranch val="init"/>
        </dgm:presLayoutVars>
      </dgm:prSet>
      <dgm:spPr/>
    </dgm:pt>
    <dgm:pt modelId="{F8BE77DB-5751-4C92-9AA6-393E43CF7E17}" type="pres">
      <dgm:prSet presAssocID="{397ED2FB-621F-4B64-B071-E2EECC961A81}" presName="rootComposite" presStyleCnt="0"/>
      <dgm:spPr/>
    </dgm:pt>
    <dgm:pt modelId="{7A13D080-F8C8-40B8-8CB9-1D258720B65F}" type="pres">
      <dgm:prSet presAssocID="{397ED2FB-621F-4B64-B071-E2EECC961A81}" presName="rootText" presStyleLbl="node3" presStyleIdx="5" presStyleCnt="6" custScaleY="81160">
        <dgm:presLayoutVars>
          <dgm:chPref val="3"/>
        </dgm:presLayoutVars>
      </dgm:prSet>
      <dgm:spPr/>
      <dgm:t>
        <a:bodyPr/>
        <a:lstStyle/>
        <a:p>
          <a:endParaRPr lang="en-US"/>
        </a:p>
      </dgm:t>
    </dgm:pt>
    <dgm:pt modelId="{06DB300A-B117-49C7-8B1B-D54653EBA40E}" type="pres">
      <dgm:prSet presAssocID="{397ED2FB-621F-4B64-B071-E2EECC961A81}" presName="rootConnector" presStyleLbl="node3" presStyleIdx="5" presStyleCnt="6"/>
      <dgm:spPr/>
      <dgm:t>
        <a:bodyPr/>
        <a:lstStyle/>
        <a:p>
          <a:endParaRPr lang="en-US"/>
        </a:p>
      </dgm:t>
    </dgm:pt>
    <dgm:pt modelId="{A5E3342F-31E4-44B4-B417-DC7459B6BD4A}" type="pres">
      <dgm:prSet presAssocID="{397ED2FB-621F-4B64-B071-E2EECC961A81}" presName="hierChild4" presStyleCnt="0"/>
      <dgm:spPr/>
    </dgm:pt>
    <dgm:pt modelId="{FB81BB7C-E4D1-49CC-A00F-C8FE8CFAAE59}" type="pres">
      <dgm:prSet presAssocID="{397ED2FB-621F-4B64-B071-E2EECC961A81}" presName="hierChild5" presStyleCnt="0"/>
      <dgm:spPr/>
    </dgm:pt>
    <dgm:pt modelId="{47DCD217-B800-4BCB-96A8-3AB3D536EE7B}" type="pres">
      <dgm:prSet presAssocID="{5033CBA5-8931-4725-9890-4855EE5C35E5}" presName="hierChild5" presStyleCnt="0"/>
      <dgm:spPr/>
    </dgm:pt>
    <dgm:pt modelId="{546B9C27-5A1A-40EE-9BFB-CAED715CC1B6}" type="pres">
      <dgm:prSet presAssocID="{49CAC537-4F06-4EDC-B79B-E2A7247BF825}" presName="hierChild3" presStyleCnt="0"/>
      <dgm:spPr/>
    </dgm:pt>
  </dgm:ptLst>
  <dgm:cxnLst>
    <dgm:cxn modelId="{3E00FA6B-4045-40E5-9CA9-17C0FCD2A56A}" type="presOf" srcId="{2497F405-4CFB-49CA-8DA9-52F3927C3DD4}" destId="{5EC919B0-9265-4775-8EA5-8D8CDD938ADD}" srcOrd="1" destOrd="0" presId="urn:microsoft.com/office/officeart/2009/3/layout/HorizontalOrganizationChart"/>
    <dgm:cxn modelId="{C8F0E2D2-6E6A-4F7A-A4F2-A430DB58793C}" type="presOf" srcId="{B0897B70-2A93-47FD-9D33-E94B3E174499}" destId="{163D9B39-D28D-456A-9171-DBA6A0DF4DBD}" srcOrd="0" destOrd="0" presId="urn:microsoft.com/office/officeart/2009/3/layout/HorizontalOrganizationChart"/>
    <dgm:cxn modelId="{2E054786-9715-4C79-9340-297EC4AB16AA}" srcId="{368BCEEC-EF64-43A3-9B64-30357BD5DEA3}" destId="{49CAC537-4F06-4EDC-B79B-E2A7247BF825}" srcOrd="1" destOrd="0" parTransId="{557C6C54-ED7F-4ECD-9DA5-CEE7BF80FC23}" sibTransId="{0EFD6A3A-A6B1-471B-9A48-A93A17C56B67}"/>
    <dgm:cxn modelId="{00D7BBC8-E40A-44E2-8BEF-D393D630C10D}" type="presOf" srcId="{397ED2FB-621F-4B64-B071-E2EECC961A81}" destId="{06DB300A-B117-49C7-8B1B-D54653EBA40E}" srcOrd="1" destOrd="0" presId="urn:microsoft.com/office/officeart/2009/3/layout/HorizontalOrganizationChart"/>
    <dgm:cxn modelId="{95D796C7-4A09-4F85-AA11-70BBA6FC0CF3}" srcId="{49CAC537-4F06-4EDC-B79B-E2A7247BF825}" destId="{5033CBA5-8931-4725-9890-4855EE5C35E5}" srcOrd="0" destOrd="0" parTransId="{571F1AE4-B8C8-4FED-BDAF-76B96673BAE7}" sibTransId="{65EB34FB-C704-4668-95CE-1D4006065E7E}"/>
    <dgm:cxn modelId="{B731065F-5FB4-473C-9F5F-B1D87B6BDDFE}" type="presOf" srcId="{397ED2FB-621F-4B64-B071-E2EECC961A81}" destId="{7A13D080-F8C8-40B8-8CB9-1D258720B65F}" srcOrd="0" destOrd="0" presId="urn:microsoft.com/office/officeart/2009/3/layout/HorizontalOrganizationChart"/>
    <dgm:cxn modelId="{7CC0C5EE-227C-487E-A2FB-87FC30ACDD45}" type="presOf" srcId="{32B402C7-D881-4379-A190-DB4D9FFF9BE9}" destId="{62FF2007-849C-4CE0-BD37-CABD5B6282DC}" srcOrd="1" destOrd="0" presId="urn:microsoft.com/office/officeart/2009/3/layout/HorizontalOrganizationChart"/>
    <dgm:cxn modelId="{2A39785D-3265-461A-9EA3-3D7449057AA6}" type="presOf" srcId="{8B406403-C459-46A5-AB1A-628975912379}" destId="{B16FFA38-0AA8-44F0-A443-C2E67A4BC4F7}" srcOrd="0" destOrd="0" presId="urn:microsoft.com/office/officeart/2009/3/layout/HorizontalOrganizationChart"/>
    <dgm:cxn modelId="{93663312-995C-48ED-9338-DE8D8A62D838}" type="presOf" srcId="{C2F5C447-C4FB-4A1E-8E2E-7BA2B2250303}" destId="{DB73FCB1-3F5E-458D-A8FE-F9ACF260BD90}" srcOrd="0" destOrd="0" presId="urn:microsoft.com/office/officeart/2009/3/layout/HorizontalOrganizationChart"/>
    <dgm:cxn modelId="{9632B833-7288-4CFD-B478-B657C99D5F3D}" type="presOf" srcId="{19313E9F-79C7-4432-862B-53103E4B2BD5}" destId="{2C7D4829-8B88-475C-9C38-9F398A7CA273}" srcOrd="0" destOrd="0" presId="urn:microsoft.com/office/officeart/2009/3/layout/HorizontalOrganizationChart"/>
    <dgm:cxn modelId="{EFDE846B-1286-4FE3-BDC6-66E9EBC533CD}" type="presOf" srcId="{B2589159-B17E-4D4C-80FB-4AC2A88EB6B0}" destId="{1B94ACCC-0C39-49B0-B172-EF9BD2E5ED4C}" srcOrd="0" destOrd="0" presId="urn:microsoft.com/office/officeart/2009/3/layout/HorizontalOrganizationChart"/>
    <dgm:cxn modelId="{289614E0-3482-405A-A849-2F9431ACE100}" type="presOf" srcId="{FA8FD61A-678D-4A7C-9B56-E8A1EE1CE08D}" destId="{816BEAB6-EC2C-44C1-9B1B-CE71111B7BD5}" srcOrd="0" destOrd="0" presId="urn:microsoft.com/office/officeart/2009/3/layout/HorizontalOrganizationChart"/>
    <dgm:cxn modelId="{B67BE7F0-2C93-42FE-B4CC-D99A4C7B5D76}" type="presOf" srcId="{49CAC537-4F06-4EDC-B79B-E2A7247BF825}" destId="{01E3FE4F-623D-4756-952B-0160647FECE1}" srcOrd="0" destOrd="0" presId="urn:microsoft.com/office/officeart/2009/3/layout/HorizontalOrganizationChart"/>
    <dgm:cxn modelId="{879D3F4D-AF05-4E2E-BE50-DCB6FC89F164}" type="presOf" srcId="{571F1AE4-B8C8-4FED-BDAF-76B96673BAE7}" destId="{B237D03B-203F-40BB-87E9-7D323DD93164}" srcOrd="0" destOrd="0" presId="urn:microsoft.com/office/officeart/2009/3/layout/HorizontalOrganizationChart"/>
    <dgm:cxn modelId="{22345944-D101-4398-801D-A6E01C953801}" srcId="{2497F405-4CFB-49CA-8DA9-52F3927C3DD4}" destId="{C2F5C447-C4FB-4A1E-8E2E-7BA2B2250303}" srcOrd="1" destOrd="0" parTransId="{C4A55619-E119-4996-BB29-FEADDB4E6FD7}" sibTransId="{21018E20-A1E3-4352-83D4-5374B6412DE0}"/>
    <dgm:cxn modelId="{785F9E80-4959-498E-82D8-71BC90C6A6ED}" type="presOf" srcId="{5033CBA5-8931-4725-9890-4855EE5C35E5}" destId="{BA5F2662-1EDA-4A74-BBDC-5C48016001B0}" srcOrd="0" destOrd="0" presId="urn:microsoft.com/office/officeart/2009/3/layout/HorizontalOrganizationChart"/>
    <dgm:cxn modelId="{7018FFF1-F22F-4A76-8B51-4AEE4A63BBEC}" type="presOf" srcId="{C2F5C447-C4FB-4A1E-8E2E-7BA2B2250303}" destId="{00E24B85-FDC3-46EF-918C-2CCA035ABC41}" srcOrd="1" destOrd="0" presId="urn:microsoft.com/office/officeart/2009/3/layout/HorizontalOrganizationChart"/>
    <dgm:cxn modelId="{8E242F29-FA2B-4017-9F03-C9E842CD7DC1}" type="presOf" srcId="{8CAC06C5-3F08-4E59-A6C6-ED03B860D1E0}" destId="{1D377C50-F236-4EF9-946B-13AB81758970}" srcOrd="1" destOrd="0" presId="urn:microsoft.com/office/officeart/2009/3/layout/HorizontalOrganizationChart"/>
    <dgm:cxn modelId="{76541A2C-7FFE-40E3-B72F-6F27C14A49F9}" srcId="{2497F405-4CFB-49CA-8DA9-52F3927C3DD4}" destId="{19313E9F-79C7-4432-862B-53103E4B2BD5}" srcOrd="0" destOrd="0" parTransId="{8B406403-C459-46A5-AB1A-628975912379}" sibTransId="{B2284B2C-5F27-4223-86D2-42177588027F}"/>
    <dgm:cxn modelId="{90DBA20A-AF1D-4D2C-AE4D-B44F0763593E}" type="presOf" srcId="{5EAB2FCA-996B-4E35-9336-E6572CAEBFEB}" destId="{6A49B3B0-2257-4392-9128-BB919EF5AAA2}" srcOrd="0" destOrd="0" presId="urn:microsoft.com/office/officeart/2009/3/layout/HorizontalOrganizationChart"/>
    <dgm:cxn modelId="{408E4160-6899-49E3-A51B-FF5707A8547E}" srcId="{B2589159-B17E-4D4C-80FB-4AC2A88EB6B0}" destId="{2497F405-4CFB-49CA-8DA9-52F3927C3DD4}" srcOrd="0" destOrd="0" parTransId="{D084F400-9A20-4388-8710-D7C613CC7054}" sibTransId="{9F8E3F2C-1BF0-48D2-8445-ACC80315CCDE}"/>
    <dgm:cxn modelId="{5F72CFE7-0824-4C7D-9DAE-181330FA62B1}" srcId="{5033CBA5-8931-4725-9890-4855EE5C35E5}" destId="{8CAC06C5-3F08-4E59-A6C6-ED03B860D1E0}" srcOrd="1" destOrd="0" parTransId="{5EAB2FCA-996B-4E35-9336-E6572CAEBFEB}" sibTransId="{CC104597-CC3B-466E-9FF0-FED635D0FD64}"/>
    <dgm:cxn modelId="{EFB639CE-BCA8-4CB6-9D47-8632AFC5F105}" type="presOf" srcId="{19313E9F-79C7-4432-862B-53103E4B2BD5}" destId="{301163D1-55B8-415B-9044-3DE472AC558E}" srcOrd="1" destOrd="0" presId="urn:microsoft.com/office/officeart/2009/3/layout/HorizontalOrganizationChart"/>
    <dgm:cxn modelId="{BA28B0F0-0083-40CD-B189-92C52AD3F6D8}" type="presOf" srcId="{5033CBA5-8931-4725-9890-4855EE5C35E5}" destId="{2FA7E7CA-78EC-4EE6-908C-1C7C9AEAF2FB}" srcOrd="1" destOrd="0" presId="urn:microsoft.com/office/officeart/2009/3/layout/HorizontalOrganizationChart"/>
    <dgm:cxn modelId="{982A4E2D-0035-4DE8-A5CB-814556D4B320}" srcId="{5033CBA5-8931-4725-9890-4855EE5C35E5}" destId="{397ED2FB-621F-4B64-B071-E2EECC961A81}" srcOrd="3" destOrd="0" parTransId="{FA8FD61A-678D-4A7C-9B56-E8A1EE1CE08D}" sibTransId="{E116763A-87CF-442F-93A9-006DFCB8D0C9}"/>
    <dgm:cxn modelId="{5542D466-DDD0-4B47-9FF5-379AD09E6922}" type="presOf" srcId="{C4A55619-E119-4996-BB29-FEADDB4E6FD7}" destId="{047CD426-07EA-4B09-AE61-80B6E14D969F}" srcOrd="0" destOrd="0" presId="urn:microsoft.com/office/officeart/2009/3/layout/HorizontalOrganizationChart"/>
    <dgm:cxn modelId="{AAA69407-7CF8-41C2-964C-E19938E24D43}" srcId="{368BCEEC-EF64-43A3-9B64-30357BD5DEA3}" destId="{B2589159-B17E-4D4C-80FB-4AC2A88EB6B0}" srcOrd="0" destOrd="0" parTransId="{E358A45D-07BC-464A-AC16-8B30F3449A0D}" sibTransId="{DD4CD559-1589-48C1-AA17-9AC1BFF11B97}"/>
    <dgm:cxn modelId="{A7D455D2-CCB6-42F2-B964-FEE111079ADC}" srcId="{5033CBA5-8931-4725-9890-4855EE5C35E5}" destId="{B0897B70-2A93-47FD-9D33-E94B3E174499}" srcOrd="2" destOrd="0" parTransId="{8DC0F1A5-A136-46AF-B91A-305FFCAB9180}" sibTransId="{AB7D60DB-C193-4CA2-8337-0F6D610A4F4D}"/>
    <dgm:cxn modelId="{8ABEDD56-9A8E-4949-8B0C-ED545D6CB038}" type="presOf" srcId="{8DC0F1A5-A136-46AF-B91A-305FFCAB9180}" destId="{AFA3AA69-CBAF-48BE-A24F-552CD8D9622B}" srcOrd="0" destOrd="0" presId="urn:microsoft.com/office/officeart/2009/3/layout/HorizontalOrganizationChart"/>
    <dgm:cxn modelId="{A8400867-7903-4911-893F-597CBCBBCC30}" type="presOf" srcId="{2497F405-4CFB-49CA-8DA9-52F3927C3DD4}" destId="{7C27C808-9B72-4CB2-A537-A7012C1076F6}" srcOrd="0" destOrd="0" presId="urn:microsoft.com/office/officeart/2009/3/layout/HorizontalOrganizationChart"/>
    <dgm:cxn modelId="{164F3A27-E16B-4D95-BBAC-938022ED09FE}" type="presOf" srcId="{B0897B70-2A93-47FD-9D33-E94B3E174499}" destId="{E75FE4CF-2E0E-4C66-9431-ABBC05FFADD6}" srcOrd="1" destOrd="0" presId="urn:microsoft.com/office/officeart/2009/3/layout/HorizontalOrganizationChart"/>
    <dgm:cxn modelId="{5CCE0161-9FA2-451F-BCBA-C49D7E4330F1}" type="presOf" srcId="{368BCEEC-EF64-43A3-9B64-30357BD5DEA3}" destId="{D6F4131D-852B-4C33-B575-BCC7DB812817}" srcOrd="0" destOrd="0" presId="urn:microsoft.com/office/officeart/2009/3/layout/HorizontalOrganizationChart"/>
    <dgm:cxn modelId="{69D02253-932D-401E-BAD9-B48B5131690F}" type="presOf" srcId="{8CAC06C5-3F08-4E59-A6C6-ED03B860D1E0}" destId="{5A58DFD7-E013-4D2B-A612-A7B627615914}" srcOrd="0" destOrd="0" presId="urn:microsoft.com/office/officeart/2009/3/layout/HorizontalOrganizationChart"/>
    <dgm:cxn modelId="{227F5EDD-51CD-48E4-BC93-A2CA933F027F}" type="presOf" srcId="{49CAC537-4F06-4EDC-B79B-E2A7247BF825}" destId="{F78D92A0-5221-49E0-86BE-6B4B33385EDA}" srcOrd="1" destOrd="0" presId="urn:microsoft.com/office/officeart/2009/3/layout/HorizontalOrganizationChart"/>
    <dgm:cxn modelId="{FBBA021B-7A62-481D-983E-B8CDFA39B7DE}" srcId="{5033CBA5-8931-4725-9890-4855EE5C35E5}" destId="{32B402C7-D881-4379-A190-DB4D9FFF9BE9}" srcOrd="0" destOrd="0" parTransId="{01F2D983-0CCE-4468-ABD3-B01D04FC017C}" sibTransId="{4ABDEC4B-AF4C-4BE8-914B-8814619D3114}"/>
    <dgm:cxn modelId="{AE98796F-A08F-4F51-B116-414E23AE6BC3}" type="presOf" srcId="{32B402C7-D881-4379-A190-DB4D9FFF9BE9}" destId="{2B5EB225-EF66-4209-B1ED-8BFAF57960DB}" srcOrd="0" destOrd="0" presId="urn:microsoft.com/office/officeart/2009/3/layout/HorizontalOrganizationChart"/>
    <dgm:cxn modelId="{5A349D5D-3680-42D9-9B97-64FBF285C659}" type="presOf" srcId="{01F2D983-0CCE-4468-ABD3-B01D04FC017C}" destId="{272482E5-8B84-45EF-B9BA-6AD9E1B4C46C}" srcOrd="0" destOrd="0" presId="urn:microsoft.com/office/officeart/2009/3/layout/HorizontalOrganizationChart"/>
    <dgm:cxn modelId="{1EE5F1C3-C2F0-43BA-819A-49D1E747A980}" type="presOf" srcId="{B2589159-B17E-4D4C-80FB-4AC2A88EB6B0}" destId="{D5A0F72A-2C0D-4273-AE40-912EDBC6B244}" srcOrd="1" destOrd="0" presId="urn:microsoft.com/office/officeart/2009/3/layout/HorizontalOrganizationChart"/>
    <dgm:cxn modelId="{5B35903E-C3EB-44CA-86D5-803FF69820BD}" type="presOf" srcId="{D084F400-9A20-4388-8710-D7C613CC7054}" destId="{F34A3BF5-E104-4906-AC1B-7571D2BDDA0F}" srcOrd="0" destOrd="0" presId="urn:microsoft.com/office/officeart/2009/3/layout/HorizontalOrganizationChart"/>
    <dgm:cxn modelId="{72DCC39A-995B-44C3-9B0B-975AF9B9A8C9}" type="presParOf" srcId="{D6F4131D-852B-4C33-B575-BCC7DB812817}" destId="{67E4B0BE-CA6E-4E27-8470-05D6164E3DAD}" srcOrd="0" destOrd="0" presId="urn:microsoft.com/office/officeart/2009/3/layout/HorizontalOrganizationChart"/>
    <dgm:cxn modelId="{5C09EF87-B44C-4A8F-8BD7-0C66D2AD4FB1}" type="presParOf" srcId="{67E4B0BE-CA6E-4E27-8470-05D6164E3DAD}" destId="{412B7769-F650-4B07-B573-323B47FAB6A9}" srcOrd="0" destOrd="0" presId="urn:microsoft.com/office/officeart/2009/3/layout/HorizontalOrganizationChart"/>
    <dgm:cxn modelId="{05071C4C-161D-4F70-922F-4F3DA563B7DE}" type="presParOf" srcId="{412B7769-F650-4B07-B573-323B47FAB6A9}" destId="{1B94ACCC-0C39-49B0-B172-EF9BD2E5ED4C}" srcOrd="0" destOrd="0" presId="urn:microsoft.com/office/officeart/2009/3/layout/HorizontalOrganizationChart"/>
    <dgm:cxn modelId="{E74961BA-FF18-436E-A637-368645F56EB9}" type="presParOf" srcId="{412B7769-F650-4B07-B573-323B47FAB6A9}" destId="{D5A0F72A-2C0D-4273-AE40-912EDBC6B244}" srcOrd="1" destOrd="0" presId="urn:microsoft.com/office/officeart/2009/3/layout/HorizontalOrganizationChart"/>
    <dgm:cxn modelId="{710A423A-A89F-47FE-B815-CE01083DBC70}" type="presParOf" srcId="{67E4B0BE-CA6E-4E27-8470-05D6164E3DAD}" destId="{256DDFED-8C0C-493B-872F-B4578D459608}" srcOrd="1" destOrd="0" presId="urn:microsoft.com/office/officeart/2009/3/layout/HorizontalOrganizationChart"/>
    <dgm:cxn modelId="{3B013E36-7522-4D5F-9224-1CEA2720B243}" type="presParOf" srcId="{256DDFED-8C0C-493B-872F-B4578D459608}" destId="{F34A3BF5-E104-4906-AC1B-7571D2BDDA0F}" srcOrd="0" destOrd="0" presId="urn:microsoft.com/office/officeart/2009/3/layout/HorizontalOrganizationChart"/>
    <dgm:cxn modelId="{CE2E0545-72DC-4A63-AFCD-0872788D0F62}" type="presParOf" srcId="{256DDFED-8C0C-493B-872F-B4578D459608}" destId="{ADC947ED-9110-46FC-855E-D2BC83A62AD9}" srcOrd="1" destOrd="0" presId="urn:microsoft.com/office/officeart/2009/3/layout/HorizontalOrganizationChart"/>
    <dgm:cxn modelId="{342FFB9B-D32B-472F-B46B-73C31569E3E7}" type="presParOf" srcId="{ADC947ED-9110-46FC-855E-D2BC83A62AD9}" destId="{5F02A150-553C-434D-9175-4C128E49291B}" srcOrd="0" destOrd="0" presId="urn:microsoft.com/office/officeart/2009/3/layout/HorizontalOrganizationChart"/>
    <dgm:cxn modelId="{022439CD-9E89-43EE-8632-2F38D49CA729}" type="presParOf" srcId="{5F02A150-553C-434D-9175-4C128E49291B}" destId="{7C27C808-9B72-4CB2-A537-A7012C1076F6}" srcOrd="0" destOrd="0" presId="urn:microsoft.com/office/officeart/2009/3/layout/HorizontalOrganizationChart"/>
    <dgm:cxn modelId="{2CEE33BE-EE9D-4F6D-B78C-68C12481B6E7}" type="presParOf" srcId="{5F02A150-553C-434D-9175-4C128E49291B}" destId="{5EC919B0-9265-4775-8EA5-8D8CDD938ADD}" srcOrd="1" destOrd="0" presId="urn:microsoft.com/office/officeart/2009/3/layout/HorizontalOrganizationChart"/>
    <dgm:cxn modelId="{7A00BCD2-F84C-447E-8C77-907031D21B15}" type="presParOf" srcId="{ADC947ED-9110-46FC-855E-D2BC83A62AD9}" destId="{E2DE80F4-D823-4D81-9963-8378BF09BFE8}" srcOrd="1" destOrd="0" presId="urn:microsoft.com/office/officeart/2009/3/layout/HorizontalOrganizationChart"/>
    <dgm:cxn modelId="{C5917AC5-DB98-4232-A665-79356E04ECE7}" type="presParOf" srcId="{E2DE80F4-D823-4D81-9963-8378BF09BFE8}" destId="{B16FFA38-0AA8-44F0-A443-C2E67A4BC4F7}" srcOrd="0" destOrd="0" presId="urn:microsoft.com/office/officeart/2009/3/layout/HorizontalOrganizationChart"/>
    <dgm:cxn modelId="{DFC16E24-91C7-4518-8A29-632620762BE7}" type="presParOf" srcId="{E2DE80F4-D823-4D81-9963-8378BF09BFE8}" destId="{EE58B160-3B81-46B9-9BBB-AB9CA17C0D7D}" srcOrd="1" destOrd="0" presId="urn:microsoft.com/office/officeart/2009/3/layout/HorizontalOrganizationChart"/>
    <dgm:cxn modelId="{DF2533F1-8D27-4C49-9FF1-483E8A942A4E}" type="presParOf" srcId="{EE58B160-3B81-46B9-9BBB-AB9CA17C0D7D}" destId="{EFCEC09D-E595-4C1C-9EAC-255C2F2A0646}" srcOrd="0" destOrd="0" presId="urn:microsoft.com/office/officeart/2009/3/layout/HorizontalOrganizationChart"/>
    <dgm:cxn modelId="{EF53E50D-2892-4C4F-AA9D-EAB4557E2744}" type="presParOf" srcId="{EFCEC09D-E595-4C1C-9EAC-255C2F2A0646}" destId="{2C7D4829-8B88-475C-9C38-9F398A7CA273}" srcOrd="0" destOrd="0" presId="urn:microsoft.com/office/officeart/2009/3/layout/HorizontalOrganizationChart"/>
    <dgm:cxn modelId="{C135EFDB-8101-420D-B819-45EDA05CD2D2}" type="presParOf" srcId="{EFCEC09D-E595-4C1C-9EAC-255C2F2A0646}" destId="{301163D1-55B8-415B-9044-3DE472AC558E}" srcOrd="1" destOrd="0" presId="urn:microsoft.com/office/officeart/2009/3/layout/HorizontalOrganizationChart"/>
    <dgm:cxn modelId="{57000119-A25E-43B8-A7C8-81367039FE66}" type="presParOf" srcId="{EE58B160-3B81-46B9-9BBB-AB9CA17C0D7D}" destId="{279DA6C6-3BA9-4144-ABD6-5FD4A7A8C8E3}" srcOrd="1" destOrd="0" presId="urn:microsoft.com/office/officeart/2009/3/layout/HorizontalOrganizationChart"/>
    <dgm:cxn modelId="{5CE56879-D256-4A91-B64D-68B5858F110C}" type="presParOf" srcId="{EE58B160-3B81-46B9-9BBB-AB9CA17C0D7D}" destId="{2AB9B779-63CF-4237-869B-CB99A6EAF11A}" srcOrd="2" destOrd="0" presId="urn:microsoft.com/office/officeart/2009/3/layout/HorizontalOrganizationChart"/>
    <dgm:cxn modelId="{6C664971-1FA5-4BE0-9B62-372C5C24727D}" type="presParOf" srcId="{E2DE80F4-D823-4D81-9963-8378BF09BFE8}" destId="{047CD426-07EA-4B09-AE61-80B6E14D969F}" srcOrd="2" destOrd="0" presId="urn:microsoft.com/office/officeart/2009/3/layout/HorizontalOrganizationChart"/>
    <dgm:cxn modelId="{42999414-F4E6-4390-98EB-5DF3578FD2A6}" type="presParOf" srcId="{E2DE80F4-D823-4D81-9963-8378BF09BFE8}" destId="{0D960C4C-B04B-437E-A600-B094421135BB}" srcOrd="3" destOrd="0" presId="urn:microsoft.com/office/officeart/2009/3/layout/HorizontalOrganizationChart"/>
    <dgm:cxn modelId="{7BDCD5D6-2A23-4BAE-A7F6-B9C1873D388E}" type="presParOf" srcId="{0D960C4C-B04B-437E-A600-B094421135BB}" destId="{53FE4AB9-40C8-455A-AC3C-E566ECF245D8}" srcOrd="0" destOrd="0" presId="urn:microsoft.com/office/officeart/2009/3/layout/HorizontalOrganizationChart"/>
    <dgm:cxn modelId="{82D5AA0B-FA37-4193-BC58-9197A6CE990F}" type="presParOf" srcId="{53FE4AB9-40C8-455A-AC3C-E566ECF245D8}" destId="{DB73FCB1-3F5E-458D-A8FE-F9ACF260BD90}" srcOrd="0" destOrd="0" presId="urn:microsoft.com/office/officeart/2009/3/layout/HorizontalOrganizationChart"/>
    <dgm:cxn modelId="{78B628D4-8C77-484D-8FD0-492674B52FD4}" type="presParOf" srcId="{53FE4AB9-40C8-455A-AC3C-E566ECF245D8}" destId="{00E24B85-FDC3-46EF-918C-2CCA035ABC41}" srcOrd="1" destOrd="0" presId="urn:microsoft.com/office/officeart/2009/3/layout/HorizontalOrganizationChart"/>
    <dgm:cxn modelId="{4D30D66E-073C-47F3-A865-0E4FDB618DB2}" type="presParOf" srcId="{0D960C4C-B04B-437E-A600-B094421135BB}" destId="{B683A866-FDEB-4014-B0BB-A3116A2D16BA}" srcOrd="1" destOrd="0" presId="urn:microsoft.com/office/officeart/2009/3/layout/HorizontalOrganizationChart"/>
    <dgm:cxn modelId="{EA7BB41A-689D-4860-B1B8-0DB92039D15C}" type="presParOf" srcId="{0D960C4C-B04B-437E-A600-B094421135BB}" destId="{8EDA7F7E-EAAD-4DF8-B2AF-1BC71057CB22}" srcOrd="2" destOrd="0" presId="urn:microsoft.com/office/officeart/2009/3/layout/HorizontalOrganizationChart"/>
    <dgm:cxn modelId="{E1B0FE1C-8AE8-4129-A2BF-CA4B5F7E3A8B}" type="presParOf" srcId="{ADC947ED-9110-46FC-855E-D2BC83A62AD9}" destId="{306BD6A5-748E-482C-83BE-DD1CEA84771F}" srcOrd="2" destOrd="0" presId="urn:microsoft.com/office/officeart/2009/3/layout/HorizontalOrganizationChart"/>
    <dgm:cxn modelId="{8E0BAAB6-3EAF-4B95-9866-3F992667AD6F}" type="presParOf" srcId="{67E4B0BE-CA6E-4E27-8470-05D6164E3DAD}" destId="{CBB99397-017B-4057-A421-1043B3F2B608}" srcOrd="2" destOrd="0" presId="urn:microsoft.com/office/officeart/2009/3/layout/HorizontalOrganizationChart"/>
    <dgm:cxn modelId="{8401DFEB-1CF4-403D-8B40-AF6533D62ED4}" type="presParOf" srcId="{D6F4131D-852B-4C33-B575-BCC7DB812817}" destId="{3DCDC45E-A17D-4207-9A74-4EB1B612C86E}" srcOrd="1" destOrd="0" presId="urn:microsoft.com/office/officeart/2009/3/layout/HorizontalOrganizationChart"/>
    <dgm:cxn modelId="{A3534758-4A32-4272-A02F-911CEF95BC48}" type="presParOf" srcId="{3DCDC45E-A17D-4207-9A74-4EB1B612C86E}" destId="{A0F7DCB6-BB1E-4901-B1D3-CED727A160F3}" srcOrd="0" destOrd="0" presId="urn:microsoft.com/office/officeart/2009/3/layout/HorizontalOrganizationChart"/>
    <dgm:cxn modelId="{93BCA35F-0B04-4BDB-B699-A6317298860E}" type="presParOf" srcId="{A0F7DCB6-BB1E-4901-B1D3-CED727A160F3}" destId="{01E3FE4F-623D-4756-952B-0160647FECE1}" srcOrd="0" destOrd="0" presId="urn:microsoft.com/office/officeart/2009/3/layout/HorizontalOrganizationChart"/>
    <dgm:cxn modelId="{99CEA1CE-78E1-418D-BAA1-FB874F87D3CF}" type="presParOf" srcId="{A0F7DCB6-BB1E-4901-B1D3-CED727A160F3}" destId="{F78D92A0-5221-49E0-86BE-6B4B33385EDA}" srcOrd="1" destOrd="0" presId="urn:microsoft.com/office/officeart/2009/3/layout/HorizontalOrganizationChart"/>
    <dgm:cxn modelId="{D3BA62AC-32C4-4A01-B25C-15689C732B0A}" type="presParOf" srcId="{3DCDC45E-A17D-4207-9A74-4EB1B612C86E}" destId="{9D082B52-34EB-4AD1-A962-366FE8764F68}" srcOrd="1" destOrd="0" presId="urn:microsoft.com/office/officeart/2009/3/layout/HorizontalOrganizationChart"/>
    <dgm:cxn modelId="{135BD0BE-404C-4153-B8F7-99E00CC9715F}" type="presParOf" srcId="{9D082B52-34EB-4AD1-A962-366FE8764F68}" destId="{B237D03B-203F-40BB-87E9-7D323DD93164}" srcOrd="0" destOrd="0" presId="urn:microsoft.com/office/officeart/2009/3/layout/HorizontalOrganizationChart"/>
    <dgm:cxn modelId="{42100427-FA29-4A5C-A10F-CFC17DAF04C6}" type="presParOf" srcId="{9D082B52-34EB-4AD1-A962-366FE8764F68}" destId="{056CE58D-BF2F-4DFE-9868-76A429913B10}" srcOrd="1" destOrd="0" presId="urn:microsoft.com/office/officeart/2009/3/layout/HorizontalOrganizationChart"/>
    <dgm:cxn modelId="{39B6A03C-0177-4169-AE29-AFE532A4E6F9}" type="presParOf" srcId="{056CE58D-BF2F-4DFE-9868-76A429913B10}" destId="{63B4B83B-184F-47C2-B8B8-BA8F9C0D7679}" srcOrd="0" destOrd="0" presId="urn:microsoft.com/office/officeart/2009/3/layout/HorizontalOrganizationChart"/>
    <dgm:cxn modelId="{E3B83A58-860E-4877-B626-ABBAFD8BA821}" type="presParOf" srcId="{63B4B83B-184F-47C2-B8B8-BA8F9C0D7679}" destId="{BA5F2662-1EDA-4A74-BBDC-5C48016001B0}" srcOrd="0" destOrd="0" presId="urn:microsoft.com/office/officeart/2009/3/layout/HorizontalOrganizationChart"/>
    <dgm:cxn modelId="{D5732F64-345B-4A3E-971A-DBDBEF0B9AAC}" type="presParOf" srcId="{63B4B83B-184F-47C2-B8B8-BA8F9C0D7679}" destId="{2FA7E7CA-78EC-4EE6-908C-1C7C9AEAF2FB}" srcOrd="1" destOrd="0" presId="urn:microsoft.com/office/officeart/2009/3/layout/HorizontalOrganizationChart"/>
    <dgm:cxn modelId="{B13C2A2E-054C-4E9E-9470-EB97421478BE}" type="presParOf" srcId="{056CE58D-BF2F-4DFE-9868-76A429913B10}" destId="{0761EB45-25B7-4A22-9470-94CA5128EBA4}" srcOrd="1" destOrd="0" presId="urn:microsoft.com/office/officeart/2009/3/layout/HorizontalOrganizationChart"/>
    <dgm:cxn modelId="{51FA2DBE-4854-4FA6-A38B-6254FA618FE8}" type="presParOf" srcId="{0761EB45-25B7-4A22-9470-94CA5128EBA4}" destId="{272482E5-8B84-45EF-B9BA-6AD9E1B4C46C}" srcOrd="0" destOrd="0" presId="urn:microsoft.com/office/officeart/2009/3/layout/HorizontalOrganizationChart"/>
    <dgm:cxn modelId="{6958EE20-0CC7-4401-A848-F7C1FABFD02E}" type="presParOf" srcId="{0761EB45-25B7-4A22-9470-94CA5128EBA4}" destId="{3710A5B0-C45F-46AA-A8F9-4A1DF297FCE5}" srcOrd="1" destOrd="0" presId="urn:microsoft.com/office/officeart/2009/3/layout/HorizontalOrganizationChart"/>
    <dgm:cxn modelId="{F41A76DE-00A1-4907-82D2-2D5A8E17D728}" type="presParOf" srcId="{3710A5B0-C45F-46AA-A8F9-4A1DF297FCE5}" destId="{57EFEF41-9ACD-4348-A2DC-B00C8CC0E0C0}" srcOrd="0" destOrd="0" presId="urn:microsoft.com/office/officeart/2009/3/layout/HorizontalOrganizationChart"/>
    <dgm:cxn modelId="{671F9FE3-5725-414C-A1D4-9987E6F2FFB6}" type="presParOf" srcId="{57EFEF41-9ACD-4348-A2DC-B00C8CC0E0C0}" destId="{2B5EB225-EF66-4209-B1ED-8BFAF57960DB}" srcOrd="0" destOrd="0" presId="urn:microsoft.com/office/officeart/2009/3/layout/HorizontalOrganizationChart"/>
    <dgm:cxn modelId="{854ABDFB-A6DD-4228-8ABB-09FD3A82AEB6}" type="presParOf" srcId="{57EFEF41-9ACD-4348-A2DC-B00C8CC0E0C0}" destId="{62FF2007-849C-4CE0-BD37-CABD5B6282DC}" srcOrd="1" destOrd="0" presId="urn:microsoft.com/office/officeart/2009/3/layout/HorizontalOrganizationChart"/>
    <dgm:cxn modelId="{6F3B4B7D-C81C-487F-9C21-836924C9753D}" type="presParOf" srcId="{3710A5B0-C45F-46AA-A8F9-4A1DF297FCE5}" destId="{49D1C061-A768-4B01-88E8-1D0A203C4B1D}" srcOrd="1" destOrd="0" presId="urn:microsoft.com/office/officeart/2009/3/layout/HorizontalOrganizationChart"/>
    <dgm:cxn modelId="{181F115F-387D-457D-9F04-798CF90990EA}" type="presParOf" srcId="{3710A5B0-C45F-46AA-A8F9-4A1DF297FCE5}" destId="{C54DE464-263A-44E2-86DF-471CC051FF86}" srcOrd="2" destOrd="0" presId="urn:microsoft.com/office/officeart/2009/3/layout/HorizontalOrganizationChart"/>
    <dgm:cxn modelId="{D39F0D1A-16FF-4E39-BBAF-CFDBABCF960C}" type="presParOf" srcId="{0761EB45-25B7-4A22-9470-94CA5128EBA4}" destId="{6A49B3B0-2257-4392-9128-BB919EF5AAA2}" srcOrd="2" destOrd="0" presId="urn:microsoft.com/office/officeart/2009/3/layout/HorizontalOrganizationChart"/>
    <dgm:cxn modelId="{04351F19-8DD1-41F2-B76C-B177FF0638D4}" type="presParOf" srcId="{0761EB45-25B7-4A22-9470-94CA5128EBA4}" destId="{BA4EEC55-5951-4151-B32E-402C497E8002}" srcOrd="3" destOrd="0" presId="urn:microsoft.com/office/officeart/2009/3/layout/HorizontalOrganizationChart"/>
    <dgm:cxn modelId="{92CEE7B6-5464-41B9-9277-B102B50CFEA8}" type="presParOf" srcId="{BA4EEC55-5951-4151-B32E-402C497E8002}" destId="{32CDEED9-740D-404D-A4C4-2A12146C3063}" srcOrd="0" destOrd="0" presId="urn:microsoft.com/office/officeart/2009/3/layout/HorizontalOrganizationChart"/>
    <dgm:cxn modelId="{B082E8FE-262A-4C17-83E7-A2503B28B1A0}" type="presParOf" srcId="{32CDEED9-740D-404D-A4C4-2A12146C3063}" destId="{5A58DFD7-E013-4D2B-A612-A7B627615914}" srcOrd="0" destOrd="0" presId="urn:microsoft.com/office/officeart/2009/3/layout/HorizontalOrganizationChart"/>
    <dgm:cxn modelId="{0A509896-E6AE-4EA1-A958-A177F3A4F8A0}" type="presParOf" srcId="{32CDEED9-740D-404D-A4C4-2A12146C3063}" destId="{1D377C50-F236-4EF9-946B-13AB81758970}" srcOrd="1" destOrd="0" presId="urn:microsoft.com/office/officeart/2009/3/layout/HorizontalOrganizationChart"/>
    <dgm:cxn modelId="{AD3A28A5-1694-4E3E-876C-9ED28673DC79}" type="presParOf" srcId="{BA4EEC55-5951-4151-B32E-402C497E8002}" destId="{5310D73A-E01A-405C-9A1A-4A495B715F41}" srcOrd="1" destOrd="0" presId="urn:microsoft.com/office/officeart/2009/3/layout/HorizontalOrganizationChart"/>
    <dgm:cxn modelId="{1740163B-D9B7-4098-B990-7FB28433C877}" type="presParOf" srcId="{BA4EEC55-5951-4151-B32E-402C497E8002}" destId="{555DB226-7AF2-4C33-BB37-81F80F933430}" srcOrd="2" destOrd="0" presId="urn:microsoft.com/office/officeart/2009/3/layout/HorizontalOrganizationChart"/>
    <dgm:cxn modelId="{39D71483-3B25-482D-AEFC-B9DFB1331E00}" type="presParOf" srcId="{0761EB45-25B7-4A22-9470-94CA5128EBA4}" destId="{AFA3AA69-CBAF-48BE-A24F-552CD8D9622B}" srcOrd="4" destOrd="0" presId="urn:microsoft.com/office/officeart/2009/3/layout/HorizontalOrganizationChart"/>
    <dgm:cxn modelId="{2F84E6F2-24B1-41E3-B818-EB501ED04530}" type="presParOf" srcId="{0761EB45-25B7-4A22-9470-94CA5128EBA4}" destId="{C50CA636-BFEB-4F47-9E92-5EBDEA251ADB}" srcOrd="5" destOrd="0" presId="urn:microsoft.com/office/officeart/2009/3/layout/HorizontalOrganizationChart"/>
    <dgm:cxn modelId="{870D7A3B-9064-4318-B1FF-962625590D9F}" type="presParOf" srcId="{C50CA636-BFEB-4F47-9E92-5EBDEA251ADB}" destId="{C81ABBEC-07DC-4BF2-A2C3-CD886CB86531}" srcOrd="0" destOrd="0" presId="urn:microsoft.com/office/officeart/2009/3/layout/HorizontalOrganizationChart"/>
    <dgm:cxn modelId="{23E3AE79-06E8-4AE1-8C4B-224271987F27}" type="presParOf" srcId="{C81ABBEC-07DC-4BF2-A2C3-CD886CB86531}" destId="{163D9B39-D28D-456A-9171-DBA6A0DF4DBD}" srcOrd="0" destOrd="0" presId="urn:microsoft.com/office/officeart/2009/3/layout/HorizontalOrganizationChart"/>
    <dgm:cxn modelId="{3DEC6DEC-95AF-4E04-ABEC-F1A8EF3F8376}" type="presParOf" srcId="{C81ABBEC-07DC-4BF2-A2C3-CD886CB86531}" destId="{E75FE4CF-2E0E-4C66-9431-ABBC05FFADD6}" srcOrd="1" destOrd="0" presId="urn:microsoft.com/office/officeart/2009/3/layout/HorizontalOrganizationChart"/>
    <dgm:cxn modelId="{C04F7003-3682-4251-8ED7-BC751E73FABE}" type="presParOf" srcId="{C50CA636-BFEB-4F47-9E92-5EBDEA251ADB}" destId="{E0F99B50-0FD5-4929-81DB-B485BCAA158B}" srcOrd="1" destOrd="0" presId="urn:microsoft.com/office/officeart/2009/3/layout/HorizontalOrganizationChart"/>
    <dgm:cxn modelId="{33A4135E-E198-494C-9F16-E0A15C23557A}" type="presParOf" srcId="{C50CA636-BFEB-4F47-9E92-5EBDEA251ADB}" destId="{FD6412BF-2CB9-4A92-B35F-858CD71A3E8A}" srcOrd="2" destOrd="0" presId="urn:microsoft.com/office/officeart/2009/3/layout/HorizontalOrganizationChart"/>
    <dgm:cxn modelId="{FFDDF784-4CDF-4F2C-8748-64FA50FE3C66}" type="presParOf" srcId="{0761EB45-25B7-4A22-9470-94CA5128EBA4}" destId="{816BEAB6-EC2C-44C1-9B1B-CE71111B7BD5}" srcOrd="6" destOrd="0" presId="urn:microsoft.com/office/officeart/2009/3/layout/HorizontalOrganizationChart"/>
    <dgm:cxn modelId="{5B409DDA-02D5-4475-850C-1B0B351B13B0}" type="presParOf" srcId="{0761EB45-25B7-4A22-9470-94CA5128EBA4}" destId="{A53CEC7D-B2DA-4795-B6B3-2ACE1CDB861E}" srcOrd="7" destOrd="0" presId="urn:microsoft.com/office/officeart/2009/3/layout/HorizontalOrganizationChart"/>
    <dgm:cxn modelId="{B087A4C6-D901-4703-9603-4CA4569241CC}" type="presParOf" srcId="{A53CEC7D-B2DA-4795-B6B3-2ACE1CDB861E}" destId="{F8BE77DB-5751-4C92-9AA6-393E43CF7E17}" srcOrd="0" destOrd="0" presId="urn:microsoft.com/office/officeart/2009/3/layout/HorizontalOrganizationChart"/>
    <dgm:cxn modelId="{49111F4A-C8BA-4DDA-A22F-2ABAAABB2AF0}" type="presParOf" srcId="{F8BE77DB-5751-4C92-9AA6-393E43CF7E17}" destId="{7A13D080-F8C8-40B8-8CB9-1D258720B65F}" srcOrd="0" destOrd="0" presId="urn:microsoft.com/office/officeart/2009/3/layout/HorizontalOrganizationChart"/>
    <dgm:cxn modelId="{231F483D-1AF4-49B3-9FB7-231043A869E6}" type="presParOf" srcId="{F8BE77DB-5751-4C92-9AA6-393E43CF7E17}" destId="{06DB300A-B117-49C7-8B1B-D54653EBA40E}" srcOrd="1" destOrd="0" presId="urn:microsoft.com/office/officeart/2009/3/layout/HorizontalOrganizationChart"/>
    <dgm:cxn modelId="{4EE3074A-7774-48A8-8D4F-CB4C049378F0}" type="presParOf" srcId="{A53CEC7D-B2DA-4795-B6B3-2ACE1CDB861E}" destId="{A5E3342F-31E4-44B4-B417-DC7459B6BD4A}" srcOrd="1" destOrd="0" presId="urn:microsoft.com/office/officeart/2009/3/layout/HorizontalOrganizationChart"/>
    <dgm:cxn modelId="{42B9F335-B34B-42B4-AA51-9C75E329FDDB}" type="presParOf" srcId="{A53CEC7D-B2DA-4795-B6B3-2ACE1CDB861E}" destId="{FB81BB7C-E4D1-49CC-A00F-C8FE8CFAAE59}" srcOrd="2" destOrd="0" presId="urn:microsoft.com/office/officeart/2009/3/layout/HorizontalOrganizationChart"/>
    <dgm:cxn modelId="{BFD437EB-C654-4558-94BD-0795E698C2DB}" type="presParOf" srcId="{056CE58D-BF2F-4DFE-9868-76A429913B10}" destId="{47DCD217-B800-4BCB-96A8-3AB3D536EE7B}" srcOrd="2" destOrd="0" presId="urn:microsoft.com/office/officeart/2009/3/layout/HorizontalOrganizationChart"/>
    <dgm:cxn modelId="{475C275F-382E-4935-AE4E-474328EF9500}" type="presParOf" srcId="{3DCDC45E-A17D-4207-9A74-4EB1B612C86E}" destId="{546B9C27-5A1A-40EE-9BFB-CAED715CC1B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C6D3-B74F-4E3A-8137-57E4AB4FAF8B}">
      <dsp:nvSpPr>
        <dsp:cNvPr id="0" name=""/>
        <dsp:cNvSpPr/>
      </dsp:nvSpPr>
      <dsp:spPr>
        <a:xfrm>
          <a:off x="1999" y="0"/>
          <a:ext cx="1949852" cy="3822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smtClean="0"/>
            <a:t>Pilar 1. Estimular la economía y el empleo</a:t>
          </a:r>
          <a:endParaRPr lang="en-US" sz="2300" kern="1200"/>
        </a:p>
      </dsp:txBody>
      <dsp:txXfrm>
        <a:off x="59108" y="57109"/>
        <a:ext cx="1835634" cy="3708770"/>
      </dsp:txXfrm>
    </dsp:sp>
    <dsp:sp modelId="{2E7D5268-1040-4EE8-82EB-0857A2567725}">
      <dsp:nvSpPr>
        <dsp:cNvPr id="0" name=""/>
        <dsp:cNvSpPr/>
      </dsp:nvSpPr>
      <dsp:spPr>
        <a:xfrm>
          <a:off x="2279426" y="0"/>
          <a:ext cx="1949852" cy="3822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Pilar 2. Apoyar a las empresas, los empleos y los ingresos</a:t>
          </a:r>
          <a:endParaRPr lang="en-US" sz="2300" kern="1200" dirty="0"/>
        </a:p>
      </dsp:txBody>
      <dsp:txXfrm>
        <a:off x="2336535" y="57109"/>
        <a:ext cx="1835634" cy="3708770"/>
      </dsp:txXfrm>
    </dsp:sp>
    <dsp:sp modelId="{7897386B-E3C3-40C8-9D7E-DC06B9FB0BAE}">
      <dsp:nvSpPr>
        <dsp:cNvPr id="0" name=""/>
        <dsp:cNvSpPr/>
      </dsp:nvSpPr>
      <dsp:spPr>
        <a:xfrm>
          <a:off x="4556853" y="0"/>
          <a:ext cx="1949852" cy="3822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Pilar 3. Proteger a los trabajadores en el lugar de trabajo</a:t>
          </a:r>
          <a:endParaRPr lang="en-US" sz="2300" kern="1200" dirty="0"/>
        </a:p>
      </dsp:txBody>
      <dsp:txXfrm>
        <a:off x="4613962" y="57109"/>
        <a:ext cx="1835634" cy="3708770"/>
      </dsp:txXfrm>
    </dsp:sp>
    <dsp:sp modelId="{054E847F-11DA-4CBB-804A-0F893A13DA5B}">
      <dsp:nvSpPr>
        <dsp:cNvPr id="0" name=""/>
        <dsp:cNvSpPr/>
      </dsp:nvSpPr>
      <dsp:spPr>
        <a:xfrm>
          <a:off x="6834280" y="0"/>
          <a:ext cx="1949852" cy="3822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t>Pilar 4. Recurrir al diálogo social para encontrar soluciones</a:t>
          </a:r>
          <a:endParaRPr lang="es-ES" sz="2300" kern="1200" dirty="0"/>
        </a:p>
      </dsp:txBody>
      <dsp:txXfrm>
        <a:off x="6891389" y="57109"/>
        <a:ext cx="1835634" cy="3708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006AB-4E17-4F59-BD00-3D0AD0C95DAF}">
      <dsp:nvSpPr>
        <dsp:cNvPr id="0" name=""/>
        <dsp:cNvSpPr/>
      </dsp:nvSpPr>
      <dsp:spPr>
        <a:xfrm>
          <a:off x="6820322" y="4970040"/>
          <a:ext cx="431701" cy="928158"/>
        </a:xfrm>
        <a:custGeom>
          <a:avLst/>
          <a:gdLst/>
          <a:ahLst/>
          <a:cxnLst/>
          <a:rect l="0" t="0" r="0" b="0"/>
          <a:pathLst>
            <a:path>
              <a:moveTo>
                <a:pt x="0" y="0"/>
              </a:moveTo>
              <a:lnTo>
                <a:pt x="215850" y="0"/>
              </a:lnTo>
              <a:lnTo>
                <a:pt x="215850" y="928158"/>
              </a:lnTo>
              <a:lnTo>
                <a:pt x="431701" y="928158"/>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0E00672-8846-4DF6-B8B4-C3E18D21DC48}">
      <dsp:nvSpPr>
        <dsp:cNvPr id="0" name=""/>
        <dsp:cNvSpPr/>
      </dsp:nvSpPr>
      <dsp:spPr>
        <a:xfrm>
          <a:off x="6820322" y="4924320"/>
          <a:ext cx="431701" cy="91440"/>
        </a:xfrm>
        <a:custGeom>
          <a:avLst/>
          <a:gdLst/>
          <a:ahLst/>
          <a:cxnLst/>
          <a:rect l="0" t="0" r="0" b="0"/>
          <a:pathLst>
            <a:path>
              <a:moveTo>
                <a:pt x="0" y="45720"/>
              </a:moveTo>
              <a:lnTo>
                <a:pt x="431701" y="45720"/>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FB81E3C-5121-4FF2-9B31-B5074B7C6580}">
      <dsp:nvSpPr>
        <dsp:cNvPr id="0" name=""/>
        <dsp:cNvSpPr/>
      </dsp:nvSpPr>
      <dsp:spPr>
        <a:xfrm>
          <a:off x="6820322" y="4041882"/>
          <a:ext cx="431701" cy="928158"/>
        </a:xfrm>
        <a:custGeom>
          <a:avLst/>
          <a:gdLst/>
          <a:ahLst/>
          <a:cxnLst/>
          <a:rect l="0" t="0" r="0" b="0"/>
          <a:pathLst>
            <a:path>
              <a:moveTo>
                <a:pt x="0" y="928158"/>
              </a:moveTo>
              <a:lnTo>
                <a:pt x="215850" y="928158"/>
              </a:lnTo>
              <a:lnTo>
                <a:pt x="215850" y="0"/>
              </a:lnTo>
              <a:lnTo>
                <a:pt x="431701" y="0"/>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034D61-38EA-43F9-8C1A-3EC0C187E28B}">
      <dsp:nvSpPr>
        <dsp:cNvPr id="0" name=""/>
        <dsp:cNvSpPr/>
      </dsp:nvSpPr>
      <dsp:spPr>
        <a:xfrm>
          <a:off x="4230113" y="3113724"/>
          <a:ext cx="431701" cy="1856316"/>
        </a:xfrm>
        <a:custGeom>
          <a:avLst/>
          <a:gdLst/>
          <a:ahLst/>
          <a:cxnLst/>
          <a:rect l="0" t="0" r="0" b="0"/>
          <a:pathLst>
            <a:path>
              <a:moveTo>
                <a:pt x="0" y="0"/>
              </a:moveTo>
              <a:lnTo>
                <a:pt x="215850" y="0"/>
              </a:lnTo>
              <a:lnTo>
                <a:pt x="215850" y="1856316"/>
              </a:lnTo>
              <a:lnTo>
                <a:pt x="431701" y="1856316"/>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B6566E-78E2-4B6B-A9B7-28786D402CBA}">
      <dsp:nvSpPr>
        <dsp:cNvPr id="0" name=""/>
        <dsp:cNvSpPr/>
      </dsp:nvSpPr>
      <dsp:spPr>
        <a:xfrm>
          <a:off x="6820322" y="3068003"/>
          <a:ext cx="431701" cy="91440"/>
        </a:xfrm>
        <a:custGeom>
          <a:avLst/>
          <a:gdLst/>
          <a:ahLst/>
          <a:cxnLst/>
          <a:rect l="0" t="0" r="0" b="0"/>
          <a:pathLst>
            <a:path>
              <a:moveTo>
                <a:pt x="0" y="45720"/>
              </a:moveTo>
              <a:lnTo>
                <a:pt x="431701" y="45720"/>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2D99F0-D4A3-47A2-BC64-0C26DD9DF175}">
      <dsp:nvSpPr>
        <dsp:cNvPr id="0" name=""/>
        <dsp:cNvSpPr/>
      </dsp:nvSpPr>
      <dsp:spPr>
        <a:xfrm>
          <a:off x="4230113" y="3068003"/>
          <a:ext cx="431701" cy="91440"/>
        </a:xfrm>
        <a:custGeom>
          <a:avLst/>
          <a:gdLst/>
          <a:ahLst/>
          <a:cxnLst/>
          <a:rect l="0" t="0" r="0" b="0"/>
          <a:pathLst>
            <a:path>
              <a:moveTo>
                <a:pt x="0" y="45720"/>
              </a:moveTo>
              <a:lnTo>
                <a:pt x="431701" y="4572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636924F-2503-4234-8E03-6BF45008C54D}">
      <dsp:nvSpPr>
        <dsp:cNvPr id="0" name=""/>
        <dsp:cNvSpPr/>
      </dsp:nvSpPr>
      <dsp:spPr>
        <a:xfrm>
          <a:off x="6820322" y="1257407"/>
          <a:ext cx="431701" cy="928158"/>
        </a:xfrm>
        <a:custGeom>
          <a:avLst/>
          <a:gdLst/>
          <a:ahLst/>
          <a:cxnLst/>
          <a:rect l="0" t="0" r="0" b="0"/>
          <a:pathLst>
            <a:path>
              <a:moveTo>
                <a:pt x="0" y="0"/>
              </a:moveTo>
              <a:lnTo>
                <a:pt x="215850" y="0"/>
              </a:lnTo>
              <a:lnTo>
                <a:pt x="215850" y="928158"/>
              </a:lnTo>
              <a:lnTo>
                <a:pt x="431701" y="928158"/>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B3CE751-D8AE-41B4-88C8-6EB1545B6246}">
      <dsp:nvSpPr>
        <dsp:cNvPr id="0" name=""/>
        <dsp:cNvSpPr/>
      </dsp:nvSpPr>
      <dsp:spPr>
        <a:xfrm>
          <a:off x="6820322" y="1211687"/>
          <a:ext cx="431701" cy="91440"/>
        </a:xfrm>
        <a:custGeom>
          <a:avLst/>
          <a:gdLst/>
          <a:ahLst/>
          <a:cxnLst/>
          <a:rect l="0" t="0" r="0" b="0"/>
          <a:pathLst>
            <a:path>
              <a:moveTo>
                <a:pt x="0" y="45720"/>
              </a:moveTo>
              <a:lnTo>
                <a:pt x="431701" y="45720"/>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4B9077-F3DD-4CF6-B4A8-594AE9D69271}">
      <dsp:nvSpPr>
        <dsp:cNvPr id="0" name=""/>
        <dsp:cNvSpPr/>
      </dsp:nvSpPr>
      <dsp:spPr>
        <a:xfrm>
          <a:off x="6820322" y="329249"/>
          <a:ext cx="431701" cy="928158"/>
        </a:xfrm>
        <a:custGeom>
          <a:avLst/>
          <a:gdLst/>
          <a:ahLst/>
          <a:cxnLst/>
          <a:rect l="0" t="0" r="0" b="0"/>
          <a:pathLst>
            <a:path>
              <a:moveTo>
                <a:pt x="0" y="928158"/>
              </a:moveTo>
              <a:lnTo>
                <a:pt x="215850" y="928158"/>
              </a:lnTo>
              <a:lnTo>
                <a:pt x="215850" y="0"/>
              </a:lnTo>
              <a:lnTo>
                <a:pt x="431701" y="0"/>
              </a:lnTo>
            </a:path>
          </a:pathLst>
        </a:custGeom>
        <a:noFill/>
        <a:ln w="12700" cap="flat" cmpd="sng" algn="ctr">
          <a:solidFill>
            <a:schemeClr val="accent5">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CC7019-90D6-4484-9934-9C8FE1DD8669}">
      <dsp:nvSpPr>
        <dsp:cNvPr id="0" name=""/>
        <dsp:cNvSpPr/>
      </dsp:nvSpPr>
      <dsp:spPr>
        <a:xfrm>
          <a:off x="4230113" y="1257407"/>
          <a:ext cx="431701" cy="1856316"/>
        </a:xfrm>
        <a:custGeom>
          <a:avLst/>
          <a:gdLst/>
          <a:ahLst/>
          <a:cxnLst/>
          <a:rect l="0" t="0" r="0" b="0"/>
          <a:pathLst>
            <a:path>
              <a:moveTo>
                <a:pt x="0" y="1856316"/>
              </a:moveTo>
              <a:lnTo>
                <a:pt x="215850" y="1856316"/>
              </a:lnTo>
              <a:lnTo>
                <a:pt x="215850" y="0"/>
              </a:lnTo>
              <a:lnTo>
                <a:pt x="431701" y="0"/>
              </a:lnTo>
            </a:path>
          </a:pathLst>
        </a:custGeom>
        <a:noFill/>
        <a:ln w="12700" cap="flat" cmpd="sng" algn="ctr">
          <a:solidFill>
            <a:schemeClr val="accent5">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289A6E-65FD-4811-8C8B-B45CF7A0127C}">
      <dsp:nvSpPr>
        <dsp:cNvPr id="0" name=""/>
        <dsp:cNvSpPr/>
      </dsp:nvSpPr>
      <dsp:spPr>
        <a:xfrm>
          <a:off x="2071606" y="2784551"/>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t>Pilar 1. Estimular la economía y el empleo</a:t>
          </a:r>
          <a:endParaRPr lang="es-CO" sz="1400" b="1" kern="1200" dirty="0"/>
        </a:p>
      </dsp:txBody>
      <dsp:txXfrm>
        <a:off x="2071606" y="2784551"/>
        <a:ext cx="2158507" cy="658344"/>
      </dsp:txXfrm>
    </dsp:sp>
    <dsp:sp modelId="{57D9DF9A-EEC4-45FB-BAE4-8A6954BF7FCC}">
      <dsp:nvSpPr>
        <dsp:cNvPr id="0" name=""/>
        <dsp:cNvSpPr/>
      </dsp:nvSpPr>
      <dsp:spPr>
        <a:xfrm>
          <a:off x="4661814" y="928235"/>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Apoyo financiero</a:t>
          </a:r>
        </a:p>
      </dsp:txBody>
      <dsp:txXfrm>
        <a:off x="4661814" y="928235"/>
        <a:ext cx="2158507" cy="658344"/>
      </dsp:txXfrm>
    </dsp:sp>
    <dsp:sp modelId="{3D5C213C-77D0-447A-86C3-7C9012F12D8F}">
      <dsp:nvSpPr>
        <dsp:cNvPr id="0" name=""/>
        <dsp:cNvSpPr/>
      </dsp:nvSpPr>
      <dsp:spPr>
        <a:xfrm>
          <a:off x="7252023" y="77"/>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Créditos con garantías respaldadas por el gobierno</a:t>
          </a:r>
          <a:endParaRPr lang="es-ES" sz="1400" kern="1200" dirty="0"/>
        </a:p>
      </dsp:txBody>
      <dsp:txXfrm>
        <a:off x="7252023" y="77"/>
        <a:ext cx="2158507" cy="658344"/>
      </dsp:txXfrm>
    </dsp:sp>
    <dsp:sp modelId="{055A5278-8264-4199-858D-3B6F7E811F61}">
      <dsp:nvSpPr>
        <dsp:cNvPr id="0" name=""/>
        <dsp:cNvSpPr/>
      </dsp:nvSpPr>
      <dsp:spPr>
        <a:xfrm>
          <a:off x="7252023" y="928235"/>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Créditos directos a las </a:t>
          </a:r>
          <a:r>
            <a:rPr lang="es-ES" sz="1400" kern="1200" dirty="0" err="1" smtClean="0"/>
            <a:t>MiPymes</a:t>
          </a:r>
          <a:endParaRPr lang="es-ES" sz="1400" kern="1200" dirty="0"/>
        </a:p>
      </dsp:txBody>
      <dsp:txXfrm>
        <a:off x="7252023" y="928235"/>
        <a:ext cx="2158507" cy="658344"/>
      </dsp:txXfrm>
    </dsp:sp>
    <dsp:sp modelId="{F4DC4141-1D93-4F5F-994E-71C252BD64CE}">
      <dsp:nvSpPr>
        <dsp:cNvPr id="0" name=""/>
        <dsp:cNvSpPr/>
      </dsp:nvSpPr>
      <dsp:spPr>
        <a:xfrm>
          <a:off x="7252023" y="1856393"/>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Financiamiento no bancario</a:t>
          </a:r>
          <a:endParaRPr lang="es-ES" sz="1400" kern="1200" dirty="0"/>
        </a:p>
      </dsp:txBody>
      <dsp:txXfrm>
        <a:off x="7252023" y="1856393"/>
        <a:ext cx="2158507" cy="658344"/>
      </dsp:txXfrm>
    </dsp:sp>
    <dsp:sp modelId="{38C5A013-00BE-48A8-8CDE-6923D7FB5C39}">
      <dsp:nvSpPr>
        <dsp:cNvPr id="0" name=""/>
        <dsp:cNvSpPr/>
      </dsp:nvSpPr>
      <dsp:spPr>
        <a:xfrm>
          <a:off x="4661814" y="2784551"/>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Gestión de la deuda</a:t>
          </a:r>
        </a:p>
      </dsp:txBody>
      <dsp:txXfrm>
        <a:off x="4661814" y="2784551"/>
        <a:ext cx="2158507" cy="658344"/>
      </dsp:txXfrm>
    </dsp:sp>
    <dsp:sp modelId="{FE068829-F196-4F69-944A-33D35D80CB3D}">
      <dsp:nvSpPr>
        <dsp:cNvPr id="0" name=""/>
        <dsp:cNvSpPr/>
      </dsp:nvSpPr>
      <dsp:spPr>
        <a:xfrm>
          <a:off x="7252023" y="2784551"/>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Moratoria al pago de deudas</a:t>
          </a:r>
          <a:endParaRPr lang="es-ES" sz="1400" kern="1200" dirty="0"/>
        </a:p>
      </dsp:txBody>
      <dsp:txXfrm>
        <a:off x="7252023" y="2784551"/>
        <a:ext cx="2158507" cy="658344"/>
      </dsp:txXfrm>
    </dsp:sp>
    <dsp:sp modelId="{70297887-0FB9-4162-A836-A6BF27F96C2A}">
      <dsp:nvSpPr>
        <dsp:cNvPr id="0" name=""/>
        <dsp:cNvSpPr/>
      </dsp:nvSpPr>
      <dsp:spPr>
        <a:xfrm>
          <a:off x="4661814" y="4640867"/>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a:t>Impuestos y subsidios</a:t>
          </a:r>
        </a:p>
      </dsp:txBody>
      <dsp:txXfrm>
        <a:off x="4661814" y="4640867"/>
        <a:ext cx="2158507" cy="658344"/>
      </dsp:txXfrm>
    </dsp:sp>
    <dsp:sp modelId="{EE19CAE8-1E17-4A91-9FCE-79C78A9F6834}">
      <dsp:nvSpPr>
        <dsp:cNvPr id="0" name=""/>
        <dsp:cNvSpPr/>
      </dsp:nvSpPr>
      <dsp:spPr>
        <a:xfrm>
          <a:off x="7252023" y="3712709"/>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smtClean="0"/>
            <a:t>Diferimiento del pago de impuestos</a:t>
          </a:r>
          <a:endParaRPr lang="es-ES" sz="1400" kern="1200" dirty="0"/>
        </a:p>
      </dsp:txBody>
      <dsp:txXfrm>
        <a:off x="7252023" y="3712709"/>
        <a:ext cx="2158507" cy="658344"/>
      </dsp:txXfrm>
    </dsp:sp>
    <dsp:sp modelId="{16AAD3FB-063D-4C40-A84F-F806DBA71761}">
      <dsp:nvSpPr>
        <dsp:cNvPr id="0" name=""/>
        <dsp:cNvSpPr/>
      </dsp:nvSpPr>
      <dsp:spPr>
        <a:xfrm>
          <a:off x="7252023" y="4640867"/>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Reducción de impuestos</a:t>
          </a:r>
          <a:endParaRPr lang="es-ES" sz="1400" kern="1200" dirty="0"/>
        </a:p>
      </dsp:txBody>
      <dsp:txXfrm>
        <a:off x="7252023" y="4640867"/>
        <a:ext cx="2158507" cy="658344"/>
      </dsp:txXfrm>
    </dsp:sp>
    <dsp:sp modelId="{E73C7EBF-F030-4909-B63C-C70652878A9E}">
      <dsp:nvSpPr>
        <dsp:cNvPr id="0" name=""/>
        <dsp:cNvSpPr/>
      </dsp:nvSpPr>
      <dsp:spPr>
        <a:xfrm>
          <a:off x="7252023" y="5569025"/>
          <a:ext cx="2158507" cy="658344"/>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Incentivos tributarios a la inversión temporales</a:t>
          </a:r>
          <a:endParaRPr lang="es-ES" sz="1400" kern="1200" dirty="0"/>
        </a:p>
      </dsp:txBody>
      <dsp:txXfrm>
        <a:off x="7252023" y="5569025"/>
        <a:ext cx="2158507" cy="658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0E4E0-3D11-4220-937A-61026CF7452C}">
      <dsp:nvSpPr>
        <dsp:cNvPr id="0" name=""/>
        <dsp:cNvSpPr/>
      </dsp:nvSpPr>
      <dsp:spPr>
        <a:xfrm>
          <a:off x="7221806" y="5242477"/>
          <a:ext cx="310368" cy="333646"/>
        </a:xfrm>
        <a:custGeom>
          <a:avLst/>
          <a:gdLst/>
          <a:ahLst/>
          <a:cxnLst/>
          <a:rect l="0" t="0" r="0" b="0"/>
          <a:pathLst>
            <a:path>
              <a:moveTo>
                <a:pt x="0" y="0"/>
              </a:moveTo>
              <a:lnTo>
                <a:pt x="155184" y="0"/>
              </a:lnTo>
              <a:lnTo>
                <a:pt x="155184" y="333646"/>
              </a:lnTo>
              <a:lnTo>
                <a:pt x="310368" y="333646"/>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0566C1-3A76-49C5-B6BF-3F137105569E}">
      <dsp:nvSpPr>
        <dsp:cNvPr id="0" name=""/>
        <dsp:cNvSpPr/>
      </dsp:nvSpPr>
      <dsp:spPr>
        <a:xfrm>
          <a:off x="7221806" y="4908830"/>
          <a:ext cx="310368" cy="333646"/>
        </a:xfrm>
        <a:custGeom>
          <a:avLst/>
          <a:gdLst/>
          <a:ahLst/>
          <a:cxnLst/>
          <a:rect l="0" t="0" r="0" b="0"/>
          <a:pathLst>
            <a:path>
              <a:moveTo>
                <a:pt x="0" y="333646"/>
              </a:moveTo>
              <a:lnTo>
                <a:pt x="155184" y="333646"/>
              </a:lnTo>
              <a:lnTo>
                <a:pt x="155184" y="0"/>
              </a:lnTo>
              <a:lnTo>
                <a:pt x="310368" y="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704103-66E4-4281-8AD3-39A280F24DB5}">
      <dsp:nvSpPr>
        <dsp:cNvPr id="0" name=""/>
        <dsp:cNvSpPr/>
      </dsp:nvSpPr>
      <dsp:spPr>
        <a:xfrm>
          <a:off x="5359593" y="3574244"/>
          <a:ext cx="310368" cy="1668232"/>
        </a:xfrm>
        <a:custGeom>
          <a:avLst/>
          <a:gdLst/>
          <a:ahLst/>
          <a:cxnLst/>
          <a:rect l="0" t="0" r="0" b="0"/>
          <a:pathLst>
            <a:path>
              <a:moveTo>
                <a:pt x="0" y="0"/>
              </a:moveTo>
              <a:lnTo>
                <a:pt x="155184" y="0"/>
              </a:lnTo>
              <a:lnTo>
                <a:pt x="155184" y="1668232"/>
              </a:lnTo>
              <a:lnTo>
                <a:pt x="310368" y="1668232"/>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F3CD9D-E71A-483D-BBBC-3E96C17D9F81}">
      <dsp:nvSpPr>
        <dsp:cNvPr id="0" name=""/>
        <dsp:cNvSpPr/>
      </dsp:nvSpPr>
      <dsp:spPr>
        <a:xfrm>
          <a:off x="7221806" y="4195817"/>
          <a:ext cx="310368" cy="91440"/>
        </a:xfrm>
        <a:custGeom>
          <a:avLst/>
          <a:gdLst/>
          <a:ahLst/>
          <a:cxnLst/>
          <a:rect l="0" t="0" r="0" b="0"/>
          <a:pathLst>
            <a:path>
              <a:moveTo>
                <a:pt x="0" y="45720"/>
              </a:moveTo>
              <a:lnTo>
                <a:pt x="310368" y="4572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B096A3-64F3-49C3-A245-E812BD16FDF0}">
      <dsp:nvSpPr>
        <dsp:cNvPr id="0" name=""/>
        <dsp:cNvSpPr/>
      </dsp:nvSpPr>
      <dsp:spPr>
        <a:xfrm>
          <a:off x="5359593" y="3574244"/>
          <a:ext cx="310368" cy="667292"/>
        </a:xfrm>
        <a:custGeom>
          <a:avLst/>
          <a:gdLst/>
          <a:ahLst/>
          <a:cxnLst/>
          <a:rect l="0" t="0" r="0" b="0"/>
          <a:pathLst>
            <a:path>
              <a:moveTo>
                <a:pt x="0" y="0"/>
              </a:moveTo>
              <a:lnTo>
                <a:pt x="155184" y="0"/>
              </a:lnTo>
              <a:lnTo>
                <a:pt x="155184" y="667292"/>
              </a:lnTo>
              <a:lnTo>
                <a:pt x="310368" y="667292"/>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7A2C70-6214-4706-B4F4-16B0E0DB10AF}">
      <dsp:nvSpPr>
        <dsp:cNvPr id="0" name=""/>
        <dsp:cNvSpPr/>
      </dsp:nvSpPr>
      <dsp:spPr>
        <a:xfrm>
          <a:off x="7221806" y="1906012"/>
          <a:ext cx="310368" cy="1668232"/>
        </a:xfrm>
        <a:custGeom>
          <a:avLst/>
          <a:gdLst/>
          <a:ahLst/>
          <a:cxnLst/>
          <a:rect l="0" t="0" r="0" b="0"/>
          <a:pathLst>
            <a:path>
              <a:moveTo>
                <a:pt x="0" y="0"/>
              </a:moveTo>
              <a:lnTo>
                <a:pt x="155184" y="0"/>
              </a:lnTo>
              <a:lnTo>
                <a:pt x="155184" y="1668232"/>
              </a:lnTo>
              <a:lnTo>
                <a:pt x="310368" y="1668232"/>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AA543A-55F9-483A-80A5-39E8B5BC2253}">
      <dsp:nvSpPr>
        <dsp:cNvPr id="0" name=""/>
        <dsp:cNvSpPr/>
      </dsp:nvSpPr>
      <dsp:spPr>
        <a:xfrm>
          <a:off x="7221806" y="1906012"/>
          <a:ext cx="310368" cy="1000939"/>
        </a:xfrm>
        <a:custGeom>
          <a:avLst/>
          <a:gdLst/>
          <a:ahLst/>
          <a:cxnLst/>
          <a:rect l="0" t="0" r="0" b="0"/>
          <a:pathLst>
            <a:path>
              <a:moveTo>
                <a:pt x="0" y="0"/>
              </a:moveTo>
              <a:lnTo>
                <a:pt x="155184" y="0"/>
              </a:lnTo>
              <a:lnTo>
                <a:pt x="155184" y="1000939"/>
              </a:lnTo>
              <a:lnTo>
                <a:pt x="310368" y="1000939"/>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BCAD52-34D5-4D1D-BA3C-CD9731C27D5E}">
      <dsp:nvSpPr>
        <dsp:cNvPr id="0" name=""/>
        <dsp:cNvSpPr/>
      </dsp:nvSpPr>
      <dsp:spPr>
        <a:xfrm>
          <a:off x="7221806" y="1906012"/>
          <a:ext cx="310368" cy="333646"/>
        </a:xfrm>
        <a:custGeom>
          <a:avLst/>
          <a:gdLst/>
          <a:ahLst/>
          <a:cxnLst/>
          <a:rect l="0" t="0" r="0" b="0"/>
          <a:pathLst>
            <a:path>
              <a:moveTo>
                <a:pt x="0" y="0"/>
              </a:moveTo>
              <a:lnTo>
                <a:pt x="155184" y="0"/>
              </a:lnTo>
              <a:lnTo>
                <a:pt x="155184" y="333646"/>
              </a:lnTo>
              <a:lnTo>
                <a:pt x="310368" y="333646"/>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A3125E-02B4-44CE-948B-F7027D02751B}">
      <dsp:nvSpPr>
        <dsp:cNvPr id="0" name=""/>
        <dsp:cNvSpPr/>
      </dsp:nvSpPr>
      <dsp:spPr>
        <a:xfrm>
          <a:off x="7221806" y="1572366"/>
          <a:ext cx="310368" cy="333646"/>
        </a:xfrm>
        <a:custGeom>
          <a:avLst/>
          <a:gdLst/>
          <a:ahLst/>
          <a:cxnLst/>
          <a:rect l="0" t="0" r="0" b="0"/>
          <a:pathLst>
            <a:path>
              <a:moveTo>
                <a:pt x="0" y="333646"/>
              </a:moveTo>
              <a:lnTo>
                <a:pt x="155184" y="333646"/>
              </a:lnTo>
              <a:lnTo>
                <a:pt x="155184" y="0"/>
              </a:lnTo>
              <a:lnTo>
                <a:pt x="310368" y="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21121C-5757-481C-93FA-D104B91F1550}">
      <dsp:nvSpPr>
        <dsp:cNvPr id="0" name=""/>
        <dsp:cNvSpPr/>
      </dsp:nvSpPr>
      <dsp:spPr>
        <a:xfrm>
          <a:off x="7221806" y="905073"/>
          <a:ext cx="310368" cy="1000939"/>
        </a:xfrm>
        <a:custGeom>
          <a:avLst/>
          <a:gdLst/>
          <a:ahLst/>
          <a:cxnLst/>
          <a:rect l="0" t="0" r="0" b="0"/>
          <a:pathLst>
            <a:path>
              <a:moveTo>
                <a:pt x="0" y="1000939"/>
              </a:moveTo>
              <a:lnTo>
                <a:pt x="155184" y="1000939"/>
              </a:lnTo>
              <a:lnTo>
                <a:pt x="155184" y="0"/>
              </a:lnTo>
              <a:lnTo>
                <a:pt x="310368" y="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D428EB-DEA7-4346-BAD6-9688A8EA6019}">
      <dsp:nvSpPr>
        <dsp:cNvPr id="0" name=""/>
        <dsp:cNvSpPr/>
      </dsp:nvSpPr>
      <dsp:spPr>
        <a:xfrm>
          <a:off x="7221806" y="237780"/>
          <a:ext cx="310368" cy="1668232"/>
        </a:xfrm>
        <a:custGeom>
          <a:avLst/>
          <a:gdLst/>
          <a:ahLst/>
          <a:cxnLst/>
          <a:rect l="0" t="0" r="0" b="0"/>
          <a:pathLst>
            <a:path>
              <a:moveTo>
                <a:pt x="0" y="1668232"/>
              </a:moveTo>
              <a:lnTo>
                <a:pt x="155184" y="1668232"/>
              </a:lnTo>
              <a:lnTo>
                <a:pt x="155184" y="0"/>
              </a:lnTo>
              <a:lnTo>
                <a:pt x="310368" y="0"/>
              </a:lnTo>
            </a:path>
          </a:pathLst>
        </a:custGeom>
        <a:no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8E52A7-EB15-4D22-9074-169E01403F21}">
      <dsp:nvSpPr>
        <dsp:cNvPr id="0" name=""/>
        <dsp:cNvSpPr/>
      </dsp:nvSpPr>
      <dsp:spPr>
        <a:xfrm>
          <a:off x="5359593" y="1906012"/>
          <a:ext cx="310368" cy="1668232"/>
        </a:xfrm>
        <a:custGeom>
          <a:avLst/>
          <a:gdLst/>
          <a:ahLst/>
          <a:cxnLst/>
          <a:rect l="0" t="0" r="0" b="0"/>
          <a:pathLst>
            <a:path>
              <a:moveTo>
                <a:pt x="0" y="1668232"/>
              </a:moveTo>
              <a:lnTo>
                <a:pt x="155184" y="1668232"/>
              </a:lnTo>
              <a:lnTo>
                <a:pt x="155184" y="0"/>
              </a:lnTo>
              <a:lnTo>
                <a:pt x="310368" y="0"/>
              </a:lnTo>
            </a:path>
          </a:pathLst>
        </a:cu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CDA679-68EC-4229-B92C-E2F1110FE58C}">
      <dsp:nvSpPr>
        <dsp:cNvPr id="0" name=""/>
        <dsp:cNvSpPr/>
      </dsp:nvSpPr>
      <dsp:spPr>
        <a:xfrm>
          <a:off x="3807749" y="3063794"/>
          <a:ext cx="1551844" cy="102090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dirty="0"/>
            <a:t>Pilar 2. Apoyar a las empresas, los empleos y los ingresos</a:t>
          </a:r>
          <a:endParaRPr lang="es-CO" sz="1400" kern="1200" dirty="0"/>
        </a:p>
      </dsp:txBody>
      <dsp:txXfrm>
        <a:off x="3807749" y="3063794"/>
        <a:ext cx="1551844" cy="1020901"/>
      </dsp:txXfrm>
    </dsp:sp>
    <dsp:sp modelId="{044DB519-9EA9-4285-A1E6-095E72F4331C}">
      <dsp:nvSpPr>
        <dsp:cNvPr id="0" name=""/>
        <dsp:cNvSpPr/>
      </dsp:nvSpPr>
      <dsp:spPr>
        <a:xfrm>
          <a:off x="5669962" y="1669356"/>
          <a:ext cx="1551844"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mj-lt"/>
            <a:buAutoNum type="alphaLcPeriod"/>
          </a:pPr>
          <a:r>
            <a:rPr lang="es-CO" sz="1400" kern="1200" dirty="0"/>
            <a:t>Protección del empleo</a:t>
          </a:r>
          <a:endParaRPr lang="es-ES" sz="1400" kern="1200" dirty="0"/>
        </a:p>
      </dsp:txBody>
      <dsp:txXfrm>
        <a:off x="5669962" y="1669356"/>
        <a:ext cx="1551844" cy="473312"/>
      </dsp:txXfrm>
    </dsp:sp>
    <dsp:sp modelId="{B4D0B61B-F1D1-4F96-9FAA-B0FE330552D2}">
      <dsp:nvSpPr>
        <dsp:cNvPr id="0" name=""/>
        <dsp:cNvSpPr/>
      </dsp:nvSpPr>
      <dsp:spPr>
        <a:xfrm>
          <a:off x="7532175" y="1123"/>
          <a:ext cx="2024287"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Subsidios al pago de nómina</a:t>
          </a:r>
          <a:endParaRPr lang="es-ES" sz="1400" kern="1200" dirty="0"/>
        </a:p>
      </dsp:txBody>
      <dsp:txXfrm>
        <a:off x="7532175" y="1123"/>
        <a:ext cx="2024287" cy="473312"/>
      </dsp:txXfrm>
    </dsp:sp>
    <dsp:sp modelId="{569B39F1-8B36-4D76-86F4-3F301BB724F9}">
      <dsp:nvSpPr>
        <dsp:cNvPr id="0" name=""/>
        <dsp:cNvSpPr/>
      </dsp:nvSpPr>
      <dsp:spPr>
        <a:xfrm>
          <a:off x="7532175" y="668416"/>
          <a:ext cx="1977747"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Subsidios al trabajo por jornada reducida</a:t>
          </a:r>
          <a:endParaRPr lang="es-ES" sz="1400" kern="1200" dirty="0"/>
        </a:p>
      </dsp:txBody>
      <dsp:txXfrm>
        <a:off x="7532175" y="668416"/>
        <a:ext cx="1977747" cy="473312"/>
      </dsp:txXfrm>
    </dsp:sp>
    <dsp:sp modelId="{5403C0AD-51CE-44FF-86A0-B7A932A146EF}">
      <dsp:nvSpPr>
        <dsp:cNvPr id="0" name=""/>
        <dsp:cNvSpPr/>
      </dsp:nvSpPr>
      <dsp:spPr>
        <a:xfrm>
          <a:off x="7532175" y="1335709"/>
          <a:ext cx="1977747"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Seguros y beneficios al desempleo</a:t>
          </a:r>
          <a:endParaRPr lang="es-ES" sz="1400" kern="1200" dirty="0"/>
        </a:p>
      </dsp:txBody>
      <dsp:txXfrm>
        <a:off x="7532175" y="1335709"/>
        <a:ext cx="1977747" cy="473312"/>
      </dsp:txXfrm>
    </dsp:sp>
    <dsp:sp modelId="{439D5689-B51D-4AD9-975C-DD1432D1F008}">
      <dsp:nvSpPr>
        <dsp:cNvPr id="0" name=""/>
        <dsp:cNvSpPr/>
      </dsp:nvSpPr>
      <dsp:spPr>
        <a:xfrm>
          <a:off x="7532175" y="2003002"/>
          <a:ext cx="2008769"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Subsidios a la contratación</a:t>
          </a:r>
          <a:endParaRPr lang="es-ES" sz="1400" kern="1200" dirty="0"/>
        </a:p>
      </dsp:txBody>
      <dsp:txXfrm>
        <a:off x="7532175" y="2003002"/>
        <a:ext cx="2008769" cy="473312"/>
      </dsp:txXfrm>
    </dsp:sp>
    <dsp:sp modelId="{EA769412-7285-4443-AACF-79F4FBD7043C}">
      <dsp:nvSpPr>
        <dsp:cNvPr id="0" name=""/>
        <dsp:cNvSpPr/>
      </dsp:nvSpPr>
      <dsp:spPr>
        <a:xfrm>
          <a:off x="7532175" y="2670295"/>
          <a:ext cx="1993747"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Medidas de apoyo a la formación para el trabajo y reasignación</a:t>
          </a:r>
          <a:endParaRPr lang="es-ES" sz="1400" kern="1200" dirty="0"/>
        </a:p>
      </dsp:txBody>
      <dsp:txXfrm>
        <a:off x="7532175" y="2670295"/>
        <a:ext cx="1993747" cy="473312"/>
      </dsp:txXfrm>
    </dsp:sp>
    <dsp:sp modelId="{CDF827C3-7E91-4FFC-84A0-E2287C7DB39F}">
      <dsp:nvSpPr>
        <dsp:cNvPr id="0" name=""/>
        <dsp:cNvSpPr/>
      </dsp:nvSpPr>
      <dsp:spPr>
        <a:xfrm>
          <a:off x="7532175" y="3337588"/>
          <a:ext cx="1883147"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Trabajo por cuenta propia</a:t>
          </a:r>
          <a:endParaRPr lang="es-ES" sz="1400" kern="1200" dirty="0"/>
        </a:p>
      </dsp:txBody>
      <dsp:txXfrm>
        <a:off x="7532175" y="3337588"/>
        <a:ext cx="1883147" cy="473312"/>
      </dsp:txXfrm>
    </dsp:sp>
    <dsp:sp modelId="{4D03CC78-93DC-49A3-BD7D-8EE5FE414D8F}">
      <dsp:nvSpPr>
        <dsp:cNvPr id="0" name=""/>
        <dsp:cNvSpPr/>
      </dsp:nvSpPr>
      <dsp:spPr>
        <a:xfrm>
          <a:off x="5669962" y="4004881"/>
          <a:ext cx="1551844"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buFont typeface="+mj-lt"/>
            <a:buAutoNum type="alphaLcPeriod"/>
          </a:pPr>
          <a:r>
            <a:rPr lang="es-CO" sz="1400" kern="1200" dirty="0"/>
            <a:t>Alivio al pago de arriendos y servicios</a:t>
          </a:r>
          <a:endParaRPr lang="es-ES" sz="1400" kern="1200" dirty="0"/>
        </a:p>
      </dsp:txBody>
      <dsp:txXfrm>
        <a:off x="5669962" y="4004881"/>
        <a:ext cx="1551844" cy="473312"/>
      </dsp:txXfrm>
    </dsp:sp>
    <dsp:sp modelId="{FAF78E92-EA4D-42FB-88BA-244ACA301541}">
      <dsp:nvSpPr>
        <dsp:cNvPr id="0" name=""/>
        <dsp:cNvSpPr/>
      </dsp:nvSpPr>
      <dsp:spPr>
        <a:xfrm>
          <a:off x="7532175" y="4004881"/>
          <a:ext cx="1851101"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Aplazamiento del pago de arriendos y servicios</a:t>
          </a:r>
          <a:endParaRPr lang="es-ES" sz="1400" kern="1200" dirty="0"/>
        </a:p>
      </dsp:txBody>
      <dsp:txXfrm>
        <a:off x="7532175" y="4004881"/>
        <a:ext cx="1851101" cy="473312"/>
      </dsp:txXfrm>
    </dsp:sp>
    <dsp:sp modelId="{BA351052-2358-410E-B111-F662520824B2}">
      <dsp:nvSpPr>
        <dsp:cNvPr id="0" name=""/>
        <dsp:cNvSpPr/>
      </dsp:nvSpPr>
      <dsp:spPr>
        <a:xfrm>
          <a:off x="5669962" y="5005821"/>
          <a:ext cx="1551844"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a:t>Acelerar la transformación digital e innovación</a:t>
          </a:r>
          <a:endParaRPr lang="es-ES" sz="1400" kern="1200" dirty="0"/>
        </a:p>
      </dsp:txBody>
      <dsp:txXfrm>
        <a:off x="5669962" y="5005821"/>
        <a:ext cx="1551844" cy="473312"/>
      </dsp:txXfrm>
    </dsp:sp>
    <dsp:sp modelId="{5E91FA79-201A-47D2-95C6-07CA1DFE7219}">
      <dsp:nvSpPr>
        <dsp:cNvPr id="0" name=""/>
        <dsp:cNvSpPr/>
      </dsp:nvSpPr>
      <dsp:spPr>
        <a:xfrm>
          <a:off x="7532175" y="4672174"/>
          <a:ext cx="1851629"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Acelerar la transformación digital</a:t>
          </a:r>
          <a:endParaRPr lang="es-ES" sz="1400" kern="1200" dirty="0"/>
        </a:p>
      </dsp:txBody>
      <dsp:txXfrm>
        <a:off x="7532175" y="4672174"/>
        <a:ext cx="1851629" cy="473312"/>
      </dsp:txXfrm>
    </dsp:sp>
    <dsp:sp modelId="{C77996C4-04EE-4120-A590-E4F5409FF3B8}">
      <dsp:nvSpPr>
        <dsp:cNvPr id="0" name=""/>
        <dsp:cNvSpPr/>
      </dsp:nvSpPr>
      <dsp:spPr>
        <a:xfrm>
          <a:off x="7532175" y="5339467"/>
          <a:ext cx="1882635" cy="47331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Medidas de apoyo a la innovación</a:t>
          </a:r>
          <a:endParaRPr lang="es-ES" sz="1400" kern="1200" dirty="0"/>
        </a:p>
      </dsp:txBody>
      <dsp:txXfrm>
        <a:off x="7532175" y="5339467"/>
        <a:ext cx="1882635" cy="473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BEAB6-EC2C-44C1-9B1B-CE71111B7BD5}">
      <dsp:nvSpPr>
        <dsp:cNvPr id="0" name=""/>
        <dsp:cNvSpPr/>
      </dsp:nvSpPr>
      <dsp:spPr>
        <a:xfrm>
          <a:off x="6214108" y="3515913"/>
          <a:ext cx="488179" cy="1111934"/>
        </a:xfrm>
        <a:custGeom>
          <a:avLst/>
          <a:gdLst/>
          <a:ahLst/>
          <a:cxnLst/>
          <a:rect l="0" t="0" r="0" b="0"/>
          <a:pathLst>
            <a:path>
              <a:moveTo>
                <a:pt x="0" y="0"/>
              </a:moveTo>
              <a:lnTo>
                <a:pt x="244089" y="0"/>
              </a:lnTo>
              <a:lnTo>
                <a:pt x="244089" y="1111934"/>
              </a:lnTo>
              <a:lnTo>
                <a:pt x="488179" y="1111934"/>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A3AA69-CBAF-48BE-A24F-552CD8D9622B}">
      <dsp:nvSpPr>
        <dsp:cNvPr id="0" name=""/>
        <dsp:cNvSpPr/>
      </dsp:nvSpPr>
      <dsp:spPr>
        <a:xfrm>
          <a:off x="6214108" y="3515913"/>
          <a:ext cx="488179" cy="337933"/>
        </a:xfrm>
        <a:custGeom>
          <a:avLst/>
          <a:gdLst/>
          <a:ahLst/>
          <a:cxnLst/>
          <a:rect l="0" t="0" r="0" b="0"/>
          <a:pathLst>
            <a:path>
              <a:moveTo>
                <a:pt x="0" y="0"/>
              </a:moveTo>
              <a:lnTo>
                <a:pt x="244089" y="0"/>
              </a:lnTo>
              <a:lnTo>
                <a:pt x="244089" y="337933"/>
              </a:lnTo>
              <a:lnTo>
                <a:pt x="488179" y="33793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49B3B0-2257-4392-9128-BB919EF5AAA2}">
      <dsp:nvSpPr>
        <dsp:cNvPr id="0" name=""/>
        <dsp:cNvSpPr/>
      </dsp:nvSpPr>
      <dsp:spPr>
        <a:xfrm>
          <a:off x="6214108" y="3195240"/>
          <a:ext cx="488179" cy="320673"/>
        </a:xfrm>
        <a:custGeom>
          <a:avLst/>
          <a:gdLst/>
          <a:ahLst/>
          <a:cxnLst/>
          <a:rect l="0" t="0" r="0" b="0"/>
          <a:pathLst>
            <a:path>
              <a:moveTo>
                <a:pt x="0" y="320673"/>
              </a:moveTo>
              <a:lnTo>
                <a:pt x="244089" y="320673"/>
              </a:lnTo>
              <a:lnTo>
                <a:pt x="244089" y="0"/>
              </a:lnTo>
              <a:lnTo>
                <a:pt x="488179"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2482E5-8B84-45EF-B9BA-6AD9E1B4C46C}">
      <dsp:nvSpPr>
        <dsp:cNvPr id="0" name=""/>
        <dsp:cNvSpPr/>
      </dsp:nvSpPr>
      <dsp:spPr>
        <a:xfrm>
          <a:off x="6214108" y="2402642"/>
          <a:ext cx="488179" cy="1113270"/>
        </a:xfrm>
        <a:custGeom>
          <a:avLst/>
          <a:gdLst/>
          <a:ahLst/>
          <a:cxnLst/>
          <a:rect l="0" t="0" r="0" b="0"/>
          <a:pathLst>
            <a:path>
              <a:moveTo>
                <a:pt x="0" y="1113270"/>
              </a:moveTo>
              <a:lnTo>
                <a:pt x="244089" y="1113270"/>
              </a:lnTo>
              <a:lnTo>
                <a:pt x="244089" y="0"/>
              </a:lnTo>
              <a:lnTo>
                <a:pt x="488179"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37D03B-203F-40BB-87E9-7D323DD93164}">
      <dsp:nvSpPr>
        <dsp:cNvPr id="0" name=""/>
        <dsp:cNvSpPr/>
      </dsp:nvSpPr>
      <dsp:spPr>
        <a:xfrm>
          <a:off x="3285031" y="3470193"/>
          <a:ext cx="488179" cy="91440"/>
        </a:xfrm>
        <a:custGeom>
          <a:avLst/>
          <a:gdLst/>
          <a:ahLst/>
          <a:cxnLst/>
          <a:rect l="0" t="0" r="0" b="0"/>
          <a:pathLst>
            <a:path>
              <a:moveTo>
                <a:pt x="0" y="45720"/>
              </a:moveTo>
              <a:lnTo>
                <a:pt x="488179" y="4572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7CD426-07EA-4B09-AE61-80B6E14D969F}">
      <dsp:nvSpPr>
        <dsp:cNvPr id="0" name=""/>
        <dsp:cNvSpPr/>
      </dsp:nvSpPr>
      <dsp:spPr>
        <a:xfrm>
          <a:off x="6354167" y="899729"/>
          <a:ext cx="488179" cy="524792"/>
        </a:xfrm>
        <a:custGeom>
          <a:avLst/>
          <a:gdLst/>
          <a:ahLst/>
          <a:cxnLst/>
          <a:rect l="0" t="0" r="0" b="0"/>
          <a:pathLst>
            <a:path>
              <a:moveTo>
                <a:pt x="0" y="0"/>
              </a:moveTo>
              <a:lnTo>
                <a:pt x="244089" y="0"/>
              </a:lnTo>
              <a:lnTo>
                <a:pt x="244089" y="524792"/>
              </a:lnTo>
              <a:lnTo>
                <a:pt x="488179" y="524792"/>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6FFA38-0AA8-44F0-A443-C2E67A4BC4F7}">
      <dsp:nvSpPr>
        <dsp:cNvPr id="0" name=""/>
        <dsp:cNvSpPr/>
      </dsp:nvSpPr>
      <dsp:spPr>
        <a:xfrm>
          <a:off x="6354167" y="374936"/>
          <a:ext cx="488179" cy="524792"/>
        </a:xfrm>
        <a:custGeom>
          <a:avLst/>
          <a:gdLst/>
          <a:ahLst/>
          <a:cxnLst/>
          <a:rect l="0" t="0" r="0" b="0"/>
          <a:pathLst>
            <a:path>
              <a:moveTo>
                <a:pt x="0" y="524792"/>
              </a:moveTo>
              <a:lnTo>
                <a:pt x="244089" y="524792"/>
              </a:lnTo>
              <a:lnTo>
                <a:pt x="244089" y="0"/>
              </a:lnTo>
              <a:lnTo>
                <a:pt x="488179"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4A3BF5-E104-4906-AC1B-7571D2BDDA0F}">
      <dsp:nvSpPr>
        <dsp:cNvPr id="0" name=""/>
        <dsp:cNvSpPr/>
      </dsp:nvSpPr>
      <dsp:spPr>
        <a:xfrm>
          <a:off x="3425090" y="854009"/>
          <a:ext cx="488179" cy="91440"/>
        </a:xfrm>
        <a:custGeom>
          <a:avLst/>
          <a:gdLst/>
          <a:ahLst/>
          <a:cxnLst/>
          <a:rect l="0" t="0" r="0" b="0"/>
          <a:pathLst>
            <a:path>
              <a:moveTo>
                <a:pt x="0" y="45720"/>
              </a:moveTo>
              <a:lnTo>
                <a:pt x="488179" y="4572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4ACCC-0C39-49B0-B172-EF9BD2E5ED4C}">
      <dsp:nvSpPr>
        <dsp:cNvPr id="0" name=""/>
        <dsp:cNvSpPr/>
      </dsp:nvSpPr>
      <dsp:spPr>
        <a:xfrm>
          <a:off x="984192" y="527492"/>
          <a:ext cx="2440897"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a:t>Pilar 3. Proteger a los trabajadores en el lugar de trabajo</a:t>
          </a:r>
          <a:endParaRPr lang="es-CO" sz="1400" b="1" kern="1200" dirty="0"/>
        </a:p>
      </dsp:txBody>
      <dsp:txXfrm>
        <a:off x="984192" y="527492"/>
        <a:ext cx="2440897" cy="744473"/>
      </dsp:txXfrm>
    </dsp:sp>
    <dsp:sp modelId="{7C27C808-9B72-4CB2-A537-A7012C1076F6}">
      <dsp:nvSpPr>
        <dsp:cNvPr id="0" name=""/>
        <dsp:cNvSpPr/>
      </dsp:nvSpPr>
      <dsp:spPr>
        <a:xfrm>
          <a:off x="3913269" y="527492"/>
          <a:ext cx="2440897"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a:t>Protección de la seguridad social</a:t>
          </a:r>
          <a:endParaRPr lang="es-CO" sz="1400" b="0" kern="1200" dirty="0"/>
        </a:p>
      </dsp:txBody>
      <dsp:txXfrm>
        <a:off x="3913269" y="527492"/>
        <a:ext cx="2440897" cy="744473"/>
      </dsp:txXfrm>
    </dsp:sp>
    <dsp:sp modelId="{2C7D4829-8B88-475C-9C38-9F398A7CA273}">
      <dsp:nvSpPr>
        <dsp:cNvPr id="0" name=""/>
        <dsp:cNvSpPr/>
      </dsp:nvSpPr>
      <dsp:spPr>
        <a:xfrm>
          <a:off x="6842346" y="2699"/>
          <a:ext cx="2440897"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0" kern="1200" dirty="0" smtClean="0"/>
            <a:t>Licencia por enfermedad</a:t>
          </a:r>
          <a:endParaRPr lang="es-CO" sz="1400" b="0" kern="1200" dirty="0"/>
        </a:p>
      </dsp:txBody>
      <dsp:txXfrm>
        <a:off x="6842346" y="2699"/>
        <a:ext cx="2440897" cy="744473"/>
      </dsp:txXfrm>
    </dsp:sp>
    <dsp:sp modelId="{DB73FCB1-3F5E-458D-A8FE-F9ACF260BD90}">
      <dsp:nvSpPr>
        <dsp:cNvPr id="0" name=""/>
        <dsp:cNvSpPr/>
      </dsp:nvSpPr>
      <dsp:spPr>
        <a:xfrm>
          <a:off x="6842346" y="1052285"/>
          <a:ext cx="2440897"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0" kern="1200" dirty="0" smtClean="0"/>
            <a:t>Aplazamiento o reducción de las contribuciones de seguridad social</a:t>
          </a:r>
          <a:endParaRPr lang="es-CO" sz="1400" b="0" kern="1200" dirty="0"/>
        </a:p>
      </dsp:txBody>
      <dsp:txXfrm>
        <a:off x="6842346" y="1052285"/>
        <a:ext cx="2440897" cy="744473"/>
      </dsp:txXfrm>
    </dsp:sp>
    <dsp:sp modelId="{01E3FE4F-623D-4756-952B-0160647FECE1}">
      <dsp:nvSpPr>
        <dsp:cNvPr id="0" name=""/>
        <dsp:cNvSpPr/>
      </dsp:nvSpPr>
      <dsp:spPr>
        <a:xfrm>
          <a:off x="984192" y="3143676"/>
          <a:ext cx="2300838"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b="1" kern="1200" smtClean="0"/>
            <a:t>Pilar 4. Recurrir al diálogo social para encontrar soluciones</a:t>
          </a:r>
          <a:endParaRPr lang="es-CO" sz="1400" b="0" kern="1200" dirty="0"/>
        </a:p>
      </dsp:txBody>
      <dsp:txXfrm>
        <a:off x="984192" y="3143676"/>
        <a:ext cx="2300838" cy="744473"/>
      </dsp:txXfrm>
    </dsp:sp>
    <dsp:sp modelId="{BA5F2662-1EDA-4A74-BBDC-5C48016001B0}">
      <dsp:nvSpPr>
        <dsp:cNvPr id="0" name=""/>
        <dsp:cNvSpPr/>
      </dsp:nvSpPr>
      <dsp:spPr>
        <a:xfrm>
          <a:off x="3773210" y="3143676"/>
          <a:ext cx="2440897" cy="74447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kern="1200" dirty="0"/>
            <a:t>Fortalecimiento institucional y del dialogo social</a:t>
          </a:r>
          <a:endParaRPr lang="es-CO" sz="1300" b="0" kern="1200" dirty="0"/>
        </a:p>
      </dsp:txBody>
      <dsp:txXfrm>
        <a:off x="3773210" y="3143676"/>
        <a:ext cx="2440897" cy="744473"/>
      </dsp:txXfrm>
    </dsp:sp>
    <dsp:sp modelId="{2B5EB225-EF66-4209-B1ED-8BFAF57960DB}">
      <dsp:nvSpPr>
        <dsp:cNvPr id="0" name=""/>
        <dsp:cNvSpPr/>
      </dsp:nvSpPr>
      <dsp:spPr>
        <a:xfrm>
          <a:off x="6702288" y="2101871"/>
          <a:ext cx="2440897" cy="601542"/>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kern="1200" dirty="0" smtClean="0"/>
            <a:t>Iniciativas del sector privado y emprendimientos</a:t>
          </a:r>
          <a:endParaRPr lang="es-CO" sz="1300" b="0" kern="1200" dirty="0"/>
        </a:p>
      </dsp:txBody>
      <dsp:txXfrm>
        <a:off x="6702288" y="2101871"/>
        <a:ext cx="2440897" cy="601542"/>
      </dsp:txXfrm>
    </dsp:sp>
    <dsp:sp modelId="{5A58DFD7-E013-4D2B-A612-A7B627615914}">
      <dsp:nvSpPr>
        <dsp:cNvPr id="0" name=""/>
        <dsp:cNvSpPr/>
      </dsp:nvSpPr>
      <dsp:spPr>
        <a:xfrm>
          <a:off x="6702288" y="3008526"/>
          <a:ext cx="2440897" cy="373428"/>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 sz="1300" b="0" kern="1200" dirty="0" smtClean="0"/>
            <a:t>Búsqueda de mercados nuevos y alternativos</a:t>
          </a:r>
          <a:endParaRPr lang="es-CO" sz="1300" b="0" kern="1200" dirty="0"/>
        </a:p>
      </dsp:txBody>
      <dsp:txXfrm>
        <a:off x="6702288" y="3008526"/>
        <a:ext cx="2440897" cy="373428"/>
      </dsp:txXfrm>
    </dsp:sp>
    <dsp:sp modelId="{163D9B39-D28D-456A-9171-DBA6A0DF4DBD}">
      <dsp:nvSpPr>
        <dsp:cNvPr id="0" name=""/>
        <dsp:cNvSpPr/>
      </dsp:nvSpPr>
      <dsp:spPr>
        <a:xfrm>
          <a:off x="6702288" y="3687066"/>
          <a:ext cx="2440897" cy="33356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b="0" kern="1200" dirty="0" smtClean="0"/>
            <a:t>Gobernanza mejorada</a:t>
          </a:r>
          <a:endParaRPr lang="es-CO" sz="1300" b="0" kern="1200" dirty="0"/>
        </a:p>
      </dsp:txBody>
      <dsp:txXfrm>
        <a:off x="6702288" y="3687066"/>
        <a:ext cx="2440897" cy="333561"/>
      </dsp:txXfrm>
    </dsp:sp>
    <dsp:sp modelId="{7A13D080-F8C8-40B8-8CB9-1D258720B65F}">
      <dsp:nvSpPr>
        <dsp:cNvPr id="0" name=""/>
        <dsp:cNvSpPr/>
      </dsp:nvSpPr>
      <dsp:spPr>
        <a:xfrm>
          <a:off x="6702288" y="4325740"/>
          <a:ext cx="2440897" cy="604214"/>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b="0" kern="1200" dirty="0" smtClean="0"/>
            <a:t>Contratación pública y pagos</a:t>
          </a:r>
          <a:endParaRPr lang="es-CO" sz="1300" b="0" kern="1200" dirty="0"/>
        </a:p>
      </dsp:txBody>
      <dsp:txXfrm>
        <a:off x="6702288" y="4325740"/>
        <a:ext cx="2440897" cy="60421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05/04/2021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407695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13</a:t>
            </a:fld>
            <a:endParaRPr lang="en-GB"/>
          </a:p>
        </p:txBody>
      </p:sp>
    </p:spTree>
    <p:extLst>
      <p:ext uri="{BB962C8B-B14F-4D97-AF65-F5344CB8AC3E}">
        <p14:creationId xmlns:p14="http://schemas.microsoft.com/office/powerpoint/2010/main" val="1481416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US" sz="1600" b="1" dirty="0" err="1" smtClean="0">
                <a:solidFill>
                  <a:schemeClr val="accent1">
                    <a:lumMod val="90000"/>
                  </a:schemeClr>
                </a:solidFill>
              </a:rPr>
              <a:t>Abastecimiento</a:t>
            </a:r>
            <a:endParaRPr lang="en-US" sz="1600" b="1" dirty="0" smtClean="0">
              <a:solidFill>
                <a:schemeClr val="accent1">
                  <a:lumMod val="90000"/>
                </a:schemeClr>
              </a:solidFill>
            </a:endParaRPr>
          </a:p>
          <a:p>
            <a:pPr lvl="2"/>
            <a:r>
              <a:rPr lang="es-ES" sz="1600" dirty="0" smtClean="0"/>
              <a:t>En el sondeo realizado entre el 23 y 30 de marzo para indagar por temas de abastecimiento. El 84.2% de los encuestados señalaron tener un problema de abastecimiento, el 52.6% respondieron que sus proveedores les habían incumplido y dos de cada tres exportadores señalaron que incumplirían con sus pedidos de exportación. </a:t>
            </a:r>
          </a:p>
          <a:p>
            <a:pPr marL="0" lvl="2" indent="0">
              <a:buNone/>
            </a:pPr>
            <a:r>
              <a:rPr lang="en-US" b="1" dirty="0" err="1" smtClean="0">
                <a:solidFill>
                  <a:schemeClr val="accent1">
                    <a:lumMod val="90000"/>
                  </a:schemeClr>
                </a:solidFill>
              </a:rPr>
              <a:t>Herramientas</a:t>
            </a:r>
            <a:r>
              <a:rPr lang="en-US" b="1" dirty="0" smtClean="0">
                <a:solidFill>
                  <a:schemeClr val="accent1">
                    <a:lumMod val="90000"/>
                  </a:schemeClr>
                </a:solidFill>
              </a:rPr>
              <a:t> </a:t>
            </a:r>
            <a:r>
              <a:rPr lang="en-US" b="1" dirty="0" err="1" smtClean="0">
                <a:solidFill>
                  <a:schemeClr val="accent1">
                    <a:lumMod val="90000"/>
                  </a:schemeClr>
                </a:solidFill>
              </a:rPr>
              <a:t>tecnológicas</a:t>
            </a:r>
            <a:endParaRPr lang="en-US" b="1" dirty="0" smtClean="0">
              <a:solidFill>
                <a:schemeClr val="accent1">
                  <a:lumMod val="90000"/>
                </a:schemeClr>
              </a:solidFill>
            </a:endParaRPr>
          </a:p>
          <a:p>
            <a:pPr lvl="2"/>
            <a:r>
              <a:rPr lang="es-ES" sz="1600" dirty="0" smtClean="0"/>
              <a:t>Mientras en el sondeo realizado en abril el 82% de las microempresas y el 78% de la Pymes contestaban que habían considerado implementar el uso de herramientas tecnológicas en sus actividades para la reactivación, en el sondeo realizado en junio el porcentaje ascendió al 89.9% de las </a:t>
            </a:r>
            <a:r>
              <a:rPr lang="es-ES" sz="1600" dirty="0" err="1" smtClean="0"/>
              <a:t>MiPymes</a:t>
            </a:r>
            <a:r>
              <a:rPr lang="es-ES" sz="1600" dirty="0" smtClean="0"/>
              <a:t>. </a:t>
            </a:r>
            <a:endParaRPr lang="en-GB" dirty="0" smtClean="0"/>
          </a:p>
          <a:p>
            <a:pPr marL="0" lvl="2" indent="0">
              <a:buNone/>
            </a:pPr>
            <a:r>
              <a:rPr lang="en-US" b="1" dirty="0" err="1" smtClean="0">
                <a:solidFill>
                  <a:schemeClr val="accent1">
                    <a:lumMod val="90000"/>
                  </a:schemeClr>
                </a:solidFill>
              </a:rPr>
              <a:t>Priorización</a:t>
            </a:r>
            <a:endParaRPr lang="en-US" b="1" dirty="0" smtClean="0">
              <a:solidFill>
                <a:schemeClr val="accent1">
                  <a:lumMod val="90000"/>
                </a:schemeClr>
              </a:solidFill>
            </a:endParaRPr>
          </a:p>
          <a:p>
            <a:pPr lvl="2"/>
            <a:r>
              <a:rPr lang="es-ES" sz="1600" dirty="0" smtClean="0"/>
              <a:t>En el sondeo realizado a mediados del mes de abril las microempresas consideraban que los temas priorizados en la etapa de reactivación son el pago y acuerdos de obligaciones pendientes (43%), recuperación de pérdidas (19%) y concretar contratos locales (14%); las Pymes consideraban que los temas priorizados deben ser la recuperación de pérdidas (28%), el apalancamiento financiero para la operatividad (27%) y el pago de acuerdos y obligaciones pendientes (18%).</a:t>
            </a:r>
            <a:endParaRPr lang="en-GB" dirty="0" smtClean="0"/>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14</a:t>
            </a:fld>
            <a:endParaRPr lang="en-GB"/>
          </a:p>
        </p:txBody>
      </p:sp>
    </p:spTree>
    <p:extLst>
      <p:ext uri="{BB962C8B-B14F-4D97-AF65-F5344CB8AC3E}">
        <p14:creationId xmlns:p14="http://schemas.microsoft.com/office/powerpoint/2010/main" val="2498156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15</a:t>
            </a:fld>
            <a:endParaRPr lang="en-GB"/>
          </a:p>
        </p:txBody>
      </p:sp>
    </p:spTree>
    <p:extLst>
      <p:ext uri="{BB962C8B-B14F-4D97-AF65-F5344CB8AC3E}">
        <p14:creationId xmlns:p14="http://schemas.microsoft.com/office/powerpoint/2010/main" val="273357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16</a:t>
            </a:fld>
            <a:endParaRPr lang="en-GB"/>
          </a:p>
        </p:txBody>
      </p:sp>
    </p:spTree>
    <p:extLst>
      <p:ext uri="{BB962C8B-B14F-4D97-AF65-F5344CB8AC3E}">
        <p14:creationId xmlns:p14="http://schemas.microsoft.com/office/powerpoint/2010/main" val="326485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17</a:t>
            </a:fld>
            <a:endParaRPr lang="en-GB"/>
          </a:p>
        </p:txBody>
      </p:sp>
    </p:spTree>
    <p:extLst>
      <p:ext uri="{BB962C8B-B14F-4D97-AF65-F5344CB8AC3E}">
        <p14:creationId xmlns:p14="http://schemas.microsoft.com/office/powerpoint/2010/main" val="46880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dirty="0" smtClean="0"/>
              <a:t>1. Los efectos de la crisis ocasionada por el COVID-19 han sido devastadores para las </a:t>
            </a:r>
            <a:r>
              <a:rPr lang="es-ES" dirty="0" err="1" smtClean="0"/>
              <a:t>MiPymes</a:t>
            </a:r>
            <a:r>
              <a:rPr lang="es-ES" dirty="0" smtClean="0"/>
              <a:t>. En Colombia las </a:t>
            </a:r>
            <a:r>
              <a:rPr lang="es-ES" dirty="0" err="1" smtClean="0"/>
              <a:t>MiPymes</a:t>
            </a:r>
            <a:r>
              <a:rPr lang="es-ES" dirty="0" smtClean="0"/>
              <a:t> que señalaron una reducción de más del 50% de sus ingresos fueron el 78% en abril,  58% en mayo, 48% en junio, 63% en julio y 62% en agosto (ACOPI, 2020).</a:t>
            </a:r>
          </a:p>
          <a:p>
            <a:pPr lvl="2"/>
            <a:r>
              <a:rPr lang="es-ES" dirty="0" smtClean="0"/>
              <a:t>2. Como consecuencia se ha reducido la demanda de trabajo. ACOPI (2020) calcula que en abril el 34% de las empresas tuvieron que reducir su planta de trabajadores, en mayo lo hicieron el 34%, junio el 30%, julio el 38% y agosto el 22%.</a:t>
            </a:r>
          </a:p>
          <a:p>
            <a:pPr lvl="2"/>
            <a:r>
              <a:rPr lang="es-ES" dirty="0" smtClean="0"/>
              <a:t>3. Las microempresas han tenido una mayor disminución en sus ingresos que las Pymes, los sectores de servicios tuvieron una mayor caída en ingresos frente a los demás y las empresas de la región Andina presentaron mayores reducciones en ingresos que las de la región Pacífico y Caribe.</a:t>
            </a:r>
          </a:p>
          <a:p>
            <a:pPr lvl="2"/>
            <a:r>
              <a:rPr lang="es-ES" dirty="0" smtClean="0"/>
              <a:t>4. Las microempresas son más propensas a reducir su personal que las Pymes, una mayor proporción de negocios de los sectores comerciales tuvieron que reducir su personal, frente a la proporción de los servicios y las industrias, y las compañías de la región Andina tuvieron un desempeño más negativo en los indicadores de empleo que las empresas de las demás regiones.</a:t>
            </a:r>
          </a:p>
          <a:p>
            <a:pPr lvl="2"/>
            <a:endParaRPr lang="es-ES" dirty="0" smtClean="0"/>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18</a:t>
            </a:fld>
            <a:endParaRPr lang="en-GB"/>
          </a:p>
        </p:txBody>
      </p:sp>
    </p:spTree>
    <p:extLst>
      <p:ext uri="{BB962C8B-B14F-4D97-AF65-F5344CB8AC3E}">
        <p14:creationId xmlns:p14="http://schemas.microsoft.com/office/powerpoint/2010/main" val="231307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ES" sz="1700" dirty="0" smtClean="0"/>
              <a:t>El programa de préstamos garantizados del Gobierno Nacional se encuentra alineado con las políticas de créditos con garantías que han implementado las economías desarrolladas en tiempos de crisis, sin embargo, aunque estas medidas han probado ser exitosas, la realidad de una economía con altas tasas de informalidad como la colombiana restringe las posibilidades de acceso de las </a:t>
            </a:r>
            <a:r>
              <a:rPr lang="es-ES" sz="1700" dirty="0" err="1" smtClean="0"/>
              <a:t>MiPymes</a:t>
            </a:r>
            <a:r>
              <a:rPr lang="es-ES" sz="1700" dirty="0" smtClean="0"/>
              <a:t> a estos programas. La evidencia internacional sugiere avanzar en la incorporación de préstamos garantizados a través de instrumentos como las </a:t>
            </a:r>
            <a:r>
              <a:rPr lang="es-ES" sz="1700" dirty="0" err="1" smtClean="0"/>
              <a:t>Fintech</a:t>
            </a:r>
            <a:r>
              <a:rPr lang="es-ES" sz="1700" dirty="0" smtClean="0"/>
              <a:t> o </a:t>
            </a:r>
            <a:r>
              <a:rPr lang="es-ES" sz="1700" dirty="0" err="1" smtClean="0"/>
              <a:t>crowd-funding</a:t>
            </a:r>
            <a:r>
              <a:rPr lang="es-ES" sz="1700" dirty="0" smtClean="0"/>
              <a:t> para ampliar el acceso a los programas y reducir su costo, además, se debe habilitar la posibilidad de reestructuración de deudas con base en este programa.</a:t>
            </a:r>
          </a:p>
          <a:p>
            <a:pPr lvl="2"/>
            <a:endParaRPr lang="es-ES" sz="1700" dirty="0" smtClean="0"/>
          </a:p>
          <a:p>
            <a:pPr marL="914400" marR="0" lvl="2" indent="0" algn="l" defTabSz="914400" rtl="0" eaLnBrk="1" fontAlgn="auto" latinLnBrk="0" hangingPunct="1">
              <a:lnSpc>
                <a:spcPct val="100000"/>
              </a:lnSpc>
              <a:spcBef>
                <a:spcPts val="0"/>
              </a:spcBef>
              <a:spcAft>
                <a:spcPts val="0"/>
              </a:spcAft>
              <a:buClrTx/>
              <a:buSzTx/>
              <a:buFontTx/>
              <a:buNone/>
              <a:tabLst/>
              <a:defRPr/>
            </a:pPr>
            <a:r>
              <a:rPr lang="es-ES" sz="1800" dirty="0" smtClean="0"/>
              <a:t>El aplazamiento de impuestos es una medida cuya </a:t>
            </a:r>
            <a:r>
              <a:rPr lang="es-ES" sz="2000" dirty="0" smtClean="0"/>
              <a:t>aplicación</a:t>
            </a:r>
            <a:r>
              <a:rPr lang="es-ES" sz="1800" dirty="0" smtClean="0"/>
              <a:t> es generalizada en el mundo y la discusión se centra en el tiempo que deben ser diferidos. Este tiempo se debe ajustar a la realidad empresarial y la imposibilidad de operar en condiciones normales. En relación con la reducción de impuestos o incentivos a la inversión, más que una política temporal la evidencia sugiere una política estructural que avance hacia un sistema tributario más simple y competitivo.</a:t>
            </a:r>
          </a:p>
          <a:p>
            <a:pPr lvl="2"/>
            <a:endParaRPr lang="es-ES" sz="1700" dirty="0" smtClean="0"/>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19</a:t>
            </a:fld>
            <a:endParaRPr lang="en-GB"/>
          </a:p>
        </p:txBody>
      </p:sp>
    </p:spTree>
    <p:extLst>
      <p:ext uri="{BB962C8B-B14F-4D97-AF65-F5344CB8AC3E}">
        <p14:creationId xmlns:p14="http://schemas.microsoft.com/office/powerpoint/2010/main" val="368801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La transformación digital pasó de ser una estrategia de modernización a una primera necesidad de las empresas. Las empresas han tenido que emprender el camino de la modernización y ahora lo más importante es ser eficientes en ese proceso. Medidas como la gratuidad en plataformas de comercio electrónico o tecnologías TIC son necesarias, pero la prioridad en las </a:t>
            </a:r>
            <a:r>
              <a:rPr lang="es-ES" dirty="0" err="1" smtClean="0"/>
              <a:t>MiPymes</a:t>
            </a:r>
            <a:r>
              <a:rPr lang="es-ES" dirty="0" smtClean="0"/>
              <a:t> es ofrecer </a:t>
            </a:r>
            <a:r>
              <a:rPr lang="es-ES" dirty="0" err="1" smtClean="0"/>
              <a:t>mentorías</a:t>
            </a:r>
            <a:r>
              <a:rPr lang="es-ES" dirty="0" smtClean="0"/>
              <a:t> que le permitan a las empresas comprender qué deben hacer para emprender ese camino.</a:t>
            </a:r>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20</a:t>
            </a:fld>
            <a:endParaRPr lang="en-GB"/>
          </a:p>
        </p:txBody>
      </p:sp>
    </p:spTree>
    <p:extLst>
      <p:ext uri="{BB962C8B-B14F-4D97-AF65-F5344CB8AC3E}">
        <p14:creationId xmlns:p14="http://schemas.microsoft.com/office/powerpoint/2010/main" val="410780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3</a:t>
            </a:fld>
            <a:endParaRPr lang="en-GB"/>
          </a:p>
        </p:txBody>
      </p:sp>
    </p:spTree>
    <p:extLst>
      <p:ext uri="{BB962C8B-B14F-4D97-AF65-F5344CB8AC3E}">
        <p14:creationId xmlns:p14="http://schemas.microsoft.com/office/powerpoint/2010/main" val="184337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4</a:t>
            </a:fld>
            <a:endParaRPr lang="en-GB"/>
          </a:p>
        </p:txBody>
      </p:sp>
    </p:spTree>
    <p:extLst>
      <p:ext uri="{BB962C8B-B14F-4D97-AF65-F5344CB8AC3E}">
        <p14:creationId xmlns:p14="http://schemas.microsoft.com/office/powerpoint/2010/main" val="77989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US" b="1" dirty="0" smtClean="0">
                <a:solidFill>
                  <a:schemeClr val="accent1">
                    <a:lumMod val="90000"/>
                  </a:schemeClr>
                </a:solidFill>
              </a:rPr>
              <a:t>Estado </a:t>
            </a:r>
            <a:r>
              <a:rPr lang="en-US" b="1" dirty="0" err="1" smtClean="0">
                <a:solidFill>
                  <a:schemeClr val="accent1">
                    <a:lumMod val="90000"/>
                  </a:schemeClr>
                </a:solidFill>
              </a:rPr>
              <a:t>Unidos</a:t>
            </a:r>
            <a:r>
              <a:rPr lang="en-US" b="1" dirty="0" smtClean="0">
                <a:solidFill>
                  <a:schemeClr val="accent1">
                    <a:lumMod val="90000"/>
                  </a:schemeClr>
                </a:solidFill>
              </a:rPr>
              <a:t> – </a:t>
            </a:r>
            <a:r>
              <a:rPr lang="en-US" b="1" dirty="0" err="1" smtClean="0">
                <a:solidFill>
                  <a:schemeClr val="accent1">
                    <a:lumMod val="90000"/>
                  </a:schemeClr>
                </a:solidFill>
              </a:rPr>
              <a:t>abril</a:t>
            </a:r>
            <a:r>
              <a:rPr lang="en-US" b="1" dirty="0" smtClean="0">
                <a:solidFill>
                  <a:schemeClr val="accent1">
                    <a:lumMod val="90000"/>
                  </a:schemeClr>
                </a:solidFill>
              </a:rPr>
              <a:t> 15 y 18 (NSBA, 2020)</a:t>
            </a:r>
            <a:endParaRPr lang="es-ES" dirty="0" smtClean="0"/>
          </a:p>
          <a:p>
            <a:pPr lvl="2"/>
            <a:r>
              <a:rPr lang="es-ES" sz="1600" dirty="0" smtClean="0"/>
              <a:t>80% dijo haber experimentado una reducción de la demanda de sus productos superior al 49% respecto a 4 semanas antes.</a:t>
            </a:r>
          </a:p>
          <a:p>
            <a:pPr lvl="2"/>
            <a:r>
              <a:rPr lang="es-ES" sz="1600" dirty="0" smtClean="0"/>
              <a:t>Dos de cada tres empresarios anticiparon una recesión en los siguientes 12 meses. </a:t>
            </a:r>
          </a:p>
          <a:p>
            <a:pPr lvl="2"/>
            <a:r>
              <a:rPr lang="es-ES" sz="1600" dirty="0" smtClean="0"/>
              <a:t>Cerca de la mitad no se encontraban confiados respecto al futuro de sus negocios.</a:t>
            </a:r>
          </a:p>
          <a:p>
            <a:pPr lvl="2"/>
            <a:endParaRPr lang="es-ES" sz="1600" dirty="0" smtClean="0"/>
          </a:p>
          <a:p>
            <a:pPr lvl="2"/>
            <a:r>
              <a:rPr lang="es-ES" sz="1600" dirty="0" smtClean="0"/>
              <a:t>Empresas de servicios a los hogares requieren alivios en los arriendos</a:t>
            </a:r>
          </a:p>
          <a:p>
            <a:pPr lvl="2"/>
            <a:r>
              <a:rPr lang="es-ES" sz="1600" dirty="0" smtClean="0"/>
              <a:t>En la industria pesada hay una mayor importancia relativa de la devolución de impuestos como el IVA</a:t>
            </a:r>
          </a:p>
          <a:p>
            <a:pPr lvl="2"/>
            <a:r>
              <a:rPr lang="es-ES" sz="1600" dirty="0" smtClean="0"/>
              <a:t>En industrias ligeras y las de servicios a las empresas la presión en costos se presenta mediante los salarios</a:t>
            </a:r>
          </a:p>
          <a:p>
            <a:pPr lvl="2"/>
            <a:r>
              <a:rPr lang="es-ES" sz="1600" dirty="0" smtClean="0"/>
              <a:t>Apoyos financieros son más importantes en las industrias ligeras y pesadas</a:t>
            </a:r>
          </a:p>
          <a:p>
            <a:endParaRPr lang="en-GB" dirty="0" smtClean="0"/>
          </a:p>
          <a:p>
            <a:pPr lvl="2"/>
            <a:endParaRPr lang="es-ES" sz="1600" dirty="0" smtClean="0"/>
          </a:p>
          <a:p>
            <a:pPr marL="0" lvl="2" indent="0">
              <a:buNone/>
            </a:pPr>
            <a:r>
              <a:rPr lang="es-ES" sz="1600" b="1" dirty="0" smtClean="0">
                <a:solidFill>
                  <a:schemeClr val="accent1">
                    <a:lumMod val="90000"/>
                  </a:schemeClr>
                </a:solidFill>
              </a:rPr>
              <a:t>América Latina y el Caribe – marzo 28 y abril 20</a:t>
            </a:r>
          </a:p>
          <a:p>
            <a:pPr lvl="2"/>
            <a:r>
              <a:rPr lang="es-ES" sz="1600" dirty="0" smtClean="0"/>
              <a:t>55% de las empresas habían despedido algún empleado debido a la crisis.</a:t>
            </a:r>
          </a:p>
          <a:p>
            <a:pPr lvl="2"/>
            <a:r>
              <a:rPr lang="es-ES" sz="1600" dirty="0" smtClean="0"/>
              <a:t>20% tenían conocimiento de cualquier programa estatal.</a:t>
            </a:r>
          </a:p>
          <a:p>
            <a:pPr lvl="2"/>
            <a:r>
              <a:rPr lang="es-ES" sz="1600" dirty="0" smtClean="0"/>
              <a:t>Tomará 10 meses en recuperarse (mediana).</a:t>
            </a:r>
          </a:p>
          <a:p>
            <a:pPr lvl="2"/>
            <a:endParaRPr lang="es-ES" sz="1600" dirty="0" smtClean="0"/>
          </a:p>
          <a:p>
            <a:pPr lvl="2"/>
            <a:endParaRPr lang="es-ES" sz="1600" dirty="0" smtClean="0"/>
          </a:p>
          <a:p>
            <a:pPr marL="0" lvl="2" indent="0">
              <a:buNone/>
            </a:pPr>
            <a:r>
              <a:rPr lang="en-US" sz="1600" b="1" dirty="0" smtClean="0">
                <a:solidFill>
                  <a:schemeClr val="accent1">
                    <a:lumMod val="90000"/>
                  </a:schemeClr>
                </a:solidFill>
              </a:rPr>
              <a:t>Europa – </a:t>
            </a:r>
            <a:r>
              <a:rPr lang="en-US" sz="1600" b="1" dirty="0" err="1" smtClean="0">
                <a:solidFill>
                  <a:schemeClr val="accent1">
                    <a:lumMod val="90000"/>
                  </a:schemeClr>
                </a:solidFill>
              </a:rPr>
              <a:t>marzo</a:t>
            </a:r>
            <a:r>
              <a:rPr lang="en-US" sz="1600" b="1" dirty="0" smtClean="0">
                <a:solidFill>
                  <a:schemeClr val="accent1">
                    <a:lumMod val="90000"/>
                  </a:schemeClr>
                </a:solidFill>
              </a:rPr>
              <a:t> 2 y </a:t>
            </a:r>
            <a:r>
              <a:rPr lang="en-US" sz="1600" b="1" dirty="0" err="1" smtClean="0">
                <a:solidFill>
                  <a:schemeClr val="accent1">
                    <a:lumMod val="90000"/>
                  </a:schemeClr>
                </a:solidFill>
              </a:rPr>
              <a:t>abril</a:t>
            </a:r>
            <a:r>
              <a:rPr lang="en-US" sz="1600" b="1" dirty="0" smtClean="0">
                <a:solidFill>
                  <a:schemeClr val="accent1">
                    <a:lumMod val="90000"/>
                  </a:schemeClr>
                </a:solidFill>
              </a:rPr>
              <a:t> 8 (European Central Bank, 2020) </a:t>
            </a:r>
          </a:p>
          <a:p>
            <a:pPr lvl="2"/>
            <a:r>
              <a:rPr lang="es-ES" sz="1600" dirty="0" smtClean="0"/>
              <a:t>Caída en las ventas netas en -2% en la zona euro.</a:t>
            </a:r>
          </a:p>
          <a:p>
            <a:pPr lvl="2"/>
            <a:r>
              <a:rPr lang="es-ES" sz="1600" dirty="0" smtClean="0"/>
              <a:t>Italia (-19%), Eslovaquia (-11%), Grecia (-6%) y España (-5%).</a:t>
            </a:r>
          </a:p>
          <a:p>
            <a:pPr lvl="2"/>
            <a:r>
              <a:rPr lang="es-ES" sz="1600" dirty="0" smtClean="0"/>
              <a:t>Francia (1%) y Alemania (3%).</a:t>
            </a:r>
          </a:p>
          <a:p>
            <a:pPr lvl="2"/>
            <a:r>
              <a:rPr lang="es-ES" sz="1600" dirty="0" smtClean="0"/>
              <a:t>Crecimiento en la demanda de préstamos bancarios de 8%.</a:t>
            </a:r>
          </a:p>
          <a:p>
            <a:pPr lvl="2"/>
            <a:endParaRPr lang="es-ES" sz="1600" dirty="0" smtClean="0"/>
          </a:p>
          <a:p>
            <a:pPr marL="0" lvl="2" indent="0">
              <a:buNone/>
            </a:pPr>
            <a:r>
              <a:rPr lang="en-US" sz="1600" b="1" dirty="0" smtClean="0">
                <a:solidFill>
                  <a:schemeClr val="accent1">
                    <a:lumMod val="90000"/>
                  </a:schemeClr>
                </a:solidFill>
              </a:rPr>
              <a:t>Estado </a:t>
            </a:r>
            <a:r>
              <a:rPr lang="en-US" sz="1600" b="1" dirty="0" err="1" smtClean="0">
                <a:solidFill>
                  <a:schemeClr val="accent1">
                    <a:lumMod val="90000"/>
                  </a:schemeClr>
                </a:solidFill>
              </a:rPr>
              <a:t>Unidos</a:t>
            </a:r>
            <a:r>
              <a:rPr lang="en-US" sz="1600" b="1" dirty="0" smtClean="0">
                <a:solidFill>
                  <a:schemeClr val="accent1">
                    <a:lumMod val="90000"/>
                  </a:schemeClr>
                </a:solidFill>
              </a:rPr>
              <a:t> – </a:t>
            </a:r>
            <a:r>
              <a:rPr lang="en-US" sz="1600" b="1" dirty="0" err="1" smtClean="0">
                <a:solidFill>
                  <a:schemeClr val="accent1">
                    <a:lumMod val="90000"/>
                  </a:schemeClr>
                </a:solidFill>
              </a:rPr>
              <a:t>junio</a:t>
            </a:r>
            <a:r>
              <a:rPr lang="en-US" sz="1600" b="1" dirty="0" smtClean="0">
                <a:solidFill>
                  <a:schemeClr val="accent1">
                    <a:lumMod val="90000"/>
                  </a:schemeClr>
                </a:solidFill>
              </a:rPr>
              <a:t> 16 y 23 (NSBA, 2020)</a:t>
            </a:r>
          </a:p>
          <a:p>
            <a:pPr lvl="2"/>
            <a:r>
              <a:rPr lang="es-ES" sz="1600" dirty="0" smtClean="0"/>
              <a:t>El 64% de las empresas señalaron haber tenido una reducción en la demanda de sus productos y servicios.</a:t>
            </a:r>
          </a:p>
          <a:p>
            <a:pPr lvl="2"/>
            <a:r>
              <a:rPr lang="es-ES" sz="1600" dirty="0" smtClean="0"/>
              <a:t>El 80% de los negocios aplicaron para algún tipo de programa de préstamos federal.</a:t>
            </a:r>
          </a:p>
          <a:p>
            <a:pPr lvl="2"/>
            <a:r>
              <a:rPr lang="es-ES" sz="1600" dirty="0" smtClean="0"/>
              <a:t>Uno de cada cuatro negocios señalaron aún no haber reanudado completamente operaciones. </a:t>
            </a:r>
          </a:p>
          <a:p>
            <a:pPr lvl="2"/>
            <a:endParaRPr lang="es-ES" sz="1600" dirty="0" smtClean="0"/>
          </a:p>
          <a:p>
            <a:pPr marL="0" lvl="2" indent="0">
              <a:buNone/>
            </a:pPr>
            <a:r>
              <a:rPr lang="es-ES" sz="1600" b="1" dirty="0" smtClean="0">
                <a:solidFill>
                  <a:schemeClr val="accent1">
                    <a:lumMod val="90000"/>
                  </a:schemeClr>
                </a:solidFill>
              </a:rPr>
              <a:t>China – febrero 10 (Centro de Desarrollo Global, 2020) </a:t>
            </a:r>
          </a:p>
          <a:p>
            <a:pPr lvl="2"/>
            <a:r>
              <a:rPr lang="es-ES" sz="1600" dirty="0" smtClean="0"/>
              <a:t>80% de las empresas encuestadas no habían reanudado operaciones.</a:t>
            </a:r>
          </a:p>
          <a:p>
            <a:pPr lvl="2"/>
            <a:r>
              <a:rPr lang="es-ES" sz="1600" dirty="0" smtClean="0"/>
              <a:t>20% sería incapaz de aguantar más allá de un mes de acuerdo con el capital de trabajo que poseía y 64% no podría aguantar más de tres meses.</a:t>
            </a:r>
            <a:endParaRPr lang="en-GB" sz="1600" dirty="0" smtClean="0"/>
          </a:p>
          <a:p>
            <a:pPr lvl="2"/>
            <a:endParaRPr lang="es-ES" sz="1600" dirty="0" smtClean="0"/>
          </a:p>
          <a:p>
            <a:pPr lvl="2"/>
            <a:endParaRPr lang="es-ES" sz="1600" dirty="0" smtClean="0"/>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6</a:t>
            </a:fld>
            <a:endParaRPr lang="en-GB"/>
          </a:p>
        </p:txBody>
      </p:sp>
    </p:spTree>
    <p:extLst>
      <p:ext uri="{BB962C8B-B14F-4D97-AF65-F5344CB8AC3E}">
        <p14:creationId xmlns:p14="http://schemas.microsoft.com/office/powerpoint/2010/main" val="100603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7</a:t>
            </a:fld>
            <a:endParaRPr lang="en-GB"/>
          </a:p>
        </p:txBody>
      </p:sp>
    </p:spTree>
    <p:extLst>
      <p:ext uri="{BB962C8B-B14F-4D97-AF65-F5344CB8AC3E}">
        <p14:creationId xmlns:p14="http://schemas.microsoft.com/office/powerpoint/2010/main" val="248645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40416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10</a:t>
            </a:fld>
            <a:endParaRPr lang="en-GB"/>
          </a:p>
        </p:txBody>
      </p:sp>
    </p:spTree>
    <p:extLst>
      <p:ext uri="{BB962C8B-B14F-4D97-AF65-F5344CB8AC3E}">
        <p14:creationId xmlns:p14="http://schemas.microsoft.com/office/powerpoint/2010/main" val="200334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11</a:t>
            </a:fld>
            <a:endParaRPr lang="en-GB"/>
          </a:p>
        </p:txBody>
      </p:sp>
    </p:spTree>
    <p:extLst>
      <p:ext uri="{BB962C8B-B14F-4D97-AF65-F5344CB8AC3E}">
        <p14:creationId xmlns:p14="http://schemas.microsoft.com/office/powerpoint/2010/main" val="2004552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12</a:t>
            </a:fld>
            <a:endParaRPr lang="en-GB"/>
          </a:p>
        </p:txBody>
      </p:sp>
    </p:spTree>
    <p:extLst>
      <p:ext uri="{BB962C8B-B14F-4D97-AF65-F5344CB8AC3E}">
        <p14:creationId xmlns:p14="http://schemas.microsoft.com/office/powerpoint/2010/main" val="3224745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s-ES"/>
              <a:t>Haga clic para modificar el estilo de título del patrón</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1661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57757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72045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31999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799" y="516811"/>
            <a:ext cx="1401516" cy="493450"/>
          </a:xfrm>
          <a:prstGeom prst="rect">
            <a:avLst/>
          </a:prstGeom>
        </p:spPr>
      </p:pic>
    </p:spTree>
    <p:extLst>
      <p:ext uri="{BB962C8B-B14F-4D97-AF65-F5344CB8AC3E}">
        <p14:creationId xmlns:p14="http://schemas.microsoft.com/office/powerpoint/2010/main" val="3808222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s-ES"/>
              <a:t>Haga clic para modificar el estilo de título del patrón</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00628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s-ES" dirty="0"/>
              <a:t>Impulsar la justicia social, promover el trabajo decente</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642088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s-ES" dirty="0"/>
              <a:t>Impulsar la justicia social, promover el trabajo decente</a:t>
            </a:r>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71195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Section Header B">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A586EF2-FE38-004E-9D05-D7B939B6A2DE}"/>
              </a:ext>
            </a:extLst>
          </p:cNvPr>
          <p:cNvSpPr/>
          <p:nvPr userDrawn="1"/>
        </p:nvSpPr>
        <p:spPr>
          <a:xfrm>
            <a:off x="0" y="0"/>
            <a:ext cx="12192000" cy="6858000"/>
          </a:xfrm>
          <a:prstGeom prst="rect">
            <a:avLst/>
          </a:prstGeom>
          <a:solidFill>
            <a:srgbClr val="250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Triángulo 6">
            <a:extLst>
              <a:ext uri="{FF2B5EF4-FFF2-40B4-BE49-F238E27FC236}">
                <a16:creationId xmlns:a16="http://schemas.microsoft.com/office/drawing/2014/main" id="{09206EDB-BB81-EA4B-9E12-9C58CA14A9F5}"/>
              </a:ext>
            </a:extLst>
          </p:cNvPr>
          <p:cNvSpPr/>
          <p:nvPr userDrawn="1"/>
        </p:nvSpPr>
        <p:spPr>
          <a:xfrm rot="5400000">
            <a:off x="5731243" y="1532922"/>
            <a:ext cx="4226427" cy="379215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Triángulo 7">
            <a:extLst>
              <a:ext uri="{FF2B5EF4-FFF2-40B4-BE49-F238E27FC236}">
                <a16:creationId xmlns:a16="http://schemas.microsoft.com/office/drawing/2014/main" id="{6F1CDAF5-83F2-6C49-A0F9-BCBBDE365BDE}"/>
              </a:ext>
            </a:extLst>
          </p:cNvPr>
          <p:cNvSpPr/>
          <p:nvPr userDrawn="1"/>
        </p:nvSpPr>
        <p:spPr>
          <a:xfrm rot="5400000">
            <a:off x="4817876" y="2021734"/>
            <a:ext cx="3145967" cy="2822714"/>
          </a:xfrm>
          <a:prstGeom prst="triangle">
            <a:avLst/>
          </a:prstGeom>
          <a:solidFill>
            <a:srgbClr val="1F2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Date Placeholder 3">
            <a:extLst>
              <a:ext uri="{FF2B5EF4-FFF2-40B4-BE49-F238E27FC236}">
                <a16:creationId xmlns:a16="http://schemas.microsoft.com/office/drawing/2014/main" id="{8A82A85A-0C61-3948-B168-75AE1EC1C24B}"/>
              </a:ext>
            </a:extLst>
          </p:cNvPr>
          <p:cNvSpPr>
            <a:spLocks noGrp="1"/>
          </p:cNvSpPr>
          <p:nvPr>
            <p:ph type="dt" sz="half" idx="10"/>
          </p:nvPr>
        </p:nvSpPr>
        <p:spPr>
          <a:xfrm>
            <a:off x="490538" y="6870450"/>
            <a:ext cx="2743200" cy="216000"/>
          </a:xfrm>
        </p:spPr>
        <p:txBody>
          <a:bodyPr/>
          <a:lstStyle/>
          <a:p>
            <a:pPr>
              <a:spcAft>
                <a:spcPts val="600"/>
              </a:spcAft>
            </a:pPr>
            <a:r>
              <a:rPr lang="en-GB"/>
              <a:t>Date: Monday / 01 / October / 2019</a:t>
            </a:r>
          </a:p>
        </p:txBody>
      </p:sp>
      <p:pic>
        <p:nvPicPr>
          <p:cNvPr id="13" name="Picture 7">
            <a:extLst>
              <a:ext uri="{FF2B5EF4-FFF2-40B4-BE49-F238E27FC236}">
                <a16:creationId xmlns:a16="http://schemas.microsoft.com/office/drawing/2014/main" id="{BB06B384-8349-B149-A9B5-5850C4E7E9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3041" y="676861"/>
            <a:ext cx="2157272" cy="759539"/>
          </a:xfrm>
          <a:prstGeom prst="rect">
            <a:avLst/>
          </a:prstGeom>
        </p:spPr>
      </p:pic>
      <p:sp>
        <p:nvSpPr>
          <p:cNvPr id="14" name="Triángulo 22">
            <a:extLst>
              <a:ext uri="{FF2B5EF4-FFF2-40B4-BE49-F238E27FC236}">
                <a16:creationId xmlns:a16="http://schemas.microsoft.com/office/drawing/2014/main" id="{63012BBB-CEA1-4E42-822F-6C4ADE4F54B6}"/>
              </a:ext>
            </a:extLst>
          </p:cNvPr>
          <p:cNvSpPr/>
          <p:nvPr userDrawn="1"/>
        </p:nvSpPr>
        <p:spPr>
          <a:xfrm rot="16200000" flipV="1">
            <a:off x="1861910" y="-1899231"/>
            <a:ext cx="4604939" cy="8328757"/>
          </a:xfrm>
          <a:custGeom>
            <a:avLst/>
            <a:gdLst>
              <a:gd name="connsiteX0" fmla="*/ 0 w 11020903"/>
              <a:gd name="connsiteY0" fmla="*/ 9888487 h 9888487"/>
              <a:gd name="connsiteX1" fmla="*/ 5510452 w 11020903"/>
              <a:gd name="connsiteY1" fmla="*/ 0 h 9888487"/>
              <a:gd name="connsiteX2" fmla="*/ 11020903 w 11020903"/>
              <a:gd name="connsiteY2" fmla="*/ 9888487 h 9888487"/>
              <a:gd name="connsiteX3" fmla="*/ 0 w 11020903"/>
              <a:gd name="connsiteY3" fmla="*/ 9888487 h 9888487"/>
              <a:gd name="connsiteX0" fmla="*/ 0 w 11020903"/>
              <a:gd name="connsiteY0" fmla="*/ 9888487 h 9888487"/>
              <a:gd name="connsiteX1" fmla="*/ 5202098 w 11020903"/>
              <a:gd name="connsiteY1" fmla="*/ 621672 h 9888487"/>
              <a:gd name="connsiteX2" fmla="*/ 5510452 w 11020903"/>
              <a:gd name="connsiteY2" fmla="*/ 0 h 9888487"/>
              <a:gd name="connsiteX3" fmla="*/ 11020903 w 11020903"/>
              <a:gd name="connsiteY3" fmla="*/ 9888487 h 9888487"/>
              <a:gd name="connsiteX4" fmla="*/ 0 w 11020903"/>
              <a:gd name="connsiteY4" fmla="*/ 9888487 h 9888487"/>
              <a:gd name="connsiteX0" fmla="*/ 0 w 11020903"/>
              <a:gd name="connsiteY0" fmla="*/ 9888487 h 9933623"/>
              <a:gd name="connsiteX1" fmla="*/ 5202098 w 11020903"/>
              <a:gd name="connsiteY1" fmla="*/ 621672 h 9933623"/>
              <a:gd name="connsiteX2" fmla="*/ 5510452 w 11020903"/>
              <a:gd name="connsiteY2" fmla="*/ 0 h 9933623"/>
              <a:gd name="connsiteX3" fmla="*/ 11020903 w 11020903"/>
              <a:gd name="connsiteY3" fmla="*/ 9888487 h 9933623"/>
              <a:gd name="connsiteX4" fmla="*/ 5146115 w 11020903"/>
              <a:gd name="connsiteY4" fmla="*/ 9933623 h 9933623"/>
              <a:gd name="connsiteX5" fmla="*/ 0 w 11020903"/>
              <a:gd name="connsiteY5" fmla="*/ 9888487 h 9933623"/>
              <a:gd name="connsiteX0" fmla="*/ 0 w 11020903"/>
              <a:gd name="connsiteY0" fmla="*/ 9888487 h 9888487"/>
              <a:gd name="connsiteX1" fmla="*/ 5202098 w 11020903"/>
              <a:gd name="connsiteY1" fmla="*/ 621672 h 9888487"/>
              <a:gd name="connsiteX2" fmla="*/ 5510452 w 11020903"/>
              <a:gd name="connsiteY2" fmla="*/ 0 h 9888487"/>
              <a:gd name="connsiteX3" fmla="*/ 11020903 w 11020903"/>
              <a:gd name="connsiteY3" fmla="*/ 9888487 h 9888487"/>
              <a:gd name="connsiteX4" fmla="*/ 5146115 w 11020903"/>
              <a:gd name="connsiteY4" fmla="*/ 8925917 h 9888487"/>
              <a:gd name="connsiteX5" fmla="*/ 0 w 11020903"/>
              <a:gd name="connsiteY5" fmla="*/ 9888487 h 9888487"/>
              <a:gd name="connsiteX0" fmla="*/ 0 w 10423744"/>
              <a:gd name="connsiteY0" fmla="*/ 8899442 h 9888487"/>
              <a:gd name="connsiteX1" fmla="*/ 4604939 w 10423744"/>
              <a:gd name="connsiteY1" fmla="*/ 621672 h 9888487"/>
              <a:gd name="connsiteX2" fmla="*/ 4913293 w 10423744"/>
              <a:gd name="connsiteY2" fmla="*/ 0 h 9888487"/>
              <a:gd name="connsiteX3" fmla="*/ 10423744 w 10423744"/>
              <a:gd name="connsiteY3" fmla="*/ 9888487 h 9888487"/>
              <a:gd name="connsiteX4" fmla="*/ 4548956 w 10423744"/>
              <a:gd name="connsiteY4" fmla="*/ 8925917 h 9888487"/>
              <a:gd name="connsiteX5" fmla="*/ 0 w 10423744"/>
              <a:gd name="connsiteY5" fmla="*/ 8899442 h 9888487"/>
              <a:gd name="connsiteX0" fmla="*/ 0 w 4913293"/>
              <a:gd name="connsiteY0" fmla="*/ 8899442 h 8925917"/>
              <a:gd name="connsiteX1" fmla="*/ 4604939 w 4913293"/>
              <a:gd name="connsiteY1" fmla="*/ 621672 h 8925917"/>
              <a:gd name="connsiteX2" fmla="*/ 4913293 w 4913293"/>
              <a:gd name="connsiteY2" fmla="*/ 0 h 8925917"/>
              <a:gd name="connsiteX3" fmla="*/ 4548956 w 4913293"/>
              <a:gd name="connsiteY3" fmla="*/ 8925917 h 8925917"/>
              <a:gd name="connsiteX4" fmla="*/ 0 w 4913293"/>
              <a:gd name="connsiteY4" fmla="*/ 8899442 h 8925917"/>
              <a:gd name="connsiteX0" fmla="*/ 0 w 4604939"/>
              <a:gd name="connsiteY0" fmla="*/ 8320944 h 8347419"/>
              <a:gd name="connsiteX1" fmla="*/ 4604939 w 4604939"/>
              <a:gd name="connsiteY1" fmla="*/ 43174 h 8347419"/>
              <a:gd name="connsiteX2" fmla="*/ 4577391 w 4604939"/>
              <a:gd name="connsiteY2" fmla="*/ 0 h 8347419"/>
              <a:gd name="connsiteX3" fmla="*/ 4548956 w 4604939"/>
              <a:gd name="connsiteY3" fmla="*/ 8347419 h 8347419"/>
              <a:gd name="connsiteX4" fmla="*/ 0 w 4604939"/>
              <a:gd name="connsiteY4" fmla="*/ 8320944 h 8347419"/>
              <a:gd name="connsiteX0" fmla="*/ 0 w 4604939"/>
              <a:gd name="connsiteY0" fmla="*/ 8320944 h 8328757"/>
              <a:gd name="connsiteX1" fmla="*/ 4604939 w 4604939"/>
              <a:gd name="connsiteY1" fmla="*/ 43174 h 8328757"/>
              <a:gd name="connsiteX2" fmla="*/ 4577391 w 4604939"/>
              <a:gd name="connsiteY2" fmla="*/ 0 h 8328757"/>
              <a:gd name="connsiteX3" fmla="*/ 4567617 w 4604939"/>
              <a:gd name="connsiteY3" fmla="*/ 8328757 h 8328757"/>
              <a:gd name="connsiteX4" fmla="*/ 0 w 4604939"/>
              <a:gd name="connsiteY4" fmla="*/ 8320944 h 8328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939" h="8328757">
                <a:moveTo>
                  <a:pt x="0" y="8320944"/>
                </a:moveTo>
                <a:lnTo>
                  <a:pt x="4604939" y="43174"/>
                </a:lnTo>
                <a:lnTo>
                  <a:pt x="4577391" y="0"/>
                </a:lnTo>
                <a:cubicBezTo>
                  <a:pt x="4567913" y="2782473"/>
                  <a:pt x="4577095" y="5546284"/>
                  <a:pt x="4567617" y="8328757"/>
                </a:cubicBezTo>
                <a:lnTo>
                  <a:pt x="0" y="832094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5" name="Triángulo 29">
            <a:extLst>
              <a:ext uri="{FF2B5EF4-FFF2-40B4-BE49-F238E27FC236}">
                <a16:creationId xmlns:a16="http://schemas.microsoft.com/office/drawing/2014/main" id="{EA40D637-B82B-A844-A60F-B724BAB224AA}"/>
              </a:ext>
            </a:extLst>
          </p:cNvPr>
          <p:cNvSpPr/>
          <p:nvPr userDrawn="1"/>
        </p:nvSpPr>
        <p:spPr>
          <a:xfrm rot="5400000">
            <a:off x="1841626" y="379061"/>
            <a:ext cx="4695639" cy="8416212"/>
          </a:xfrm>
          <a:custGeom>
            <a:avLst/>
            <a:gdLst>
              <a:gd name="connsiteX0" fmla="*/ 0 w 11020903"/>
              <a:gd name="connsiteY0" fmla="*/ 9888487 h 9888487"/>
              <a:gd name="connsiteX1" fmla="*/ 5510452 w 11020903"/>
              <a:gd name="connsiteY1" fmla="*/ 0 h 9888487"/>
              <a:gd name="connsiteX2" fmla="*/ 11020903 w 11020903"/>
              <a:gd name="connsiteY2" fmla="*/ 9888487 h 9888487"/>
              <a:gd name="connsiteX3" fmla="*/ 0 w 11020903"/>
              <a:gd name="connsiteY3" fmla="*/ 9888487 h 9888487"/>
              <a:gd name="connsiteX0" fmla="*/ 0 w 11020903"/>
              <a:gd name="connsiteY0" fmla="*/ 9888487 h 9888487"/>
              <a:gd name="connsiteX1" fmla="*/ 5018979 w 11020903"/>
              <a:gd name="connsiteY1" fmla="*/ 857574 h 9888487"/>
              <a:gd name="connsiteX2" fmla="*/ 5510452 w 11020903"/>
              <a:gd name="connsiteY2" fmla="*/ 0 h 9888487"/>
              <a:gd name="connsiteX3" fmla="*/ 11020903 w 11020903"/>
              <a:gd name="connsiteY3" fmla="*/ 9888487 h 9888487"/>
              <a:gd name="connsiteX4" fmla="*/ 0 w 11020903"/>
              <a:gd name="connsiteY4" fmla="*/ 9888487 h 9888487"/>
              <a:gd name="connsiteX0" fmla="*/ 0 w 11020903"/>
              <a:gd name="connsiteY0" fmla="*/ 9888487 h 9888487"/>
              <a:gd name="connsiteX1" fmla="*/ 372334 w 11020903"/>
              <a:gd name="connsiteY1" fmla="*/ 9273786 h 9888487"/>
              <a:gd name="connsiteX2" fmla="*/ 5018979 w 11020903"/>
              <a:gd name="connsiteY2" fmla="*/ 857574 h 9888487"/>
              <a:gd name="connsiteX3" fmla="*/ 5510452 w 11020903"/>
              <a:gd name="connsiteY3" fmla="*/ 0 h 9888487"/>
              <a:gd name="connsiteX4" fmla="*/ 11020903 w 11020903"/>
              <a:gd name="connsiteY4" fmla="*/ 9888487 h 9888487"/>
              <a:gd name="connsiteX5" fmla="*/ 0 w 11020903"/>
              <a:gd name="connsiteY5" fmla="*/ 9888487 h 9888487"/>
              <a:gd name="connsiteX0" fmla="*/ 10648569 w 10648569"/>
              <a:gd name="connsiteY0" fmla="*/ 9888487 h 9888487"/>
              <a:gd name="connsiteX1" fmla="*/ 0 w 10648569"/>
              <a:gd name="connsiteY1" fmla="*/ 9273786 h 9888487"/>
              <a:gd name="connsiteX2" fmla="*/ 4646645 w 10648569"/>
              <a:gd name="connsiteY2" fmla="*/ 857574 h 9888487"/>
              <a:gd name="connsiteX3" fmla="*/ 5138118 w 10648569"/>
              <a:gd name="connsiteY3" fmla="*/ 0 h 9888487"/>
              <a:gd name="connsiteX4" fmla="*/ 10648569 w 10648569"/>
              <a:gd name="connsiteY4" fmla="*/ 9888487 h 9888487"/>
              <a:gd name="connsiteX0" fmla="*/ 10648569 w 10648569"/>
              <a:gd name="connsiteY0" fmla="*/ 9030913 h 9030913"/>
              <a:gd name="connsiteX1" fmla="*/ 0 w 10648569"/>
              <a:gd name="connsiteY1" fmla="*/ 8416212 h 9030913"/>
              <a:gd name="connsiteX2" fmla="*/ 4646645 w 10648569"/>
              <a:gd name="connsiteY2" fmla="*/ 0 h 9030913"/>
              <a:gd name="connsiteX3" fmla="*/ 10648569 w 10648569"/>
              <a:gd name="connsiteY3" fmla="*/ 9030913 h 9030913"/>
              <a:gd name="connsiteX0" fmla="*/ 4695639 w 4695639"/>
              <a:gd name="connsiteY0" fmla="*/ 8396431 h 8416212"/>
              <a:gd name="connsiteX1" fmla="*/ 0 w 4695639"/>
              <a:gd name="connsiteY1" fmla="*/ 8416212 h 8416212"/>
              <a:gd name="connsiteX2" fmla="*/ 4646645 w 4695639"/>
              <a:gd name="connsiteY2" fmla="*/ 0 h 8416212"/>
              <a:gd name="connsiteX3" fmla="*/ 4695639 w 4695639"/>
              <a:gd name="connsiteY3" fmla="*/ 8396431 h 8416212"/>
            </a:gdLst>
            <a:ahLst/>
            <a:cxnLst>
              <a:cxn ang="0">
                <a:pos x="connsiteX0" y="connsiteY0"/>
              </a:cxn>
              <a:cxn ang="0">
                <a:pos x="connsiteX1" y="connsiteY1"/>
              </a:cxn>
              <a:cxn ang="0">
                <a:pos x="connsiteX2" y="connsiteY2"/>
              </a:cxn>
              <a:cxn ang="0">
                <a:pos x="connsiteX3" y="connsiteY3"/>
              </a:cxn>
            </a:cxnLst>
            <a:rect l="l" t="t" r="r" b="b"/>
            <a:pathLst>
              <a:path w="4695639" h="8416212">
                <a:moveTo>
                  <a:pt x="4695639" y="8396431"/>
                </a:moveTo>
                <a:lnTo>
                  <a:pt x="0" y="8416212"/>
                </a:lnTo>
                <a:lnTo>
                  <a:pt x="4646645" y="0"/>
                </a:lnTo>
                <a:lnTo>
                  <a:pt x="4695639" y="8396431"/>
                </a:lnTo>
                <a:close/>
              </a:path>
            </a:pathLst>
          </a:custGeom>
          <a:solidFill>
            <a:srgbClr val="1F2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6" name="Triángulo 15">
            <a:extLst>
              <a:ext uri="{FF2B5EF4-FFF2-40B4-BE49-F238E27FC236}">
                <a16:creationId xmlns:a16="http://schemas.microsoft.com/office/drawing/2014/main" id="{919CEB98-58DE-2A49-92FA-34B11DBCF260}"/>
              </a:ext>
            </a:extLst>
          </p:cNvPr>
          <p:cNvSpPr/>
          <p:nvPr userDrawn="1"/>
        </p:nvSpPr>
        <p:spPr>
          <a:xfrm rot="5400000">
            <a:off x="3859419" y="2508866"/>
            <a:ext cx="2016361" cy="1809176"/>
          </a:xfrm>
          <a:prstGeom prst="triangle">
            <a:avLst/>
          </a:prstGeom>
          <a:solidFill>
            <a:srgbClr val="F9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7" name="Picture 10">
            <a:extLst>
              <a:ext uri="{FF2B5EF4-FFF2-40B4-BE49-F238E27FC236}">
                <a16:creationId xmlns:a16="http://schemas.microsoft.com/office/drawing/2014/main" id="{5F64753D-7FD6-D444-8BCF-C4823830A5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396" y="444208"/>
            <a:ext cx="2918342" cy="1027506"/>
          </a:xfrm>
          <a:prstGeom prst="rect">
            <a:avLst/>
          </a:prstGeom>
        </p:spPr>
      </p:pic>
      <p:pic>
        <p:nvPicPr>
          <p:cNvPr id="18" name="Picture 11">
            <a:extLst>
              <a:ext uri="{FF2B5EF4-FFF2-40B4-BE49-F238E27FC236}">
                <a16:creationId xmlns:a16="http://schemas.microsoft.com/office/drawing/2014/main" id="{7287F7EF-4ECE-A844-B950-BD48D1AC04CA}"/>
              </a:ext>
            </a:extLst>
          </p:cNvPr>
          <p:cNvPicPr>
            <a:picLocks noChangeAspect="1"/>
          </p:cNvPicPr>
          <p:nvPr userDrawn="1"/>
        </p:nvPicPr>
        <p:blipFill>
          <a:blip r:embed="rId4" cstate="screen">
            <a:duotone>
              <a:schemeClr val="bg2">
                <a:shade val="45000"/>
                <a:satMod val="135000"/>
              </a:schemeClr>
              <a:prstClr val="white"/>
            </a:duotone>
            <a:lum bright="40000" contrast="-40000"/>
            <a:extLst>
              <a:ext uri="{28A0092B-C50C-407E-A947-70E740481C1C}">
                <a14:useLocalDpi xmlns:a14="http://schemas.microsoft.com/office/drawing/2010/main"/>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881281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apositive de titre">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D6F5E2C-47AC-BD44-8A6F-F8A7E0EEF29D}"/>
              </a:ext>
            </a:extLst>
          </p:cNvPr>
          <p:cNvPicPr>
            <a:picLocks noChangeAspect="1"/>
          </p:cNvPicPr>
          <p:nvPr userDrawn="1"/>
        </p:nvPicPr>
        <p:blipFill>
          <a:blip r:embed="rId2"/>
          <a:stretch>
            <a:fillRect/>
          </a:stretch>
        </p:blipFill>
        <p:spPr>
          <a:xfrm>
            <a:off x="3233738" y="0"/>
            <a:ext cx="8970858" cy="6858000"/>
          </a:xfrm>
          <a:prstGeom prst="rect">
            <a:avLst/>
          </a:prstGeom>
        </p:spPr>
      </p:pic>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fr-FR"/>
              <a:t>Modifiez le style du titre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Tree>
    <p:extLst>
      <p:ext uri="{BB962C8B-B14F-4D97-AF65-F5344CB8AC3E}">
        <p14:creationId xmlns:p14="http://schemas.microsoft.com/office/powerpoint/2010/main" val="337354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7582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s-ES"/>
              <a:t>Haga clic para modificar los estilos de texto del patrón</a:t>
            </a:r>
          </a:p>
          <a:p>
            <a:pPr lvl="1"/>
            <a:r>
              <a:rPr lang="es-ES"/>
              <a:t>Segundo nivel</a:t>
            </a:r>
          </a:p>
        </p:txBody>
      </p:sp>
    </p:spTree>
    <p:extLst>
      <p:ext uri="{BB962C8B-B14F-4D97-AF65-F5344CB8AC3E}">
        <p14:creationId xmlns:p14="http://schemas.microsoft.com/office/powerpoint/2010/main" val="1810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906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idx="1"/>
          </p:nvPr>
        </p:nvSpPr>
        <p:spPr>
          <a:xfrm>
            <a:off x="490539" y="2393950"/>
            <a:ext cx="7311862" cy="348297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s-ES" dirty="0"/>
              <a:t>Impulsar la justicia social, promover el trabajo decente</a:t>
            </a:r>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s-ES"/>
              <a:t>Haga clic para modificar los estilos de texto del patrón</a:t>
            </a:r>
          </a:p>
        </p:txBody>
      </p:sp>
    </p:spTree>
    <p:extLst>
      <p:ext uri="{BB962C8B-B14F-4D97-AF65-F5344CB8AC3E}">
        <p14:creationId xmlns:p14="http://schemas.microsoft.com/office/powerpoint/2010/main" val="165712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294713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33414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0006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s-ES" dirty="0"/>
              <a:t>Impulsar la justicia social, promover el trabajo decente</a:t>
            </a:r>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s-ES"/>
              <a:t>Haga clic en el icono para agregar una imagen</a:t>
            </a:r>
            <a:endParaRPr lang="en-GB"/>
          </a:p>
        </p:txBody>
      </p:sp>
    </p:spTree>
    <p:extLst>
      <p:ext uri="{BB962C8B-B14F-4D97-AF65-F5344CB8AC3E}">
        <p14:creationId xmlns:p14="http://schemas.microsoft.com/office/powerpoint/2010/main" val="261044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s-ES"/>
              <a:t>Haga clic para modificar el estilo de título del patrón</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s-ES" dirty="0"/>
              <a:t>Impulsar la justicia social, promover el trabajo decente</a:t>
            </a:r>
            <a:endParaRPr lang="en-GB" dirty="0"/>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76761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2" r:id="rId6"/>
    <p:sldLayoutId id="2147483664" r:id="rId7"/>
    <p:sldLayoutId id="2147483668" r:id="rId8"/>
    <p:sldLayoutId id="2147483669" r:id="rId9"/>
    <p:sldLayoutId id="2147483651" r:id="rId10"/>
    <p:sldLayoutId id="2147483660" r:id="rId11"/>
    <p:sldLayoutId id="2147483661" r:id="rId12"/>
    <p:sldLayoutId id="2147483662" r:id="rId13"/>
    <p:sldLayoutId id="2147483663" r:id="rId14"/>
    <p:sldLayoutId id="2147483654" r:id="rId15"/>
    <p:sldLayoutId id="2147483655" r:id="rId16"/>
    <p:sldLayoutId id="2147483670" r:id="rId17"/>
    <p:sldLayoutId id="2147483671"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em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18" Type="http://schemas.openxmlformats.org/officeDocument/2006/relationships/image" Target="../media/image32.png"/><Relationship Id="rId3" Type="http://schemas.openxmlformats.org/officeDocument/2006/relationships/diagramData" Target="../diagrams/data3.xml"/><Relationship Id="rId21" Type="http://schemas.openxmlformats.org/officeDocument/2006/relationships/image" Target="../media/image35.png"/><Relationship Id="rId7" Type="http://schemas.microsoft.com/office/2007/relationships/diagramDrawing" Target="../diagrams/drawing3.xml"/><Relationship Id="rId12" Type="http://schemas.openxmlformats.org/officeDocument/2006/relationships/image" Target="../media/image28.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31.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7.png"/><Relationship Id="rId5" Type="http://schemas.openxmlformats.org/officeDocument/2006/relationships/diagramQuickStyle" Target="../diagrams/quickStyle3.xml"/><Relationship Id="rId15" Type="http://schemas.openxmlformats.org/officeDocument/2006/relationships/image" Target="../media/image30.png"/><Relationship Id="rId23" Type="http://schemas.openxmlformats.org/officeDocument/2006/relationships/image" Target="../media/image37.png"/><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diagramLayout" Target="../diagrams/layout3.xml"/><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1.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0.png"/><Relationship Id="rId5" Type="http://schemas.openxmlformats.org/officeDocument/2006/relationships/diagramQuickStyle" Target="../diagrams/quickStyle4.xml"/><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diagramLayout" Target="../diagrams/layout4.xml"/><Relationship Id="rId9" Type="http://schemas.openxmlformats.org/officeDocument/2006/relationships/image" Target="../media/image36.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cxnSp>
        <p:nvCxnSpPr>
          <p:cNvPr id="39" name="Connecteur droit 38">
            <a:extLst>
              <a:ext uri="{FF2B5EF4-FFF2-40B4-BE49-F238E27FC236}">
                <a16:creationId xmlns:a16="http://schemas.microsoft.com/office/drawing/2014/main" id="{5883B17E-FDF6-464D-A4C2-3EE6D7E3418A}"/>
              </a:ext>
            </a:extLst>
          </p:cNvPr>
          <p:cNvCxnSpPr>
            <a:cxnSpLocks/>
          </p:cNvCxnSpPr>
          <p:nvPr/>
        </p:nvCxnSpPr>
        <p:spPr>
          <a:xfrm>
            <a:off x="1964972" y="542772"/>
            <a:ext cx="0" cy="371628"/>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490538" y="2873014"/>
            <a:ext cx="6745834" cy="608525"/>
          </a:xfrm>
        </p:spPr>
        <p:txBody>
          <a:bodyPr/>
          <a:lstStyle/>
          <a:p>
            <a:r>
              <a:rPr lang="es-ES" dirty="0"/>
              <a:t>Efectos de la crisis ocasionada por el COVID-19 sobre las MIPYMES en Colombia</a:t>
            </a:r>
          </a:p>
        </p:txBody>
      </p:sp>
      <p:sp>
        <p:nvSpPr>
          <p:cNvPr id="8" name="Subtitle 2"/>
          <p:cNvSpPr>
            <a:spLocks noGrp="1"/>
          </p:cNvSpPr>
          <p:nvPr>
            <p:ph type="subTitle" idx="1"/>
          </p:nvPr>
        </p:nvSpPr>
        <p:spPr>
          <a:xfrm>
            <a:off x="490538" y="5269757"/>
            <a:ext cx="7680339" cy="608524"/>
          </a:xfrm>
        </p:spPr>
        <p:txBody>
          <a:bodyPr/>
          <a:lstStyle/>
          <a:p>
            <a:pPr lvl="1"/>
            <a:r>
              <a:rPr lang="es-ES" dirty="0" smtClean="0"/>
              <a:t>Organización </a:t>
            </a:r>
            <a:r>
              <a:rPr lang="es-ES" dirty="0"/>
              <a:t>Internacional del Trabajo con la colaboración de la Asociación Nacional de Empresarios de Colombia –ANDI- y la Asociación Colombiana de las Micro, Pequeñas y Medianas Empresas -ACOPI-</a:t>
            </a:r>
          </a:p>
          <a:p>
            <a:pPr lvl="1"/>
            <a:endParaRPr lang="es-ES" dirty="0"/>
          </a:p>
          <a:p>
            <a:pPr lvl="1"/>
            <a:r>
              <a:rPr lang="es-ES" dirty="0" smtClean="0"/>
              <a:t>Marzo de 2021</a:t>
            </a:r>
            <a:endParaRPr lang="es-ES" dirty="0"/>
          </a:p>
        </p:txBody>
      </p:sp>
    </p:spTree>
    <p:extLst>
      <p:ext uri="{BB962C8B-B14F-4D97-AF65-F5344CB8AC3E}">
        <p14:creationId xmlns:p14="http://schemas.microsoft.com/office/powerpoint/2010/main" val="3118591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10</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4" name="Imagen 3">
            <a:extLst>
              <a:ext uri="{FF2B5EF4-FFF2-40B4-BE49-F238E27FC236}">
                <a16:creationId xmlns:a16="http://schemas.microsoft.com/office/drawing/2014/main" id="{EA1CBA60-0D74-49E8-943F-1DFBEF12F798}"/>
              </a:ext>
            </a:extLst>
          </p:cNvPr>
          <p:cNvPicPr>
            <a:picLocks noChangeAspect="1"/>
          </p:cNvPicPr>
          <p:nvPr/>
        </p:nvPicPr>
        <p:blipFill>
          <a:blip r:embed="rId3"/>
          <a:stretch>
            <a:fillRect/>
          </a:stretch>
        </p:blipFill>
        <p:spPr>
          <a:xfrm>
            <a:off x="6142180" y="1187859"/>
            <a:ext cx="6180887" cy="4304995"/>
          </a:xfrm>
          <a:prstGeom prst="rect">
            <a:avLst/>
          </a:prstGeom>
        </p:spPr>
      </p:pic>
      <p:pic>
        <p:nvPicPr>
          <p:cNvPr id="5" name="Imagen 4">
            <a:extLst>
              <a:ext uri="{FF2B5EF4-FFF2-40B4-BE49-F238E27FC236}">
                <a16:creationId xmlns:a16="http://schemas.microsoft.com/office/drawing/2014/main" id="{F1D097E4-9153-450A-A67B-A2A90698DC03}"/>
              </a:ext>
            </a:extLst>
          </p:cNvPr>
          <p:cNvPicPr>
            <a:picLocks noChangeAspect="1"/>
          </p:cNvPicPr>
          <p:nvPr/>
        </p:nvPicPr>
        <p:blipFill>
          <a:blip r:embed="rId4"/>
          <a:stretch>
            <a:fillRect/>
          </a:stretch>
        </p:blipFill>
        <p:spPr>
          <a:xfrm>
            <a:off x="1576552" y="1043204"/>
            <a:ext cx="5926269" cy="4506163"/>
          </a:xfrm>
          <a:prstGeom prst="rect">
            <a:avLst/>
          </a:prstGeom>
        </p:spPr>
      </p:pic>
      <p:sp>
        <p:nvSpPr>
          <p:cNvPr id="12" name="Title 1">
            <a:extLst>
              <a:ext uri="{FF2B5EF4-FFF2-40B4-BE49-F238E27FC236}">
                <a16:creationId xmlns:a16="http://schemas.microsoft.com/office/drawing/2014/main" id="{45EB3FB3-5B5C-4ED8-A18C-586DA2663CC7}"/>
              </a:ext>
            </a:extLst>
          </p:cNvPr>
          <p:cNvSpPr>
            <a:spLocks noGrp="1"/>
          </p:cNvSpPr>
          <p:nvPr>
            <p:ph type="title"/>
          </p:nvPr>
        </p:nvSpPr>
        <p:spPr>
          <a:xfrm>
            <a:off x="490538" y="1423195"/>
            <a:ext cx="2012517" cy="2511496"/>
          </a:xfrm>
        </p:spPr>
        <p:txBody>
          <a:bodyPr/>
          <a:lstStyle/>
          <a:p>
            <a:r>
              <a:rPr lang="es-ES" dirty="0"/>
              <a:t>Actividad productiva</a:t>
            </a:r>
            <a:br>
              <a:rPr lang="es-ES" dirty="0"/>
            </a:br>
            <a:endParaRPr lang="es-ES" dirty="0"/>
          </a:p>
        </p:txBody>
      </p:sp>
      <p:pic>
        <p:nvPicPr>
          <p:cNvPr id="2" name="Picture 1"/>
          <p:cNvPicPr>
            <a:picLocks noChangeAspect="1"/>
          </p:cNvPicPr>
          <p:nvPr/>
        </p:nvPicPr>
        <p:blipFill>
          <a:blip r:embed="rId5"/>
          <a:stretch>
            <a:fillRect/>
          </a:stretch>
        </p:blipFill>
        <p:spPr>
          <a:xfrm>
            <a:off x="0" y="3398196"/>
            <a:ext cx="2774731" cy="1072989"/>
          </a:xfrm>
          <a:prstGeom prst="rect">
            <a:avLst/>
          </a:prstGeom>
        </p:spPr>
      </p:pic>
    </p:spTree>
    <p:extLst>
      <p:ext uri="{BB962C8B-B14F-4D97-AF65-F5344CB8AC3E}">
        <p14:creationId xmlns:p14="http://schemas.microsoft.com/office/powerpoint/2010/main" val="230180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11</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itle 1">
            <a:extLst>
              <a:ext uri="{FF2B5EF4-FFF2-40B4-BE49-F238E27FC236}">
                <a16:creationId xmlns:a16="http://schemas.microsoft.com/office/drawing/2014/main" id="{B55E4E1C-CC25-4F77-B162-130D5772F350}"/>
              </a:ext>
            </a:extLst>
          </p:cNvPr>
          <p:cNvSpPr>
            <a:spLocks noGrp="1"/>
          </p:cNvSpPr>
          <p:nvPr>
            <p:ph type="title"/>
          </p:nvPr>
        </p:nvSpPr>
        <p:spPr>
          <a:xfrm>
            <a:off x="490538" y="1423195"/>
            <a:ext cx="6398993" cy="2511496"/>
          </a:xfrm>
        </p:spPr>
        <p:txBody>
          <a:bodyPr/>
          <a:lstStyle/>
          <a:p>
            <a:r>
              <a:rPr lang="es-ES" dirty="0"/>
              <a:t>Indicadores laborales Colombia</a:t>
            </a:r>
            <a:r>
              <a:rPr lang="es-ES" dirty="0" smtClean="0"/>
              <a:t>:</a:t>
            </a:r>
            <a:r>
              <a:rPr lang="es-ES" dirty="0"/>
              <a:t/>
            </a:r>
            <a:br>
              <a:rPr lang="es-ES" dirty="0"/>
            </a:br>
            <a:endParaRPr lang="es-ES" dirty="0"/>
          </a:p>
        </p:txBody>
      </p:sp>
      <p:sp>
        <p:nvSpPr>
          <p:cNvPr id="2" name="Rectangle 1"/>
          <p:cNvSpPr/>
          <p:nvPr/>
        </p:nvSpPr>
        <p:spPr>
          <a:xfrm>
            <a:off x="1134143" y="1933573"/>
            <a:ext cx="1782478" cy="707886"/>
          </a:xfrm>
          <a:prstGeom prst="rect">
            <a:avLst/>
          </a:prstGeom>
        </p:spPr>
        <p:txBody>
          <a:bodyPr wrap="square">
            <a:spAutoFit/>
          </a:bodyPr>
          <a:lstStyle/>
          <a:p>
            <a:r>
              <a:rPr lang="en-GB" sz="4000" b="1" dirty="0" smtClean="0">
                <a:solidFill>
                  <a:srgbClr val="FF0000"/>
                </a:solidFill>
              </a:rPr>
              <a:t>16,8 </a:t>
            </a:r>
            <a:r>
              <a:rPr lang="en-GB" sz="4000" b="1" dirty="0">
                <a:solidFill>
                  <a:srgbClr val="FF0000"/>
                </a:solidFill>
              </a:rPr>
              <a:t>%</a:t>
            </a:r>
          </a:p>
        </p:txBody>
      </p:sp>
      <p:sp>
        <p:nvSpPr>
          <p:cNvPr id="11" name="Rectangle 10"/>
          <p:cNvSpPr/>
          <p:nvPr/>
        </p:nvSpPr>
        <p:spPr>
          <a:xfrm>
            <a:off x="522598" y="2739526"/>
            <a:ext cx="3005952" cy="1200329"/>
          </a:xfrm>
          <a:prstGeom prst="rect">
            <a:avLst/>
          </a:prstGeom>
        </p:spPr>
        <p:txBody>
          <a:bodyPr wrap="none">
            <a:spAutoFit/>
          </a:bodyPr>
          <a:lstStyle/>
          <a:p>
            <a:pPr algn="ctr"/>
            <a:r>
              <a:rPr lang="es-ES" dirty="0" smtClean="0"/>
              <a:t>Tasa </a:t>
            </a:r>
            <a:r>
              <a:rPr lang="es-ES" dirty="0"/>
              <a:t>de</a:t>
            </a:r>
          </a:p>
          <a:p>
            <a:pPr algn="ctr"/>
            <a:r>
              <a:rPr lang="es-ES" dirty="0"/>
              <a:t>desempleo </a:t>
            </a:r>
            <a:r>
              <a:rPr lang="es-ES" dirty="0" smtClean="0"/>
              <a:t>nov- en 2021</a:t>
            </a:r>
            <a:endParaRPr lang="es-ES" dirty="0"/>
          </a:p>
          <a:p>
            <a:pPr algn="ctr"/>
            <a:r>
              <a:rPr lang="es-ES" dirty="0"/>
              <a:t>Un aumentó de </a:t>
            </a:r>
            <a:r>
              <a:rPr lang="es-ES" dirty="0" smtClean="0"/>
              <a:t>5,5% </a:t>
            </a:r>
            <a:r>
              <a:rPr lang="es-ES" dirty="0"/>
              <a:t>frente</a:t>
            </a:r>
          </a:p>
          <a:p>
            <a:pPr algn="ctr"/>
            <a:r>
              <a:rPr lang="es-ES" dirty="0" smtClean="0"/>
              <a:t>al año anterior (11,3 </a:t>
            </a:r>
            <a:r>
              <a:rPr lang="es-ES" dirty="0"/>
              <a:t>%).</a:t>
            </a:r>
            <a:endParaRPr lang="en-GB" dirty="0"/>
          </a:p>
        </p:txBody>
      </p:sp>
      <p:sp>
        <p:nvSpPr>
          <p:cNvPr id="4" name="Rectangle 3"/>
          <p:cNvSpPr/>
          <p:nvPr/>
        </p:nvSpPr>
        <p:spPr>
          <a:xfrm>
            <a:off x="7870478" y="4939397"/>
            <a:ext cx="2832558" cy="1754326"/>
          </a:xfrm>
          <a:prstGeom prst="rect">
            <a:avLst/>
          </a:prstGeom>
        </p:spPr>
        <p:txBody>
          <a:bodyPr wrap="square">
            <a:spAutoFit/>
          </a:bodyPr>
          <a:lstStyle/>
          <a:p>
            <a:pPr algn="ctr"/>
            <a:r>
              <a:rPr lang="en-GB" dirty="0"/>
              <a:t>Colombia </a:t>
            </a:r>
            <a:r>
              <a:rPr lang="en-GB" dirty="0" err="1"/>
              <a:t>tardaría</a:t>
            </a:r>
            <a:endParaRPr lang="en-GB" dirty="0"/>
          </a:p>
          <a:p>
            <a:pPr algn="ctr"/>
            <a:r>
              <a:rPr lang="en-GB" dirty="0" err="1"/>
              <a:t>aproximadamente</a:t>
            </a:r>
            <a:endParaRPr lang="en-GB" dirty="0"/>
          </a:p>
          <a:p>
            <a:pPr algn="ctr"/>
            <a:r>
              <a:rPr lang="en-GB" dirty="0"/>
              <a:t>hasta el 2024 para</a:t>
            </a:r>
          </a:p>
          <a:p>
            <a:pPr algn="ctr"/>
            <a:r>
              <a:rPr lang="en-GB" dirty="0" err="1"/>
              <a:t>recobrar</a:t>
            </a:r>
            <a:r>
              <a:rPr lang="en-GB" dirty="0"/>
              <a:t> el </a:t>
            </a:r>
            <a:r>
              <a:rPr lang="en-GB" dirty="0" err="1"/>
              <a:t>tamaño</a:t>
            </a:r>
            <a:r>
              <a:rPr lang="en-GB" dirty="0"/>
              <a:t> de</a:t>
            </a:r>
          </a:p>
          <a:p>
            <a:pPr algn="ctr"/>
            <a:r>
              <a:rPr lang="en-GB" dirty="0" err="1"/>
              <a:t>su</a:t>
            </a:r>
            <a:r>
              <a:rPr lang="en-GB" dirty="0"/>
              <a:t> </a:t>
            </a:r>
            <a:r>
              <a:rPr lang="en-GB" dirty="0" err="1"/>
              <a:t>economía</a:t>
            </a:r>
            <a:r>
              <a:rPr lang="en-GB" dirty="0"/>
              <a:t> </a:t>
            </a:r>
            <a:r>
              <a:rPr lang="en-GB" dirty="0" err="1"/>
              <a:t>reportado</a:t>
            </a:r>
            <a:endParaRPr lang="en-GB" dirty="0"/>
          </a:p>
          <a:p>
            <a:pPr algn="ctr"/>
            <a:r>
              <a:rPr lang="en-GB" dirty="0"/>
              <a:t>al </a:t>
            </a:r>
            <a:r>
              <a:rPr lang="en-GB" dirty="0" err="1"/>
              <a:t>cierre</a:t>
            </a:r>
            <a:r>
              <a:rPr lang="en-GB" dirty="0"/>
              <a:t> de </a:t>
            </a:r>
            <a:r>
              <a:rPr lang="en-GB" dirty="0" smtClean="0"/>
              <a:t>2019 </a:t>
            </a:r>
            <a:r>
              <a:rPr lang="en-GB" dirty="0"/>
              <a:t>(FMI)</a:t>
            </a:r>
          </a:p>
        </p:txBody>
      </p:sp>
      <p:sp>
        <p:nvSpPr>
          <p:cNvPr id="13" name="Rectangle 12"/>
          <p:cNvSpPr/>
          <p:nvPr/>
        </p:nvSpPr>
        <p:spPr>
          <a:xfrm>
            <a:off x="8611186" y="4324005"/>
            <a:ext cx="1782478" cy="707886"/>
          </a:xfrm>
          <a:prstGeom prst="rect">
            <a:avLst/>
          </a:prstGeom>
        </p:spPr>
        <p:txBody>
          <a:bodyPr wrap="square">
            <a:spAutoFit/>
          </a:bodyPr>
          <a:lstStyle/>
          <a:p>
            <a:r>
              <a:rPr lang="en-GB" sz="4000" b="1" dirty="0" smtClean="0">
                <a:solidFill>
                  <a:srgbClr val="FF0000"/>
                </a:solidFill>
              </a:rPr>
              <a:t>2024</a:t>
            </a:r>
            <a:endParaRPr lang="en-GB" sz="4000" b="1" dirty="0">
              <a:solidFill>
                <a:srgbClr val="FF0000"/>
              </a:solidFill>
            </a:endParaRPr>
          </a:p>
        </p:txBody>
      </p:sp>
      <p:sp>
        <p:nvSpPr>
          <p:cNvPr id="14" name="Rectangle 13"/>
          <p:cNvSpPr/>
          <p:nvPr/>
        </p:nvSpPr>
        <p:spPr>
          <a:xfrm>
            <a:off x="970899" y="4615902"/>
            <a:ext cx="1782478" cy="707886"/>
          </a:xfrm>
          <a:prstGeom prst="rect">
            <a:avLst/>
          </a:prstGeom>
        </p:spPr>
        <p:txBody>
          <a:bodyPr wrap="square">
            <a:spAutoFit/>
          </a:bodyPr>
          <a:lstStyle/>
          <a:p>
            <a:r>
              <a:rPr lang="en-GB" sz="4000" b="1" dirty="0" smtClean="0">
                <a:solidFill>
                  <a:srgbClr val="FF0000"/>
                </a:solidFill>
              </a:rPr>
              <a:t>10,7 </a:t>
            </a:r>
            <a:r>
              <a:rPr lang="en-GB" sz="4000" b="1" dirty="0">
                <a:solidFill>
                  <a:srgbClr val="FF0000"/>
                </a:solidFill>
              </a:rPr>
              <a:t>%</a:t>
            </a:r>
          </a:p>
        </p:txBody>
      </p:sp>
      <p:sp>
        <p:nvSpPr>
          <p:cNvPr id="15" name="Rectangle 14"/>
          <p:cNvSpPr/>
          <p:nvPr/>
        </p:nvSpPr>
        <p:spPr>
          <a:xfrm>
            <a:off x="776054" y="5251022"/>
            <a:ext cx="2629298" cy="1477328"/>
          </a:xfrm>
          <a:prstGeom prst="rect">
            <a:avLst/>
          </a:prstGeom>
        </p:spPr>
        <p:txBody>
          <a:bodyPr wrap="square">
            <a:spAutoFit/>
          </a:bodyPr>
          <a:lstStyle/>
          <a:p>
            <a:pPr algn="ctr"/>
            <a:r>
              <a:rPr lang="es-ES" dirty="0" smtClean="0"/>
              <a:t>la </a:t>
            </a:r>
            <a:r>
              <a:rPr lang="es-ES" dirty="0"/>
              <a:t>tasa de</a:t>
            </a:r>
          </a:p>
          <a:p>
            <a:pPr algn="ctr"/>
            <a:r>
              <a:rPr lang="es-ES" dirty="0" smtClean="0"/>
              <a:t>subempleo nov-en 2021 (con &gt; proporción </a:t>
            </a:r>
            <a:r>
              <a:rPr lang="es-ES" dirty="0"/>
              <a:t>en </a:t>
            </a:r>
            <a:r>
              <a:rPr lang="es-ES" dirty="0" smtClean="0"/>
              <a:t>empleo </a:t>
            </a:r>
            <a:r>
              <a:rPr lang="es-ES" dirty="0"/>
              <a:t>inadecuado por </a:t>
            </a:r>
            <a:r>
              <a:rPr lang="es-ES" dirty="0" smtClean="0"/>
              <a:t>ingresos)</a:t>
            </a:r>
            <a:endParaRPr lang="es-ES" dirty="0"/>
          </a:p>
        </p:txBody>
      </p:sp>
      <p:sp>
        <p:nvSpPr>
          <p:cNvPr id="16" name="Content Placeholder 3"/>
          <p:cNvSpPr>
            <a:spLocks noGrp="1"/>
          </p:cNvSpPr>
          <p:nvPr>
            <p:ph sz="half" idx="4294967295"/>
          </p:nvPr>
        </p:nvSpPr>
        <p:spPr>
          <a:xfrm>
            <a:off x="7455033" y="2117472"/>
            <a:ext cx="3663451" cy="748660"/>
          </a:xfrm>
          <a:prstGeom prst="rect">
            <a:avLst/>
          </a:prstGeom>
        </p:spPr>
        <p:txBody>
          <a:bodyPr/>
          <a:lstStyle/>
          <a:p>
            <a:pPr algn="ctr"/>
            <a:r>
              <a:rPr lang="es-ES" sz="4000" dirty="0" smtClean="0">
                <a:solidFill>
                  <a:srgbClr val="FF0000"/>
                </a:solidFill>
              </a:rPr>
              <a:t>48,1%</a:t>
            </a:r>
          </a:p>
        </p:txBody>
      </p:sp>
      <p:sp>
        <p:nvSpPr>
          <p:cNvPr id="18" name="Rectangle 17"/>
          <p:cNvSpPr/>
          <p:nvPr/>
        </p:nvSpPr>
        <p:spPr>
          <a:xfrm>
            <a:off x="4066649" y="3800785"/>
            <a:ext cx="2750904" cy="1754326"/>
          </a:xfrm>
          <a:prstGeom prst="rect">
            <a:avLst/>
          </a:prstGeom>
        </p:spPr>
        <p:txBody>
          <a:bodyPr wrap="square">
            <a:spAutoFit/>
          </a:bodyPr>
          <a:lstStyle/>
          <a:p>
            <a:pPr algn="ctr"/>
            <a:r>
              <a:rPr lang="es-ES" dirty="0" smtClean="0"/>
              <a:t>Las mujeres y jóvenes, los más afectados </a:t>
            </a:r>
          </a:p>
          <a:p>
            <a:pPr algn="ctr"/>
            <a:r>
              <a:rPr lang="es-ES" dirty="0" smtClean="0"/>
              <a:t>por el desempleo TD 21,6%.</a:t>
            </a:r>
            <a:endParaRPr lang="es-ES" dirty="0"/>
          </a:p>
          <a:p>
            <a:pPr algn="ctr"/>
            <a:r>
              <a:rPr lang="es-ES" dirty="0" smtClean="0"/>
              <a:t>(aumentó </a:t>
            </a:r>
            <a:r>
              <a:rPr lang="es-ES" dirty="0"/>
              <a:t>de </a:t>
            </a:r>
            <a:r>
              <a:rPr lang="es-ES" dirty="0" smtClean="0"/>
              <a:t>5,6% </a:t>
            </a:r>
            <a:r>
              <a:rPr lang="es-ES" dirty="0"/>
              <a:t>frente</a:t>
            </a:r>
          </a:p>
          <a:p>
            <a:pPr algn="ctr"/>
            <a:r>
              <a:rPr lang="es-ES" dirty="0" smtClean="0"/>
              <a:t>A IV-2019).</a:t>
            </a:r>
            <a:endParaRPr lang="en-GB" dirty="0"/>
          </a:p>
        </p:txBody>
      </p:sp>
      <p:sp>
        <p:nvSpPr>
          <p:cNvPr id="23" name="Rectangle 22"/>
          <p:cNvSpPr/>
          <p:nvPr/>
        </p:nvSpPr>
        <p:spPr>
          <a:xfrm>
            <a:off x="7803548" y="2739525"/>
            <a:ext cx="2966419" cy="1477328"/>
          </a:xfrm>
          <a:prstGeom prst="rect">
            <a:avLst/>
          </a:prstGeom>
        </p:spPr>
        <p:txBody>
          <a:bodyPr wrap="square">
            <a:spAutoFit/>
          </a:bodyPr>
          <a:lstStyle/>
          <a:p>
            <a:pPr algn="ctr"/>
            <a:r>
              <a:rPr lang="es-ES" dirty="0" smtClean="0"/>
              <a:t>Proporción de informalidad por tamaño de la empresa  hasta 5 trabajadores en 2020 (1,5 % más alto que en 2019).</a:t>
            </a:r>
            <a:endParaRPr lang="en-GB" dirty="0"/>
          </a:p>
        </p:txBody>
      </p:sp>
      <p:pic>
        <p:nvPicPr>
          <p:cNvPr id="5" name="Picture 4"/>
          <p:cNvPicPr>
            <a:picLocks noChangeAspect="1"/>
          </p:cNvPicPr>
          <p:nvPr/>
        </p:nvPicPr>
        <p:blipFill>
          <a:blip r:embed="rId3"/>
          <a:stretch>
            <a:fillRect/>
          </a:stretch>
        </p:blipFill>
        <p:spPr>
          <a:xfrm>
            <a:off x="4949769" y="2877930"/>
            <a:ext cx="1021319" cy="833489"/>
          </a:xfrm>
          <a:prstGeom prst="rect">
            <a:avLst/>
          </a:prstGeom>
        </p:spPr>
      </p:pic>
    </p:spTree>
    <p:extLst>
      <p:ext uri="{BB962C8B-B14F-4D97-AF65-F5344CB8AC3E}">
        <p14:creationId xmlns:p14="http://schemas.microsoft.com/office/powerpoint/2010/main" val="163918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D8216F5-8259-433E-A22B-6B337C18B70D}"/>
              </a:ext>
            </a:extLst>
          </p:cNvPr>
          <p:cNvPicPr>
            <a:picLocks noChangeAspect="1"/>
          </p:cNvPicPr>
          <p:nvPr/>
        </p:nvPicPr>
        <p:blipFill>
          <a:blip r:embed="rId3"/>
          <a:stretch>
            <a:fillRect/>
          </a:stretch>
        </p:blipFill>
        <p:spPr>
          <a:xfrm>
            <a:off x="1321305" y="1061676"/>
            <a:ext cx="6180887" cy="4506163"/>
          </a:xfrm>
          <a:prstGeom prst="rect">
            <a:avLst/>
          </a:prstGeom>
        </p:spPr>
      </p:pic>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12</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itle 1">
            <a:extLst>
              <a:ext uri="{FF2B5EF4-FFF2-40B4-BE49-F238E27FC236}">
                <a16:creationId xmlns:a16="http://schemas.microsoft.com/office/drawing/2014/main" id="{B55E4E1C-CC25-4F77-B162-130D5772F350}"/>
              </a:ext>
            </a:extLst>
          </p:cNvPr>
          <p:cNvSpPr>
            <a:spLocks noGrp="1"/>
          </p:cNvSpPr>
          <p:nvPr>
            <p:ph type="title"/>
          </p:nvPr>
        </p:nvSpPr>
        <p:spPr>
          <a:xfrm>
            <a:off x="490538" y="1423195"/>
            <a:ext cx="1661535" cy="2511496"/>
          </a:xfrm>
        </p:spPr>
        <p:txBody>
          <a:bodyPr/>
          <a:lstStyle/>
          <a:p>
            <a:r>
              <a:rPr lang="es-ES" dirty="0"/>
              <a:t>Panorama de las MIPYMES en la actual coyuntura</a:t>
            </a:r>
            <a:br>
              <a:rPr lang="es-ES" dirty="0"/>
            </a:br>
            <a:endParaRPr lang="es-ES" dirty="0"/>
          </a:p>
        </p:txBody>
      </p:sp>
      <p:pic>
        <p:nvPicPr>
          <p:cNvPr id="4" name="Imagen 3">
            <a:extLst>
              <a:ext uri="{FF2B5EF4-FFF2-40B4-BE49-F238E27FC236}">
                <a16:creationId xmlns:a16="http://schemas.microsoft.com/office/drawing/2014/main" id="{F6C5252C-8D98-43E3-B9DA-F364C5886A27}"/>
              </a:ext>
            </a:extLst>
          </p:cNvPr>
          <p:cNvPicPr>
            <a:picLocks noChangeAspect="1"/>
          </p:cNvPicPr>
          <p:nvPr/>
        </p:nvPicPr>
        <p:blipFill>
          <a:blip r:embed="rId4"/>
          <a:stretch>
            <a:fillRect/>
          </a:stretch>
        </p:blipFill>
        <p:spPr>
          <a:xfrm>
            <a:off x="6096000" y="982759"/>
            <a:ext cx="6180887" cy="4511192"/>
          </a:xfrm>
          <a:prstGeom prst="rect">
            <a:avLst/>
          </a:prstGeom>
        </p:spPr>
      </p:pic>
    </p:spTree>
    <p:extLst>
      <p:ext uri="{BB962C8B-B14F-4D97-AF65-F5344CB8AC3E}">
        <p14:creationId xmlns:p14="http://schemas.microsoft.com/office/powerpoint/2010/main" val="10260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13</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itle 1">
            <a:extLst>
              <a:ext uri="{FF2B5EF4-FFF2-40B4-BE49-F238E27FC236}">
                <a16:creationId xmlns:a16="http://schemas.microsoft.com/office/drawing/2014/main" id="{B55E4E1C-CC25-4F77-B162-130D5772F350}"/>
              </a:ext>
            </a:extLst>
          </p:cNvPr>
          <p:cNvSpPr>
            <a:spLocks noGrp="1"/>
          </p:cNvSpPr>
          <p:nvPr>
            <p:ph type="title"/>
          </p:nvPr>
        </p:nvSpPr>
        <p:spPr>
          <a:xfrm>
            <a:off x="490538" y="1423195"/>
            <a:ext cx="1920153" cy="2511496"/>
          </a:xfrm>
        </p:spPr>
        <p:txBody>
          <a:bodyPr/>
          <a:lstStyle/>
          <a:p>
            <a:r>
              <a:rPr lang="es-ES" dirty="0"/>
              <a:t>Efectos de la crisis causada por el COVID-19 en las MIPYMES de Colombia</a:t>
            </a:r>
            <a:br>
              <a:rPr lang="es-ES" dirty="0"/>
            </a:br>
            <a:endParaRPr lang="es-ES" dirty="0"/>
          </a:p>
        </p:txBody>
      </p:sp>
      <p:pic>
        <p:nvPicPr>
          <p:cNvPr id="3" name="Imagen 2">
            <a:extLst>
              <a:ext uri="{FF2B5EF4-FFF2-40B4-BE49-F238E27FC236}">
                <a16:creationId xmlns:a16="http://schemas.microsoft.com/office/drawing/2014/main" id="{B4BABE63-2356-4E49-9D02-CAC69EE8C262}"/>
              </a:ext>
            </a:extLst>
          </p:cNvPr>
          <p:cNvPicPr>
            <a:picLocks noChangeAspect="1"/>
          </p:cNvPicPr>
          <p:nvPr/>
        </p:nvPicPr>
        <p:blipFill>
          <a:blip r:embed="rId3"/>
          <a:stretch>
            <a:fillRect/>
          </a:stretch>
        </p:blipFill>
        <p:spPr>
          <a:xfrm>
            <a:off x="2410691" y="230023"/>
            <a:ext cx="8078512" cy="6397954"/>
          </a:xfrm>
          <a:prstGeom prst="rect">
            <a:avLst/>
          </a:prstGeom>
        </p:spPr>
      </p:pic>
    </p:spTree>
    <p:extLst>
      <p:ext uri="{BB962C8B-B14F-4D97-AF65-F5344CB8AC3E}">
        <p14:creationId xmlns:p14="http://schemas.microsoft.com/office/powerpoint/2010/main" val="263231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3FB507-2B36-4EEA-9A5D-80E4D396F65E}"/>
              </a:ext>
            </a:extLst>
          </p:cNvPr>
          <p:cNvPicPr>
            <a:picLocks noChangeAspect="1"/>
          </p:cNvPicPr>
          <p:nvPr/>
        </p:nvPicPr>
        <p:blipFill>
          <a:blip r:embed="rId3"/>
          <a:stretch>
            <a:fillRect/>
          </a:stretch>
        </p:blipFill>
        <p:spPr>
          <a:xfrm>
            <a:off x="1862138" y="240650"/>
            <a:ext cx="6539345" cy="6629800"/>
          </a:xfrm>
          <a:prstGeom prst="rect">
            <a:avLst/>
          </a:prstGeom>
        </p:spPr>
      </p:pic>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14</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itle 1">
            <a:extLst>
              <a:ext uri="{FF2B5EF4-FFF2-40B4-BE49-F238E27FC236}">
                <a16:creationId xmlns:a16="http://schemas.microsoft.com/office/drawing/2014/main" id="{B55E4E1C-CC25-4F77-B162-130D5772F350}"/>
              </a:ext>
            </a:extLst>
          </p:cNvPr>
          <p:cNvSpPr>
            <a:spLocks noGrp="1"/>
          </p:cNvSpPr>
          <p:nvPr>
            <p:ph type="title"/>
          </p:nvPr>
        </p:nvSpPr>
        <p:spPr>
          <a:xfrm>
            <a:off x="490538" y="1423195"/>
            <a:ext cx="1920153" cy="2511496"/>
          </a:xfrm>
        </p:spPr>
        <p:txBody>
          <a:bodyPr/>
          <a:lstStyle/>
          <a:p>
            <a:r>
              <a:rPr lang="es-ES" dirty="0"/>
              <a:t>Efectos del COVID-19 sobre las MIPYMES en función del tamaño, sector y territorio </a:t>
            </a:r>
            <a:br>
              <a:rPr lang="es-ES" dirty="0"/>
            </a:br>
            <a:endParaRPr lang="es-ES" dirty="0"/>
          </a:p>
        </p:txBody>
      </p:sp>
      <p:sp>
        <p:nvSpPr>
          <p:cNvPr id="11" name="Content Placeholder 2">
            <a:extLst>
              <a:ext uri="{FF2B5EF4-FFF2-40B4-BE49-F238E27FC236}">
                <a16:creationId xmlns:a16="http://schemas.microsoft.com/office/drawing/2014/main" id="{45DCD457-AB3B-457F-9B9F-1982FC3C0152}"/>
              </a:ext>
            </a:extLst>
          </p:cNvPr>
          <p:cNvSpPr>
            <a:spLocks noGrp="1"/>
          </p:cNvSpPr>
          <p:nvPr>
            <p:ph sz="half" idx="1"/>
          </p:nvPr>
        </p:nvSpPr>
        <p:spPr>
          <a:xfrm>
            <a:off x="7992419" y="720000"/>
            <a:ext cx="3578108" cy="4308800"/>
          </a:xfrm>
        </p:spPr>
        <p:txBody>
          <a:bodyPr/>
          <a:lstStyle/>
          <a:p>
            <a:pPr marL="0" lvl="2" indent="0">
              <a:buNone/>
            </a:pPr>
            <a:r>
              <a:rPr lang="es-ES" sz="1700" dirty="0"/>
              <a:t>Metodología</a:t>
            </a:r>
          </a:p>
          <a:p>
            <a:pPr lvl="2"/>
            <a:r>
              <a:rPr lang="es-ES" sz="1700" dirty="0"/>
              <a:t>Encuesta de Desempeño Empresarial 2do Trimestre de 2020 - ACOPI</a:t>
            </a:r>
          </a:p>
          <a:p>
            <a:pPr lvl="2"/>
            <a:r>
              <a:rPr lang="es-ES" sz="1700" dirty="0"/>
              <a:t>Muestra: 186 encuestas</a:t>
            </a:r>
          </a:p>
          <a:p>
            <a:pPr lvl="2"/>
            <a:r>
              <a:rPr lang="es-ES" sz="1700" dirty="0"/>
              <a:t>Grado de asociación de las respuestas de la encuesta con las características de tamaño, sector y lugar de origen de la empresa</a:t>
            </a:r>
          </a:p>
          <a:p>
            <a:pPr lvl="2"/>
            <a:r>
              <a:rPr lang="es-ES" sz="1700" dirty="0"/>
              <a:t>Test F que mejora su precisión. Ambos estadísticos son sugeridos en la literatura para el análisis de tablas de contingencia de múltiples dimensiones</a:t>
            </a:r>
          </a:p>
          <a:p>
            <a:pPr marL="0" lvl="2" indent="0">
              <a:buNone/>
            </a:pPr>
            <a:endParaRPr lang="es-ES" sz="1700" dirty="0"/>
          </a:p>
        </p:txBody>
      </p:sp>
    </p:spTree>
    <p:extLst>
      <p:ext uri="{BB962C8B-B14F-4D97-AF65-F5344CB8AC3E}">
        <p14:creationId xmlns:p14="http://schemas.microsoft.com/office/powerpoint/2010/main" val="185236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15</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ontent Placeholder 2">
            <a:extLst>
              <a:ext uri="{FF2B5EF4-FFF2-40B4-BE49-F238E27FC236}">
                <a16:creationId xmlns:a16="http://schemas.microsoft.com/office/drawing/2014/main" id="{822C8548-BB28-46A9-8E43-2C04B8B62CFB}"/>
              </a:ext>
            </a:extLst>
          </p:cNvPr>
          <p:cNvSpPr>
            <a:spLocks noGrp="1"/>
          </p:cNvSpPr>
          <p:nvPr>
            <p:ph idx="1"/>
          </p:nvPr>
        </p:nvSpPr>
        <p:spPr>
          <a:xfrm>
            <a:off x="490539" y="2329929"/>
            <a:ext cx="5046195" cy="3960032"/>
          </a:xfrm>
        </p:spPr>
        <p:txBody>
          <a:bodyPr/>
          <a:lstStyle/>
          <a:p>
            <a:pPr lvl="2"/>
            <a:r>
              <a:rPr lang="es-ES" sz="1600" dirty="0"/>
              <a:t>Tamaño - Disminución entre 26% y 50%</a:t>
            </a:r>
          </a:p>
          <a:p>
            <a:pPr marL="0" lvl="2" indent="0">
              <a:buNone/>
            </a:pPr>
            <a:r>
              <a:rPr lang="es-ES" sz="1600" dirty="0"/>
              <a:t>Un menor tamaño de la unidad productiva se asocia con una mayor disminución en los ingresos (Microempresas: 44.1%).</a:t>
            </a:r>
          </a:p>
          <a:p>
            <a:pPr lvl="2"/>
            <a:endParaRPr lang="es-ES" sz="1600" dirty="0"/>
          </a:p>
          <a:p>
            <a:pPr lvl="2"/>
            <a:r>
              <a:rPr lang="es-ES" sz="1600" dirty="0"/>
              <a:t>Sector – Disminución de más de 50%</a:t>
            </a:r>
          </a:p>
          <a:p>
            <a:pPr marL="0" lvl="2" indent="0">
              <a:buNone/>
            </a:pPr>
            <a:r>
              <a:rPr lang="es-ES" sz="1600" dirty="0"/>
              <a:t>Los servicios (52.9%) se asocian a una mayor disminución en ingresos que el comercio y las industrias.  </a:t>
            </a:r>
          </a:p>
          <a:p>
            <a:pPr lvl="2"/>
            <a:endParaRPr lang="es-ES" sz="1600" dirty="0"/>
          </a:p>
          <a:p>
            <a:pPr lvl="2"/>
            <a:r>
              <a:rPr lang="es-ES" sz="1600" dirty="0"/>
              <a:t>Región - Disminución de más del 50%</a:t>
            </a:r>
          </a:p>
          <a:p>
            <a:pPr marL="0" lvl="2" indent="0">
              <a:buNone/>
            </a:pPr>
            <a:r>
              <a:rPr lang="es-ES" sz="1600" dirty="0"/>
              <a:t>La región Caribe (53.3%) se asocia a una mayor disminución en ingresos que la Andina y el Pacífico.</a:t>
            </a:r>
          </a:p>
        </p:txBody>
      </p:sp>
      <p:sp>
        <p:nvSpPr>
          <p:cNvPr id="17" name="Title 1">
            <a:extLst>
              <a:ext uri="{FF2B5EF4-FFF2-40B4-BE49-F238E27FC236}">
                <a16:creationId xmlns:a16="http://schemas.microsoft.com/office/drawing/2014/main" id="{7BB29627-EB7E-4BFB-8C7C-9FE8FE145DD6}"/>
              </a:ext>
            </a:extLst>
          </p:cNvPr>
          <p:cNvSpPr>
            <a:spLocks noGrp="1"/>
          </p:cNvSpPr>
          <p:nvPr>
            <p:ph type="title"/>
          </p:nvPr>
        </p:nvSpPr>
        <p:spPr>
          <a:xfrm>
            <a:off x="490537" y="1423195"/>
            <a:ext cx="5046195" cy="720000"/>
          </a:xfrm>
        </p:spPr>
        <p:txBody>
          <a:bodyPr/>
          <a:lstStyle/>
          <a:p>
            <a:r>
              <a:rPr lang="es-ES" sz="1800" dirty="0"/>
              <a:t>¿En qué porcentaje </a:t>
            </a:r>
            <a:r>
              <a:rPr lang="es-ES" sz="1800" dirty="0">
                <a:solidFill>
                  <a:srgbClr val="FF0000"/>
                </a:solidFill>
              </a:rPr>
              <a:t>disminuyeron los ingresos </a:t>
            </a:r>
            <a:r>
              <a:rPr lang="es-ES" sz="1800" dirty="0"/>
              <a:t>de su empresa durante el mes de junio respecto al mismo mes del año 2019?</a:t>
            </a:r>
          </a:p>
        </p:txBody>
      </p:sp>
      <p:pic>
        <p:nvPicPr>
          <p:cNvPr id="12" name="Imagen 11">
            <a:extLst>
              <a:ext uri="{FF2B5EF4-FFF2-40B4-BE49-F238E27FC236}">
                <a16:creationId xmlns:a16="http://schemas.microsoft.com/office/drawing/2014/main" id="{C07F4117-D8F5-4436-9D1D-40671786D964}"/>
              </a:ext>
            </a:extLst>
          </p:cNvPr>
          <p:cNvPicPr>
            <a:picLocks noChangeAspect="1"/>
          </p:cNvPicPr>
          <p:nvPr/>
        </p:nvPicPr>
        <p:blipFill>
          <a:blip r:embed="rId3"/>
          <a:stretch>
            <a:fillRect/>
          </a:stretch>
        </p:blipFill>
        <p:spPr>
          <a:xfrm>
            <a:off x="5439978" y="166421"/>
            <a:ext cx="6742786" cy="6525158"/>
          </a:xfrm>
          <a:prstGeom prst="rect">
            <a:avLst/>
          </a:prstGeom>
        </p:spPr>
      </p:pic>
    </p:spTree>
    <p:extLst>
      <p:ext uri="{BB962C8B-B14F-4D97-AF65-F5344CB8AC3E}">
        <p14:creationId xmlns:p14="http://schemas.microsoft.com/office/powerpoint/2010/main" val="124100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16</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itle 1">
            <a:extLst>
              <a:ext uri="{FF2B5EF4-FFF2-40B4-BE49-F238E27FC236}">
                <a16:creationId xmlns:a16="http://schemas.microsoft.com/office/drawing/2014/main" id="{7BB29627-EB7E-4BFB-8C7C-9FE8FE145DD6}"/>
              </a:ext>
            </a:extLst>
          </p:cNvPr>
          <p:cNvSpPr>
            <a:spLocks noGrp="1"/>
          </p:cNvSpPr>
          <p:nvPr>
            <p:ph type="title"/>
          </p:nvPr>
        </p:nvSpPr>
        <p:spPr>
          <a:xfrm>
            <a:off x="490537" y="1423195"/>
            <a:ext cx="5046195" cy="720000"/>
          </a:xfrm>
        </p:spPr>
        <p:txBody>
          <a:bodyPr/>
          <a:lstStyle/>
          <a:p>
            <a:r>
              <a:rPr lang="es-ES" sz="1800" dirty="0"/>
              <a:t>¿Tuvo </a:t>
            </a:r>
            <a:r>
              <a:rPr lang="es-ES" sz="1800" dirty="0">
                <a:solidFill>
                  <a:srgbClr val="FF0000"/>
                </a:solidFill>
              </a:rPr>
              <a:t>despidos de personal</a:t>
            </a:r>
            <a:r>
              <a:rPr lang="es-ES" sz="1800" dirty="0"/>
              <a:t> durante el mes de junio a causa de la crisis?</a:t>
            </a:r>
          </a:p>
        </p:txBody>
      </p:sp>
      <p:sp>
        <p:nvSpPr>
          <p:cNvPr id="23" name="Content Placeholder 2">
            <a:extLst>
              <a:ext uri="{FF2B5EF4-FFF2-40B4-BE49-F238E27FC236}">
                <a16:creationId xmlns:a16="http://schemas.microsoft.com/office/drawing/2014/main" id="{E10D8485-1F72-4E21-9A7C-32A4A6B8D76C}"/>
              </a:ext>
            </a:extLst>
          </p:cNvPr>
          <p:cNvSpPr>
            <a:spLocks noGrp="1"/>
          </p:cNvSpPr>
          <p:nvPr>
            <p:ph idx="1"/>
          </p:nvPr>
        </p:nvSpPr>
        <p:spPr>
          <a:xfrm>
            <a:off x="490539" y="2329929"/>
            <a:ext cx="5046195" cy="3960032"/>
          </a:xfrm>
        </p:spPr>
        <p:txBody>
          <a:bodyPr/>
          <a:lstStyle/>
          <a:p>
            <a:pPr lvl="2"/>
            <a:r>
              <a:rPr lang="es-ES" sz="1600" dirty="0"/>
              <a:t>Tamaño</a:t>
            </a:r>
          </a:p>
          <a:p>
            <a:pPr marL="0" lvl="2" indent="0">
              <a:buNone/>
            </a:pPr>
            <a:r>
              <a:rPr lang="es-ES" sz="1600" dirty="0"/>
              <a:t>Un menor tamaño de la unidad productiva se asocia con una mayor posibilidad de reducir personal (Microempresas: 50.7%).</a:t>
            </a:r>
          </a:p>
          <a:p>
            <a:pPr lvl="2"/>
            <a:endParaRPr lang="es-ES" sz="1600" dirty="0"/>
          </a:p>
          <a:p>
            <a:pPr lvl="2"/>
            <a:r>
              <a:rPr lang="es-ES" sz="1600" dirty="0"/>
              <a:t>Sector</a:t>
            </a:r>
          </a:p>
          <a:p>
            <a:pPr marL="0" lvl="2" indent="0">
              <a:buNone/>
            </a:pPr>
            <a:r>
              <a:rPr lang="es-ES" sz="1600" dirty="0"/>
              <a:t>El comercio (57.0%) se asocia a una mayor posibilidad de reducir personal que los servicios y las industrias.  </a:t>
            </a:r>
          </a:p>
          <a:p>
            <a:pPr lvl="2"/>
            <a:endParaRPr lang="es-ES" sz="1600" dirty="0"/>
          </a:p>
          <a:p>
            <a:pPr lvl="2"/>
            <a:r>
              <a:rPr lang="es-ES" sz="1600" dirty="0"/>
              <a:t>Región</a:t>
            </a:r>
          </a:p>
          <a:p>
            <a:pPr marL="0" lvl="2" indent="0">
              <a:buNone/>
            </a:pPr>
            <a:r>
              <a:rPr lang="es-ES" sz="1600" dirty="0"/>
              <a:t>La región Andina (61.0%) se asocia a una mayor posibilidad de reducir el personal que las demás.</a:t>
            </a:r>
          </a:p>
        </p:txBody>
      </p:sp>
      <p:pic>
        <p:nvPicPr>
          <p:cNvPr id="12" name="Imagen 11">
            <a:extLst>
              <a:ext uri="{FF2B5EF4-FFF2-40B4-BE49-F238E27FC236}">
                <a16:creationId xmlns:a16="http://schemas.microsoft.com/office/drawing/2014/main" id="{FC09481F-F560-4D48-A149-1B70AAA29160}"/>
              </a:ext>
            </a:extLst>
          </p:cNvPr>
          <p:cNvPicPr>
            <a:picLocks noChangeAspect="1"/>
          </p:cNvPicPr>
          <p:nvPr/>
        </p:nvPicPr>
        <p:blipFill>
          <a:blip r:embed="rId3"/>
          <a:stretch>
            <a:fillRect/>
          </a:stretch>
        </p:blipFill>
        <p:spPr>
          <a:xfrm>
            <a:off x="5449214" y="90525"/>
            <a:ext cx="6742786" cy="6676949"/>
          </a:xfrm>
          <a:prstGeom prst="rect">
            <a:avLst/>
          </a:prstGeom>
        </p:spPr>
      </p:pic>
    </p:spTree>
    <p:extLst>
      <p:ext uri="{BB962C8B-B14F-4D97-AF65-F5344CB8AC3E}">
        <p14:creationId xmlns:p14="http://schemas.microsoft.com/office/powerpoint/2010/main" val="108812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17</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2" name="Imagen 11">
            <a:extLst>
              <a:ext uri="{FF2B5EF4-FFF2-40B4-BE49-F238E27FC236}">
                <a16:creationId xmlns:a16="http://schemas.microsoft.com/office/drawing/2014/main" id="{3E34EA82-51E8-43CE-864B-1C202EAA628A}"/>
              </a:ext>
            </a:extLst>
          </p:cNvPr>
          <p:cNvPicPr>
            <a:picLocks noChangeAspect="1"/>
          </p:cNvPicPr>
          <p:nvPr/>
        </p:nvPicPr>
        <p:blipFill>
          <a:blip r:embed="rId3"/>
          <a:stretch>
            <a:fillRect/>
          </a:stretch>
        </p:blipFill>
        <p:spPr>
          <a:xfrm>
            <a:off x="5486158" y="150876"/>
            <a:ext cx="6742786" cy="6556248"/>
          </a:xfrm>
          <a:prstGeom prst="rect">
            <a:avLst/>
          </a:prstGeom>
        </p:spPr>
      </p:pic>
      <p:sp>
        <p:nvSpPr>
          <p:cNvPr id="23" name="Content Placeholder 2">
            <a:extLst>
              <a:ext uri="{FF2B5EF4-FFF2-40B4-BE49-F238E27FC236}">
                <a16:creationId xmlns:a16="http://schemas.microsoft.com/office/drawing/2014/main" id="{E10D8485-1F72-4E21-9A7C-32A4A6B8D76C}"/>
              </a:ext>
            </a:extLst>
          </p:cNvPr>
          <p:cNvSpPr>
            <a:spLocks noGrp="1"/>
          </p:cNvSpPr>
          <p:nvPr>
            <p:ph idx="1"/>
          </p:nvPr>
        </p:nvSpPr>
        <p:spPr>
          <a:xfrm>
            <a:off x="490538" y="2329929"/>
            <a:ext cx="5808661" cy="3960032"/>
          </a:xfrm>
        </p:spPr>
        <p:txBody>
          <a:bodyPr/>
          <a:lstStyle/>
          <a:p>
            <a:pPr lvl="2"/>
            <a:r>
              <a:rPr lang="es-ES" sz="1600" dirty="0"/>
              <a:t>Tamaño</a:t>
            </a:r>
          </a:p>
          <a:p>
            <a:pPr marL="0" lvl="2" indent="0">
              <a:buNone/>
            </a:pPr>
            <a:r>
              <a:rPr lang="es-ES" sz="1600" dirty="0"/>
              <a:t>Un menor tamaño se asocia con una mayor consideración      de implementar el uso de herramientas tecnológicas (Microempresas: 89.7%).</a:t>
            </a:r>
          </a:p>
          <a:p>
            <a:pPr lvl="2"/>
            <a:endParaRPr lang="es-ES" sz="1600" dirty="0"/>
          </a:p>
          <a:p>
            <a:pPr lvl="2"/>
            <a:r>
              <a:rPr lang="es-ES" sz="1600" dirty="0"/>
              <a:t>Sector</a:t>
            </a:r>
          </a:p>
          <a:p>
            <a:pPr marL="0" lvl="2" indent="0">
              <a:buNone/>
            </a:pPr>
            <a:r>
              <a:rPr lang="es-ES" sz="1600" dirty="0"/>
              <a:t>Los servicios (96.1%) se asocian a una mayor consideración de implementar el uso de herramientas tecnológicas, seguido de comercio e industria.</a:t>
            </a:r>
          </a:p>
          <a:p>
            <a:pPr lvl="2"/>
            <a:endParaRPr lang="es-ES" sz="1600" dirty="0"/>
          </a:p>
          <a:p>
            <a:pPr lvl="2"/>
            <a:r>
              <a:rPr lang="es-ES" sz="1600" dirty="0"/>
              <a:t>Región</a:t>
            </a:r>
          </a:p>
          <a:p>
            <a:pPr marL="0" lvl="2" indent="0">
              <a:buNone/>
            </a:pPr>
            <a:r>
              <a:rPr lang="es-ES" sz="1600" dirty="0"/>
              <a:t>La región Caribe (73.3%) se asocia a una menor consideración de implementar el uso de herramientas tecnológicas. No hay diferencia estadística entre la región Andina y el Pacífico.</a:t>
            </a:r>
          </a:p>
        </p:txBody>
      </p:sp>
      <p:sp>
        <p:nvSpPr>
          <p:cNvPr id="17" name="Title 1">
            <a:extLst>
              <a:ext uri="{FF2B5EF4-FFF2-40B4-BE49-F238E27FC236}">
                <a16:creationId xmlns:a16="http://schemas.microsoft.com/office/drawing/2014/main" id="{7BB29627-EB7E-4BFB-8C7C-9FE8FE145DD6}"/>
              </a:ext>
            </a:extLst>
          </p:cNvPr>
          <p:cNvSpPr>
            <a:spLocks noGrp="1"/>
          </p:cNvSpPr>
          <p:nvPr>
            <p:ph type="title"/>
          </p:nvPr>
        </p:nvSpPr>
        <p:spPr>
          <a:xfrm>
            <a:off x="490536" y="1423195"/>
            <a:ext cx="5679355" cy="720000"/>
          </a:xfrm>
        </p:spPr>
        <p:txBody>
          <a:bodyPr/>
          <a:lstStyle/>
          <a:p>
            <a:r>
              <a:rPr lang="es-ES" sz="1700" dirty="0"/>
              <a:t>¿Ha considerado implementar el uso </a:t>
            </a:r>
            <a:r>
              <a:rPr lang="es-ES" sz="1700" dirty="0">
                <a:solidFill>
                  <a:srgbClr val="FF0000"/>
                </a:solidFill>
              </a:rPr>
              <a:t>herramientas tecnológicas</a:t>
            </a:r>
            <a:r>
              <a:rPr lang="es-ES" sz="1700" dirty="0"/>
              <a:t> para reforzar las actividades de la empresa en el proceso de reactivación económica?</a:t>
            </a:r>
          </a:p>
        </p:txBody>
      </p:sp>
    </p:spTree>
    <p:extLst>
      <p:ext uri="{BB962C8B-B14F-4D97-AF65-F5344CB8AC3E}">
        <p14:creationId xmlns:p14="http://schemas.microsoft.com/office/powerpoint/2010/main" val="33357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Principales</a:t>
            </a:r>
            <a:r>
              <a:rPr lang="en-GB" dirty="0"/>
              <a:t> </a:t>
            </a:r>
            <a:r>
              <a:rPr lang="en-GB" dirty="0" err="1"/>
              <a:t>conclusiones</a:t>
            </a:r>
            <a:endParaRPr lang="en-GB" dirty="0"/>
          </a:p>
        </p:txBody>
      </p:sp>
      <p:sp>
        <p:nvSpPr>
          <p:cNvPr id="3" name="Content Placeholder 2"/>
          <p:cNvSpPr>
            <a:spLocks noGrp="1"/>
          </p:cNvSpPr>
          <p:nvPr>
            <p:ph sz="half" idx="1"/>
          </p:nvPr>
        </p:nvSpPr>
        <p:spPr>
          <a:xfrm>
            <a:off x="490538" y="1955701"/>
            <a:ext cx="10403434" cy="3874705"/>
          </a:xfrm>
        </p:spPr>
        <p:txBody>
          <a:bodyPr/>
          <a:lstStyle/>
          <a:p>
            <a:pPr lvl="2"/>
            <a:r>
              <a:rPr lang="es-ES" sz="1700" dirty="0"/>
              <a:t>Los efectos de la crisis ocasionada por el COVID-19 han sido devastadores para las </a:t>
            </a:r>
            <a:r>
              <a:rPr lang="es-ES" sz="1700" dirty="0" err="1" smtClean="0"/>
              <a:t>MiPymes</a:t>
            </a:r>
            <a:r>
              <a:rPr lang="es-ES" sz="1700" dirty="0" smtClean="0"/>
              <a:t>, </a:t>
            </a:r>
            <a:r>
              <a:rPr lang="es-ES" sz="1700" dirty="0" smtClean="0"/>
              <a:t>considerando </a:t>
            </a:r>
            <a:r>
              <a:rPr lang="es-ES" sz="1700" dirty="0" smtClean="0"/>
              <a:t>las importantes reducciones </a:t>
            </a:r>
            <a:r>
              <a:rPr lang="es-ES" sz="1700" dirty="0"/>
              <a:t>de más del 50% de sus </a:t>
            </a:r>
            <a:r>
              <a:rPr lang="es-ES" sz="1700" dirty="0" smtClean="0"/>
              <a:t>ingresos </a:t>
            </a:r>
            <a:r>
              <a:rPr lang="es-ES" sz="1700" dirty="0"/>
              <a:t>(ACOPI, 2020</a:t>
            </a:r>
            <a:r>
              <a:rPr lang="es-ES" sz="1700" dirty="0" smtClean="0"/>
              <a:t>).</a:t>
            </a:r>
          </a:p>
          <a:p>
            <a:pPr marL="0" lvl="2" indent="0">
              <a:buNone/>
            </a:pPr>
            <a:endParaRPr lang="es-ES" sz="1700" dirty="0"/>
          </a:p>
          <a:p>
            <a:pPr lvl="2"/>
            <a:r>
              <a:rPr lang="es-ES" sz="1700" dirty="0" smtClean="0"/>
              <a:t>ACOPI </a:t>
            </a:r>
            <a:r>
              <a:rPr lang="es-ES" sz="1700" dirty="0"/>
              <a:t>(2020) calcula que en abril el 34% de las empresas tuvieron que reducir su planta de trabajadores, en mayo lo hicieron el 34%, junio el 30%, julio el 38% y agosto el 22</a:t>
            </a:r>
            <a:r>
              <a:rPr lang="es-ES" sz="1700" dirty="0" smtClean="0"/>
              <a:t>%.</a:t>
            </a:r>
          </a:p>
          <a:p>
            <a:pPr marL="0" lvl="2" indent="0">
              <a:buNone/>
            </a:pPr>
            <a:endParaRPr lang="es-ES" sz="1700" dirty="0" smtClean="0"/>
          </a:p>
          <a:p>
            <a:pPr lvl="2"/>
            <a:r>
              <a:rPr lang="es-ES" sz="1700" dirty="0"/>
              <a:t>Las microempresas han tenido una mayor </a:t>
            </a:r>
            <a:r>
              <a:rPr lang="es-ES" sz="1700" u="sng" dirty="0"/>
              <a:t>disminución en sus ingresos </a:t>
            </a:r>
            <a:r>
              <a:rPr lang="es-ES" sz="1700" dirty="0"/>
              <a:t>que las Pymes, los sectores de servicios tuvieron una mayor caída en ingresos frente a los demás y las empresas de la región Andina presentaron mayores reducciones en ingresos que las de la región Pacífico y Caribe</a:t>
            </a:r>
            <a:r>
              <a:rPr lang="es-ES" sz="1700" dirty="0" smtClean="0"/>
              <a:t>.</a:t>
            </a:r>
          </a:p>
          <a:p>
            <a:pPr marL="0" lvl="2" indent="0">
              <a:buNone/>
            </a:pPr>
            <a:endParaRPr lang="es-ES" sz="1700" dirty="0"/>
          </a:p>
          <a:p>
            <a:pPr lvl="2"/>
            <a:r>
              <a:rPr lang="es-ES" sz="1700" dirty="0"/>
              <a:t>Las microempresas son más propensas a </a:t>
            </a:r>
            <a:r>
              <a:rPr lang="es-ES" sz="1700" u="sng" dirty="0"/>
              <a:t>reducir su personal </a:t>
            </a:r>
            <a:r>
              <a:rPr lang="es-ES" sz="1700" dirty="0"/>
              <a:t>que las Pymes, una mayor proporción de negocios de los sectores comerciales tuvieron que reducir su personal, frente a la proporción de los servicios y las industrias, y las compañías de la región Andina tuvieron un desempeño más negativo en los indicadores de empleo que las empresas de las demás regiones.</a:t>
            </a:r>
          </a:p>
          <a:p>
            <a:pPr lvl="1"/>
            <a:endParaRPr lang="en-GB" sz="1700" dirty="0"/>
          </a:p>
          <a:p>
            <a:pPr lvl="2"/>
            <a:endParaRPr lang="es-ES" sz="17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18</a:t>
            </a:fld>
            <a:endParaRPr lang="en-GB"/>
          </a:p>
        </p:txBody>
      </p:sp>
    </p:spTree>
    <p:extLst>
      <p:ext uri="{BB962C8B-B14F-4D97-AF65-F5344CB8AC3E}">
        <p14:creationId xmlns:p14="http://schemas.microsoft.com/office/powerpoint/2010/main" val="12333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Recomendaciones</a:t>
            </a:r>
            <a:endParaRPr lang="en-GB" dirty="0"/>
          </a:p>
        </p:txBody>
      </p:sp>
      <p:sp>
        <p:nvSpPr>
          <p:cNvPr id="3" name="Content Placeholder 2"/>
          <p:cNvSpPr>
            <a:spLocks noGrp="1"/>
          </p:cNvSpPr>
          <p:nvPr>
            <p:ph sz="half" idx="1"/>
          </p:nvPr>
        </p:nvSpPr>
        <p:spPr>
          <a:xfrm>
            <a:off x="490538" y="2015577"/>
            <a:ext cx="10844869" cy="3482976"/>
          </a:xfrm>
        </p:spPr>
        <p:txBody>
          <a:bodyPr/>
          <a:lstStyle/>
          <a:p>
            <a:pPr lvl="2"/>
            <a:r>
              <a:rPr lang="es-ES" sz="1700" dirty="0" smtClean="0"/>
              <a:t>Los </a:t>
            </a:r>
            <a:r>
              <a:rPr lang="es-ES" sz="1700" dirty="0"/>
              <a:t>planes que choque orientados a sectores podrían tener una mejor relación costo/eficiencia en los segmentos de servicios a las empresas (turismo, servicios de alojamiento, </a:t>
            </a:r>
            <a:r>
              <a:rPr lang="es-ES" sz="1700" dirty="0" smtClean="0"/>
              <a:t>actividades culturales). </a:t>
            </a:r>
            <a:endParaRPr lang="es-ES" sz="1700" dirty="0"/>
          </a:p>
          <a:p>
            <a:pPr lvl="2"/>
            <a:endParaRPr lang="es-ES" sz="1700" dirty="0"/>
          </a:p>
          <a:p>
            <a:pPr lvl="2"/>
            <a:r>
              <a:rPr lang="es-ES" sz="1700" dirty="0"/>
              <a:t>Apoyos directos a empresas exportadoras, entendiendo que sus problemas no obedecen a condiciones del mercado</a:t>
            </a:r>
            <a:r>
              <a:rPr lang="es-ES" sz="1700" dirty="0" smtClean="0"/>
              <a:t>.</a:t>
            </a:r>
          </a:p>
          <a:p>
            <a:pPr marL="0" lvl="2" indent="0">
              <a:buNone/>
            </a:pPr>
            <a:endParaRPr lang="es-ES" sz="1700" dirty="0" smtClean="0"/>
          </a:p>
          <a:p>
            <a:pPr lvl="2"/>
            <a:r>
              <a:rPr lang="es-ES" sz="1700" dirty="0" smtClean="0"/>
              <a:t>Considerar las posibles restricciones de </a:t>
            </a:r>
            <a:r>
              <a:rPr lang="es-ES" sz="1700" dirty="0"/>
              <a:t>acceso de las </a:t>
            </a:r>
            <a:r>
              <a:rPr lang="es-ES" sz="1700" dirty="0" err="1"/>
              <a:t>MiPymes</a:t>
            </a:r>
            <a:r>
              <a:rPr lang="es-ES" sz="1700" dirty="0"/>
              <a:t> a </a:t>
            </a:r>
            <a:r>
              <a:rPr lang="es-ES" sz="1700" dirty="0" smtClean="0"/>
              <a:t>los programas de préstamos. </a:t>
            </a:r>
            <a:r>
              <a:rPr lang="es-ES" sz="1700" dirty="0"/>
              <a:t>La evidencia internacional sugiere </a:t>
            </a:r>
            <a:r>
              <a:rPr lang="es-ES" sz="1700" dirty="0" smtClean="0"/>
              <a:t>vincular alternativas de instrumentos </a:t>
            </a:r>
            <a:r>
              <a:rPr lang="es-ES" sz="1700" dirty="0"/>
              <a:t>como las </a:t>
            </a:r>
            <a:r>
              <a:rPr lang="es-ES" sz="1700" dirty="0" err="1"/>
              <a:t>Fintech</a:t>
            </a:r>
            <a:r>
              <a:rPr lang="es-ES" sz="1700" dirty="0"/>
              <a:t> o </a:t>
            </a:r>
            <a:r>
              <a:rPr lang="es-ES" sz="1700" dirty="0" err="1"/>
              <a:t>crowd-funding</a:t>
            </a:r>
            <a:r>
              <a:rPr lang="es-ES" sz="1700" dirty="0"/>
              <a:t> para ampliar el acceso a los programas y reducir su </a:t>
            </a:r>
            <a:r>
              <a:rPr lang="es-ES" sz="1700" dirty="0" smtClean="0"/>
              <a:t>costo.</a:t>
            </a:r>
          </a:p>
          <a:p>
            <a:pPr marL="0" lvl="2" indent="0">
              <a:buNone/>
            </a:pPr>
            <a:endParaRPr lang="es-ES" sz="1700" dirty="0" smtClean="0"/>
          </a:p>
          <a:p>
            <a:pPr lvl="2"/>
            <a:r>
              <a:rPr lang="es-ES" sz="1700" dirty="0" smtClean="0"/>
              <a:t>Considerar políticas de aplazamiento de impuestos con temporalidad acorde a las realidades empresariales y políticas estructurales </a:t>
            </a:r>
            <a:r>
              <a:rPr lang="es-ES" dirty="0" smtClean="0"/>
              <a:t>sistemas tributarios simples </a:t>
            </a:r>
            <a:r>
              <a:rPr lang="es-ES" dirty="0"/>
              <a:t>y </a:t>
            </a:r>
            <a:r>
              <a:rPr lang="es-ES" dirty="0" smtClean="0"/>
              <a:t>competitivos.</a:t>
            </a:r>
            <a:endParaRPr lang="es-ES" dirty="0"/>
          </a:p>
          <a:p>
            <a:pPr lvl="2"/>
            <a:endParaRPr lang="es-ES" sz="1700" dirty="0"/>
          </a:p>
          <a:p>
            <a:pPr lvl="2"/>
            <a:endParaRPr lang="es-ES" sz="1700" dirty="0" smtClean="0"/>
          </a:p>
          <a:p>
            <a:pPr lvl="2"/>
            <a:endParaRPr lang="es-ES" sz="1700" dirty="0"/>
          </a:p>
          <a:p>
            <a:pPr lvl="2"/>
            <a:endParaRPr lang="es-ES" sz="17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19</a:t>
            </a:fld>
            <a:endParaRPr lang="en-GB"/>
          </a:p>
        </p:txBody>
      </p:sp>
    </p:spTree>
    <p:extLst>
      <p:ext uri="{BB962C8B-B14F-4D97-AF65-F5344CB8AC3E}">
        <p14:creationId xmlns:p14="http://schemas.microsoft.com/office/powerpoint/2010/main" val="80305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Contenido</a:t>
            </a:r>
            <a:endParaRPr lang="en-GB" dirty="0"/>
          </a:p>
        </p:txBody>
      </p:sp>
      <p:sp>
        <p:nvSpPr>
          <p:cNvPr id="5" name="Content Placeholder 4"/>
          <p:cNvSpPr>
            <a:spLocks noGrp="1"/>
          </p:cNvSpPr>
          <p:nvPr>
            <p:ph idx="1"/>
          </p:nvPr>
        </p:nvSpPr>
        <p:spPr>
          <a:xfrm>
            <a:off x="490538" y="2143195"/>
            <a:ext cx="10466496" cy="3482975"/>
          </a:xfrm>
        </p:spPr>
        <p:txBody>
          <a:bodyPr/>
          <a:lstStyle/>
          <a:p>
            <a:pPr lvl="2"/>
            <a:r>
              <a:rPr lang="en-GB" sz="1700" dirty="0"/>
              <a:t>Marco de referencia</a:t>
            </a:r>
          </a:p>
          <a:p>
            <a:pPr lvl="2"/>
            <a:endParaRPr lang="es-ES" sz="1700" dirty="0"/>
          </a:p>
          <a:p>
            <a:pPr lvl="2"/>
            <a:r>
              <a:rPr lang="es-ES" sz="1700" dirty="0" smtClean="0"/>
              <a:t>Evidencia </a:t>
            </a:r>
            <a:r>
              <a:rPr lang="es-ES" sz="1700" dirty="0"/>
              <a:t>internacional de políticas para mitigar la crisis y reactivar MIPYMES</a:t>
            </a:r>
          </a:p>
          <a:p>
            <a:pPr lvl="2"/>
            <a:endParaRPr lang="es-ES" sz="1700" dirty="0"/>
          </a:p>
          <a:p>
            <a:pPr lvl="2"/>
            <a:r>
              <a:rPr lang="es-ES" sz="1700" dirty="0"/>
              <a:t>Efectos del COVID-19 sobre la economía </a:t>
            </a:r>
            <a:r>
              <a:rPr lang="es-ES" sz="1700" dirty="0" smtClean="0"/>
              <a:t>colombiana</a:t>
            </a:r>
          </a:p>
          <a:p>
            <a:pPr lvl="2"/>
            <a:endParaRPr lang="es-ES" sz="1700" dirty="0" smtClean="0"/>
          </a:p>
          <a:p>
            <a:pPr lvl="2"/>
            <a:r>
              <a:rPr lang="es-ES" sz="1700" dirty="0"/>
              <a:t>Efectos de la crisis causada por el COVID-19 en las MIPYMES de Colombia</a:t>
            </a:r>
          </a:p>
          <a:p>
            <a:pPr marL="0" lvl="2" indent="0">
              <a:buNone/>
            </a:pPr>
            <a:endParaRPr lang="es-ES" sz="1700" dirty="0"/>
          </a:p>
          <a:p>
            <a:pPr lvl="2"/>
            <a:r>
              <a:rPr lang="es-ES" sz="1700" dirty="0" smtClean="0"/>
              <a:t>Conclusiones y recomendaciones</a:t>
            </a:r>
            <a:endParaRPr lang="es-ES" sz="1700" dirty="0"/>
          </a:p>
          <a:p>
            <a:pPr lvl="2"/>
            <a:endParaRPr lang="es-ES" sz="1700" dirty="0"/>
          </a:p>
        </p:txBody>
      </p:sp>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2</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43705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Recomendaciones</a:t>
            </a:r>
            <a:endParaRPr lang="en-GB" dirty="0"/>
          </a:p>
        </p:txBody>
      </p:sp>
      <p:sp>
        <p:nvSpPr>
          <p:cNvPr id="3" name="Content Placeholder 2"/>
          <p:cNvSpPr>
            <a:spLocks noGrp="1"/>
          </p:cNvSpPr>
          <p:nvPr>
            <p:ph sz="half" idx="1"/>
          </p:nvPr>
        </p:nvSpPr>
        <p:spPr>
          <a:xfrm>
            <a:off x="490538" y="1942542"/>
            <a:ext cx="10923696" cy="3482976"/>
          </a:xfrm>
        </p:spPr>
        <p:txBody>
          <a:bodyPr/>
          <a:lstStyle/>
          <a:p>
            <a:pPr lvl="2"/>
            <a:r>
              <a:rPr lang="es-ES" sz="1700" dirty="0" smtClean="0"/>
              <a:t>Considerar esquemas </a:t>
            </a:r>
            <a:r>
              <a:rPr lang="es-ES" sz="1700" dirty="0"/>
              <a:t>de aseguramiento para el desempleo </a:t>
            </a:r>
            <a:r>
              <a:rPr lang="es-ES" sz="1700" dirty="0" smtClean="0"/>
              <a:t>con estrategias </a:t>
            </a:r>
            <a:r>
              <a:rPr lang="es-ES" sz="1700" dirty="0"/>
              <a:t>clara de salida, con programas de formación para el trabajo, </a:t>
            </a:r>
            <a:r>
              <a:rPr lang="es-ES" sz="1700" dirty="0" smtClean="0"/>
              <a:t>combinando </a:t>
            </a:r>
            <a:r>
              <a:rPr lang="es-ES" sz="1700" dirty="0"/>
              <a:t>altos beneficios con periodos cortos de duración como lo sugiere la evidencia empírica.</a:t>
            </a:r>
          </a:p>
          <a:p>
            <a:pPr lvl="2"/>
            <a:endParaRPr lang="es-ES" sz="1700" dirty="0" smtClean="0"/>
          </a:p>
          <a:p>
            <a:pPr lvl="2"/>
            <a:r>
              <a:rPr lang="es-ES" sz="1700" dirty="0" smtClean="0"/>
              <a:t>Una </a:t>
            </a:r>
            <a:r>
              <a:rPr lang="es-ES" sz="1700" dirty="0"/>
              <a:t>política que ha probado ser efectiva en la relación costo/beneficio son los subsidios a la contratación. La dirección de estos programas hacia sectores o grupos vulnerables, con un adecuado monitoreo y por un breve periodo de tiempo, ha demostrado ser un determinante del crecimiento del empleo. En este caso los sectores llamados a recibir el programa son los más golpeados por la crisis</a:t>
            </a:r>
            <a:r>
              <a:rPr lang="es-ES" sz="1700" dirty="0" smtClean="0"/>
              <a:t>.</a:t>
            </a:r>
          </a:p>
          <a:p>
            <a:pPr lvl="2"/>
            <a:endParaRPr lang="es-ES" sz="1700" dirty="0"/>
          </a:p>
          <a:p>
            <a:pPr lvl="2"/>
            <a:r>
              <a:rPr lang="es-ES" sz="1700" dirty="0"/>
              <a:t>La transformación digital pasó de ser una estrategia de modernización a una primera necesidad de las empresas. </a:t>
            </a:r>
            <a:endParaRPr lang="es-ES" sz="1700" dirty="0" smtClean="0"/>
          </a:p>
          <a:p>
            <a:pPr marL="0" lvl="2" indent="0">
              <a:buNone/>
            </a:pPr>
            <a:endParaRPr lang="es-ES" sz="1700" dirty="0"/>
          </a:p>
          <a:p>
            <a:pPr lvl="2"/>
            <a:r>
              <a:rPr lang="es-ES" sz="1700" dirty="0"/>
              <a:t>Se percibe a nivel general una dificultad en el entendimiento y aplicación a las medidas generadas por el gobierno, por lo que se sugiere la creación de espacios que aclaren las posibilidades y procedimientos para aplicar a estos programas. </a:t>
            </a:r>
          </a:p>
          <a:p>
            <a:pPr lvl="2"/>
            <a:endParaRPr lang="es-ES" sz="1700" dirty="0"/>
          </a:p>
          <a:p>
            <a:pPr lvl="2"/>
            <a:endParaRPr lang="es-ES" sz="1700" dirty="0"/>
          </a:p>
          <a:p>
            <a:pPr lvl="2"/>
            <a:endParaRPr lang="es-ES" sz="1700" dirty="0"/>
          </a:p>
          <a:p>
            <a:pPr lvl="2"/>
            <a:endParaRPr lang="es-ES" sz="1700" dirty="0"/>
          </a:p>
          <a:p>
            <a:pPr lvl="2"/>
            <a:endParaRPr lang="es-ES" sz="1700" dirty="0" smtClean="0"/>
          </a:p>
          <a:p>
            <a:pPr lvl="2"/>
            <a:endParaRPr lang="es-ES" sz="1700" dirty="0"/>
          </a:p>
          <a:p>
            <a:pPr lvl="2"/>
            <a:endParaRPr lang="es-ES" sz="17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20</a:t>
            </a:fld>
            <a:endParaRPr lang="en-GB"/>
          </a:p>
        </p:txBody>
      </p:sp>
    </p:spTree>
    <p:extLst>
      <p:ext uri="{BB962C8B-B14F-4D97-AF65-F5344CB8AC3E}">
        <p14:creationId xmlns:p14="http://schemas.microsoft.com/office/powerpoint/2010/main" val="147355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8B71BEBC-569F-E94B-9D07-BF3002BE518D}"/>
              </a:ext>
            </a:extLst>
          </p:cNvPr>
          <p:cNvGrpSpPr/>
          <p:nvPr/>
        </p:nvGrpSpPr>
        <p:grpSpPr>
          <a:xfrm>
            <a:off x="391409" y="4639241"/>
            <a:ext cx="1530486" cy="369332"/>
            <a:chOff x="1193955" y="4639241"/>
            <a:chExt cx="1530486" cy="369332"/>
          </a:xfrm>
        </p:grpSpPr>
        <p:pic>
          <p:nvPicPr>
            <p:cNvPr id="28" name="Imagen 27">
              <a:extLst>
                <a:ext uri="{FF2B5EF4-FFF2-40B4-BE49-F238E27FC236}">
                  <a16:creationId xmlns:a16="http://schemas.microsoft.com/office/drawing/2014/main" id="{064317E9-9488-C547-8EE8-133FBFC6E645}"/>
                </a:ext>
              </a:extLst>
            </p:cNvPr>
            <p:cNvPicPr>
              <a:picLocks noChangeAspect="1"/>
            </p:cNvPicPr>
            <p:nvPr/>
          </p:nvPicPr>
          <p:blipFill>
            <a:blip r:embed="rId2"/>
            <a:stretch>
              <a:fillRect/>
            </a:stretch>
          </p:blipFill>
          <p:spPr>
            <a:xfrm>
              <a:off x="1193955" y="4718639"/>
              <a:ext cx="260074" cy="210536"/>
            </a:xfrm>
            <a:prstGeom prst="rect">
              <a:avLst/>
            </a:prstGeom>
          </p:spPr>
        </p:pic>
        <p:sp>
          <p:nvSpPr>
            <p:cNvPr id="29" name="CuadroTexto 28">
              <a:extLst>
                <a:ext uri="{FF2B5EF4-FFF2-40B4-BE49-F238E27FC236}">
                  <a16:creationId xmlns:a16="http://schemas.microsoft.com/office/drawing/2014/main" id="{DD8A09D7-AE60-3B41-B8D8-D971DB115C4F}"/>
                </a:ext>
              </a:extLst>
            </p:cNvPr>
            <p:cNvSpPr txBox="1"/>
            <p:nvPr/>
          </p:nvSpPr>
          <p:spPr>
            <a:xfrm>
              <a:off x="1454029" y="4639241"/>
              <a:ext cx="1270412" cy="369332"/>
            </a:xfrm>
            <a:prstGeom prst="rect">
              <a:avLst/>
            </a:prstGeom>
            <a:noFill/>
          </p:spPr>
          <p:txBody>
            <a:bodyPr wrap="none" rtlCol="0">
              <a:spAutoFit/>
            </a:bodyPr>
            <a:lstStyle/>
            <a:p>
              <a:r>
                <a:rPr lang="es-PE" dirty="0">
                  <a:solidFill>
                    <a:schemeClr val="bg1"/>
                  </a:solidFill>
                </a:rPr>
                <a:t>OITAndina</a:t>
              </a:r>
            </a:p>
          </p:txBody>
        </p:sp>
      </p:grpSp>
    </p:spTree>
    <p:extLst>
      <p:ext uri="{BB962C8B-B14F-4D97-AF65-F5344CB8AC3E}">
        <p14:creationId xmlns:p14="http://schemas.microsoft.com/office/powerpoint/2010/main" val="413216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400" dirty="0"/>
              <a:t>Marco de efectos de la crisis sobre las MIPYMES</a:t>
            </a:r>
            <a:endParaRPr lang="en-GB" sz="2400" dirty="0"/>
          </a:p>
        </p:txBody>
      </p:sp>
      <p:sp>
        <p:nvSpPr>
          <p:cNvPr id="3" name="Content Placeholder 2"/>
          <p:cNvSpPr>
            <a:spLocks noGrp="1"/>
          </p:cNvSpPr>
          <p:nvPr>
            <p:ph sz="half" idx="1"/>
          </p:nvPr>
        </p:nvSpPr>
        <p:spPr>
          <a:xfrm>
            <a:off x="587016" y="3034326"/>
            <a:ext cx="6680887" cy="3482976"/>
          </a:xfrm>
        </p:spPr>
        <p:txBody>
          <a:bodyPr/>
          <a:lstStyle/>
          <a:p>
            <a:pPr lvl="2"/>
            <a:r>
              <a:rPr lang="es-ES" sz="1700" b="1" dirty="0"/>
              <a:t>Oferta: </a:t>
            </a:r>
            <a:r>
              <a:rPr lang="es-ES" sz="1700" dirty="0" smtClean="0"/>
              <a:t>disminución productividad </a:t>
            </a:r>
            <a:r>
              <a:rPr lang="es-ES" sz="1700" dirty="0"/>
              <a:t>de las empresas, </a:t>
            </a:r>
            <a:r>
              <a:rPr lang="es-ES" sz="1700" dirty="0" smtClean="0"/>
              <a:t>interrupción </a:t>
            </a:r>
            <a:r>
              <a:rPr lang="es-ES" sz="1700" dirty="0"/>
              <a:t>cadena de suministros y materias </a:t>
            </a:r>
            <a:r>
              <a:rPr lang="es-ES" sz="1700" dirty="0" smtClean="0"/>
              <a:t>primas, mayor incertidumbre</a:t>
            </a:r>
          </a:p>
          <a:p>
            <a:pPr lvl="2"/>
            <a:endParaRPr lang="es-ES" sz="1700" dirty="0"/>
          </a:p>
          <a:p>
            <a:pPr lvl="2"/>
            <a:r>
              <a:rPr lang="es-ES" sz="1700" b="1" dirty="0" smtClean="0"/>
              <a:t>Demanda: </a:t>
            </a:r>
            <a:r>
              <a:rPr lang="es-ES" sz="1700" dirty="0" smtClean="0"/>
              <a:t>reducción ventas, consumo </a:t>
            </a:r>
            <a:r>
              <a:rPr lang="es-ES" sz="1700" dirty="0"/>
              <a:t>local y las </a:t>
            </a:r>
            <a:r>
              <a:rPr lang="es-ES" sz="1700" dirty="0" smtClean="0"/>
              <a:t>exportaciones, Falta </a:t>
            </a:r>
            <a:r>
              <a:rPr lang="es-ES" sz="1700" dirty="0"/>
              <a:t>de liquidez y el flujo de caja </a:t>
            </a:r>
            <a:r>
              <a:rPr lang="es-ES" sz="1700" dirty="0" smtClean="0"/>
              <a:t>en las empresas</a:t>
            </a:r>
          </a:p>
          <a:p>
            <a:pPr marL="0" lvl="2" indent="0">
              <a:buNone/>
            </a:pPr>
            <a:endParaRPr lang="es-ES" sz="1700" dirty="0"/>
          </a:p>
          <a:p>
            <a:pPr lvl="2"/>
            <a:r>
              <a:rPr lang="es-ES" sz="1700" dirty="0"/>
              <a:t>Pérdidas en cantidad y calidad </a:t>
            </a:r>
            <a:r>
              <a:rPr lang="es-ES" sz="1700" dirty="0" smtClean="0"/>
              <a:t>de empleo </a:t>
            </a:r>
            <a:r>
              <a:rPr lang="es-ES" sz="1700" dirty="0"/>
              <a:t>en sectores y grupos vulnerables</a:t>
            </a:r>
          </a:p>
          <a:p>
            <a:pPr lvl="2"/>
            <a:endParaRPr lang="es-ES" sz="17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3</a:t>
            </a:fld>
            <a:endParaRPr lang="en-GB"/>
          </a:p>
        </p:txBody>
      </p:sp>
      <p:pic>
        <p:nvPicPr>
          <p:cNvPr id="8" name="Picture 7"/>
          <p:cNvPicPr>
            <a:picLocks noChangeAspect="1"/>
          </p:cNvPicPr>
          <p:nvPr/>
        </p:nvPicPr>
        <p:blipFill>
          <a:blip r:embed="rId3"/>
          <a:stretch>
            <a:fillRect/>
          </a:stretch>
        </p:blipFill>
        <p:spPr>
          <a:xfrm>
            <a:off x="8011945" y="1594358"/>
            <a:ext cx="4105454" cy="4922944"/>
          </a:xfrm>
          <a:prstGeom prst="rect">
            <a:avLst/>
          </a:prstGeom>
        </p:spPr>
      </p:pic>
      <p:sp>
        <p:nvSpPr>
          <p:cNvPr id="4" name="Content Placeholder 3"/>
          <p:cNvSpPr>
            <a:spLocks noGrp="1"/>
          </p:cNvSpPr>
          <p:nvPr>
            <p:ph sz="half" idx="2"/>
          </p:nvPr>
        </p:nvSpPr>
        <p:spPr>
          <a:xfrm>
            <a:off x="828172" y="2097730"/>
            <a:ext cx="3663451" cy="748660"/>
          </a:xfrm>
        </p:spPr>
        <p:txBody>
          <a:bodyPr/>
          <a:lstStyle/>
          <a:p>
            <a:r>
              <a:rPr lang="es-ES" sz="4000" dirty="0" smtClean="0">
                <a:solidFill>
                  <a:srgbClr val="FF0000"/>
                </a:solidFill>
              </a:rPr>
              <a:t>-6,8% PIB</a:t>
            </a:r>
          </a:p>
        </p:txBody>
      </p:sp>
    </p:spTree>
    <p:extLst>
      <p:ext uri="{BB962C8B-B14F-4D97-AF65-F5344CB8AC3E}">
        <p14:creationId xmlns:p14="http://schemas.microsoft.com/office/powerpoint/2010/main" val="227545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400" dirty="0"/>
              <a:t>Marco de políticas para mitigar el impacto de la crisis sobre las MIPYMES</a:t>
            </a:r>
            <a:endParaRPr lang="en-GB" sz="2400" dirty="0"/>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s-ES" dirty="0"/>
              <a:t>Impulsar la justicia social, promover el trabajo decente</a:t>
            </a:r>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4</a:t>
            </a:fld>
            <a:endParaRPr lang="en-GB"/>
          </a:p>
        </p:txBody>
      </p:sp>
      <p:sp>
        <p:nvSpPr>
          <p:cNvPr id="8" name="Rectángulo 7">
            <a:extLst>
              <a:ext uri="{FF2B5EF4-FFF2-40B4-BE49-F238E27FC236}">
                <a16:creationId xmlns:a16="http://schemas.microsoft.com/office/drawing/2014/main" id="{47001ED3-E457-4609-B999-05BD10BA115B}"/>
              </a:ext>
            </a:extLst>
          </p:cNvPr>
          <p:cNvSpPr/>
          <p:nvPr/>
        </p:nvSpPr>
        <p:spPr>
          <a:xfrm>
            <a:off x="9844769" y="3157239"/>
            <a:ext cx="1856693" cy="1384995"/>
          </a:xfrm>
          <a:prstGeom prst="rect">
            <a:avLst/>
          </a:prstGeom>
        </p:spPr>
        <p:txBody>
          <a:bodyPr wrap="square">
            <a:spAutoFit/>
          </a:bodyPr>
          <a:lstStyle/>
          <a:p>
            <a:pPr algn="ctr"/>
            <a:r>
              <a:rPr lang="es-CO" sz="1400" dirty="0">
                <a:ea typeface="Calibri" panose="020F0502020204030204" pitchFamily="34" charset="0"/>
                <a:cs typeface="Times New Roman" panose="02020603050405020304" pitchFamily="18" charset="0"/>
              </a:rPr>
              <a:t>OIT (2020). Marco de políticas para mitigar el impacto económico y social de la crisis causada por el COVID-19</a:t>
            </a:r>
            <a:endParaRPr lang="es-CO" sz="1400" dirty="0"/>
          </a:p>
        </p:txBody>
      </p:sp>
      <p:graphicFrame>
        <p:nvGraphicFramePr>
          <p:cNvPr id="4" name="Diagram 3"/>
          <p:cNvGraphicFramePr/>
          <p:nvPr>
            <p:extLst>
              <p:ext uri="{D42A27DB-BD31-4B8C-83A1-F6EECF244321}">
                <p14:modId xmlns:p14="http://schemas.microsoft.com/office/powerpoint/2010/main" val="2395073159"/>
              </p:ext>
            </p:extLst>
          </p:nvPr>
        </p:nvGraphicFramePr>
        <p:xfrm>
          <a:off x="884676" y="2143195"/>
          <a:ext cx="8786132" cy="382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52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Evidencia</a:t>
            </a:r>
            <a:r>
              <a:rPr lang="en-GB" dirty="0"/>
              <a:t> </a:t>
            </a:r>
            <a:r>
              <a:rPr lang="en-GB" dirty="0" err="1"/>
              <a:t>internacional</a:t>
            </a:r>
            <a:endParaRPr lang="en-GB" dirty="0"/>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5</a:t>
            </a:fld>
            <a:endParaRPr lang="en-GB"/>
          </a:p>
        </p:txBody>
      </p:sp>
    </p:spTree>
    <p:extLst>
      <p:ext uri="{BB962C8B-B14F-4D97-AF65-F5344CB8AC3E}">
        <p14:creationId xmlns:p14="http://schemas.microsoft.com/office/powerpoint/2010/main" val="39462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28" name="Slide Number Placeholder 27"/>
          <p:cNvSpPr>
            <a:spLocks noGrp="1"/>
          </p:cNvSpPr>
          <p:nvPr>
            <p:ph type="sldNum" sz="quarter" idx="12"/>
          </p:nvPr>
        </p:nvSpPr>
        <p:spPr/>
        <p:txBody>
          <a:bodyPr/>
          <a:lstStyle/>
          <a:p>
            <a:fld id="{856227C0-AD57-4F9B-BAE3-EEFB0D0EE427}" type="slidenum">
              <a:rPr lang="en-GB" smtClean="0"/>
              <a:t>6</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a 2">
            <a:extLst>
              <a:ext uri="{FF2B5EF4-FFF2-40B4-BE49-F238E27FC236}">
                <a16:creationId xmlns:a16="http://schemas.microsoft.com/office/drawing/2014/main" id="{2EBE23E6-B61A-45F4-936C-B164BBC254BF}"/>
              </a:ext>
            </a:extLst>
          </p:cNvPr>
          <p:cNvGraphicFramePr/>
          <p:nvPr>
            <p:extLst>
              <p:ext uri="{D42A27DB-BD31-4B8C-83A1-F6EECF244321}">
                <p14:modId xmlns:p14="http://schemas.microsoft.com/office/powerpoint/2010/main" val="3212186576"/>
              </p:ext>
            </p:extLst>
          </p:nvPr>
        </p:nvGraphicFramePr>
        <p:xfrm>
          <a:off x="-488087" y="392053"/>
          <a:ext cx="11482137" cy="6227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1">
            <a:extLst>
              <a:ext uri="{FF2B5EF4-FFF2-40B4-BE49-F238E27FC236}">
                <a16:creationId xmlns:a16="http://schemas.microsoft.com/office/drawing/2014/main" id="{0373A306-F04C-494C-A0B5-1003E6C5B261}"/>
              </a:ext>
            </a:extLst>
          </p:cNvPr>
          <p:cNvSpPr>
            <a:spLocks noGrp="1"/>
          </p:cNvSpPr>
          <p:nvPr>
            <p:ph type="title"/>
          </p:nvPr>
        </p:nvSpPr>
        <p:spPr>
          <a:xfrm>
            <a:off x="315048" y="1405264"/>
            <a:ext cx="2261897" cy="1653310"/>
          </a:xfrm>
        </p:spPr>
        <p:txBody>
          <a:bodyPr/>
          <a:lstStyle/>
          <a:p>
            <a:r>
              <a:rPr lang="es-ES" sz="2400" dirty="0"/>
              <a:t>Políticas para mitigar la crisis y reactivar MIPYMES</a:t>
            </a:r>
          </a:p>
        </p:txBody>
      </p:sp>
      <p:pic>
        <p:nvPicPr>
          <p:cNvPr id="4" name="Picture 3"/>
          <p:cNvPicPr>
            <a:picLocks noChangeAspect="1"/>
          </p:cNvPicPr>
          <p:nvPr/>
        </p:nvPicPr>
        <p:blipFill>
          <a:blip r:embed="rId8"/>
          <a:stretch>
            <a:fillRect/>
          </a:stretch>
        </p:blipFill>
        <p:spPr>
          <a:xfrm>
            <a:off x="9023360" y="3317655"/>
            <a:ext cx="530901" cy="367894"/>
          </a:xfrm>
          <a:prstGeom prst="rect">
            <a:avLst/>
          </a:prstGeom>
        </p:spPr>
      </p:pic>
      <p:pic>
        <p:nvPicPr>
          <p:cNvPr id="12" name="Picture 11"/>
          <p:cNvPicPr>
            <a:picLocks noChangeAspect="1"/>
          </p:cNvPicPr>
          <p:nvPr/>
        </p:nvPicPr>
        <p:blipFill>
          <a:blip r:embed="rId8"/>
          <a:stretch>
            <a:fillRect/>
          </a:stretch>
        </p:blipFill>
        <p:spPr>
          <a:xfrm>
            <a:off x="9023359" y="5118770"/>
            <a:ext cx="530901" cy="367894"/>
          </a:xfrm>
          <a:prstGeom prst="rect">
            <a:avLst/>
          </a:prstGeom>
        </p:spPr>
      </p:pic>
      <p:pic>
        <p:nvPicPr>
          <p:cNvPr id="13" name="Picture 12"/>
          <p:cNvPicPr>
            <a:picLocks noChangeAspect="1"/>
          </p:cNvPicPr>
          <p:nvPr/>
        </p:nvPicPr>
        <p:blipFill>
          <a:blip r:embed="rId8"/>
          <a:stretch>
            <a:fillRect/>
          </a:stretch>
        </p:blipFill>
        <p:spPr>
          <a:xfrm>
            <a:off x="9023360" y="1419876"/>
            <a:ext cx="530901" cy="367894"/>
          </a:xfrm>
          <a:prstGeom prst="rect">
            <a:avLst/>
          </a:prstGeom>
        </p:spPr>
      </p:pic>
      <p:pic>
        <p:nvPicPr>
          <p:cNvPr id="1028" name="Picture 4" descr="https://encrypted-tbn0.gstatic.com/images?q=tbn:ANd9GcSiXMsrHZb-4LSq-Xjijma3E0Ifi3jLK74dm8A8K47756jvUoeQHRRhpxJnd079CDw3x4_wDy4&amp;usqp=CAc"/>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58223" y="396422"/>
            <a:ext cx="646781" cy="646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0"/>
          <a:stretch>
            <a:fillRect/>
          </a:stretch>
        </p:blipFill>
        <p:spPr>
          <a:xfrm>
            <a:off x="9714838" y="4100165"/>
            <a:ext cx="749731" cy="734226"/>
          </a:xfrm>
          <a:prstGeom prst="rect">
            <a:avLst/>
          </a:prstGeom>
        </p:spPr>
      </p:pic>
      <p:pic>
        <p:nvPicPr>
          <p:cNvPr id="6" name="Picture 5"/>
          <p:cNvPicPr>
            <a:picLocks noChangeAspect="1"/>
          </p:cNvPicPr>
          <p:nvPr/>
        </p:nvPicPr>
        <p:blipFill>
          <a:blip r:embed="rId11"/>
          <a:stretch>
            <a:fillRect/>
          </a:stretch>
        </p:blipFill>
        <p:spPr>
          <a:xfrm>
            <a:off x="9772416" y="500353"/>
            <a:ext cx="621743" cy="413742"/>
          </a:xfrm>
          <a:prstGeom prst="rect">
            <a:avLst/>
          </a:prstGeom>
          <a:ln>
            <a:solidFill>
              <a:schemeClr val="tx2"/>
            </a:solidFill>
          </a:ln>
        </p:spPr>
      </p:pic>
      <p:pic>
        <p:nvPicPr>
          <p:cNvPr id="7" name="Picture 6"/>
          <p:cNvPicPr>
            <a:picLocks noChangeAspect="1"/>
          </p:cNvPicPr>
          <p:nvPr/>
        </p:nvPicPr>
        <p:blipFill>
          <a:blip r:embed="rId12"/>
          <a:stretch>
            <a:fillRect/>
          </a:stretch>
        </p:blipFill>
        <p:spPr>
          <a:xfrm>
            <a:off x="9723334" y="3330113"/>
            <a:ext cx="741235" cy="437900"/>
          </a:xfrm>
          <a:prstGeom prst="rect">
            <a:avLst/>
          </a:prstGeom>
        </p:spPr>
      </p:pic>
      <p:pic>
        <p:nvPicPr>
          <p:cNvPr id="9" name="Picture 8"/>
          <p:cNvPicPr>
            <a:picLocks noChangeAspect="1"/>
          </p:cNvPicPr>
          <p:nvPr/>
        </p:nvPicPr>
        <p:blipFill>
          <a:blip r:embed="rId13"/>
          <a:stretch>
            <a:fillRect/>
          </a:stretch>
        </p:blipFill>
        <p:spPr>
          <a:xfrm>
            <a:off x="9723335" y="1388421"/>
            <a:ext cx="665817" cy="430803"/>
          </a:xfrm>
          <a:prstGeom prst="rect">
            <a:avLst/>
          </a:prstGeom>
        </p:spPr>
      </p:pic>
      <p:pic>
        <p:nvPicPr>
          <p:cNvPr id="14" name="Picture 13"/>
          <p:cNvPicPr>
            <a:picLocks noChangeAspect="1"/>
          </p:cNvPicPr>
          <p:nvPr/>
        </p:nvPicPr>
        <p:blipFill>
          <a:blip r:embed="rId14"/>
          <a:stretch>
            <a:fillRect/>
          </a:stretch>
        </p:blipFill>
        <p:spPr>
          <a:xfrm>
            <a:off x="9753480" y="2359385"/>
            <a:ext cx="711090" cy="426654"/>
          </a:xfrm>
          <a:prstGeom prst="rect">
            <a:avLst/>
          </a:prstGeom>
        </p:spPr>
      </p:pic>
      <p:pic>
        <p:nvPicPr>
          <p:cNvPr id="16" name="Picture 15"/>
          <p:cNvPicPr>
            <a:picLocks noChangeAspect="1"/>
          </p:cNvPicPr>
          <p:nvPr/>
        </p:nvPicPr>
        <p:blipFill>
          <a:blip r:embed="rId15"/>
          <a:stretch>
            <a:fillRect/>
          </a:stretch>
        </p:blipFill>
        <p:spPr>
          <a:xfrm>
            <a:off x="9023359" y="2359385"/>
            <a:ext cx="604564" cy="411192"/>
          </a:xfrm>
          <a:prstGeom prst="rect">
            <a:avLst/>
          </a:prstGeom>
        </p:spPr>
      </p:pic>
      <p:pic>
        <p:nvPicPr>
          <p:cNvPr id="19" name="Picture 18"/>
          <p:cNvPicPr>
            <a:picLocks noChangeAspect="1"/>
          </p:cNvPicPr>
          <p:nvPr/>
        </p:nvPicPr>
        <p:blipFill>
          <a:blip r:embed="rId16"/>
          <a:stretch>
            <a:fillRect/>
          </a:stretch>
        </p:blipFill>
        <p:spPr>
          <a:xfrm>
            <a:off x="9010708" y="4228400"/>
            <a:ext cx="541809" cy="393481"/>
          </a:xfrm>
          <a:prstGeom prst="rect">
            <a:avLst/>
          </a:prstGeom>
        </p:spPr>
      </p:pic>
      <p:pic>
        <p:nvPicPr>
          <p:cNvPr id="23" name="Picture 22"/>
          <p:cNvPicPr>
            <a:picLocks noChangeAspect="1"/>
          </p:cNvPicPr>
          <p:nvPr/>
        </p:nvPicPr>
        <p:blipFill>
          <a:blip r:embed="rId17"/>
          <a:stretch>
            <a:fillRect/>
          </a:stretch>
        </p:blipFill>
        <p:spPr>
          <a:xfrm>
            <a:off x="9714838" y="5103156"/>
            <a:ext cx="674314" cy="399121"/>
          </a:xfrm>
          <a:prstGeom prst="rect">
            <a:avLst/>
          </a:prstGeom>
        </p:spPr>
      </p:pic>
      <p:pic>
        <p:nvPicPr>
          <p:cNvPr id="26" name="Picture 25"/>
          <p:cNvPicPr>
            <a:picLocks noChangeAspect="1"/>
          </p:cNvPicPr>
          <p:nvPr/>
        </p:nvPicPr>
        <p:blipFill>
          <a:blip r:embed="rId13"/>
          <a:stretch>
            <a:fillRect/>
          </a:stretch>
        </p:blipFill>
        <p:spPr>
          <a:xfrm>
            <a:off x="9010708" y="5999980"/>
            <a:ext cx="590411" cy="430803"/>
          </a:xfrm>
          <a:prstGeom prst="rect">
            <a:avLst/>
          </a:prstGeom>
        </p:spPr>
      </p:pic>
      <p:pic>
        <p:nvPicPr>
          <p:cNvPr id="24" name="Picture 23"/>
          <p:cNvPicPr>
            <a:picLocks noChangeAspect="1"/>
          </p:cNvPicPr>
          <p:nvPr/>
        </p:nvPicPr>
        <p:blipFill>
          <a:blip r:embed="rId18"/>
          <a:stretch>
            <a:fillRect/>
          </a:stretch>
        </p:blipFill>
        <p:spPr>
          <a:xfrm>
            <a:off x="9729278" y="5999979"/>
            <a:ext cx="661676" cy="430804"/>
          </a:xfrm>
          <a:prstGeom prst="rect">
            <a:avLst/>
          </a:prstGeom>
        </p:spPr>
      </p:pic>
    </p:spTree>
    <p:extLst>
      <p:ext uri="{BB962C8B-B14F-4D97-AF65-F5344CB8AC3E}">
        <p14:creationId xmlns:p14="http://schemas.microsoft.com/office/powerpoint/2010/main" val="264892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7</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 name="Diagrama 1">
            <a:extLst>
              <a:ext uri="{FF2B5EF4-FFF2-40B4-BE49-F238E27FC236}">
                <a16:creationId xmlns:a16="http://schemas.microsoft.com/office/drawing/2014/main" id="{50FEB564-5907-4315-9793-A9EC01E4F270}"/>
              </a:ext>
            </a:extLst>
          </p:cNvPr>
          <p:cNvGraphicFramePr/>
          <p:nvPr>
            <p:extLst>
              <p:ext uri="{D42A27DB-BD31-4B8C-83A1-F6EECF244321}">
                <p14:modId xmlns:p14="http://schemas.microsoft.com/office/powerpoint/2010/main" val="3022252813"/>
              </p:ext>
            </p:extLst>
          </p:nvPr>
        </p:nvGraphicFramePr>
        <p:xfrm>
          <a:off x="-1350888" y="583324"/>
          <a:ext cx="13364212" cy="581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8519049" y="636770"/>
            <a:ext cx="608269" cy="406434"/>
          </a:xfrm>
          <a:prstGeom prst="rect">
            <a:avLst/>
          </a:prstGeom>
        </p:spPr>
      </p:pic>
      <p:pic>
        <p:nvPicPr>
          <p:cNvPr id="5" name="Picture 4"/>
          <p:cNvPicPr>
            <a:picLocks noChangeAspect="1"/>
          </p:cNvPicPr>
          <p:nvPr/>
        </p:nvPicPr>
        <p:blipFill>
          <a:blip r:embed="rId9"/>
          <a:stretch>
            <a:fillRect/>
          </a:stretch>
        </p:blipFill>
        <p:spPr>
          <a:xfrm>
            <a:off x="9293575" y="463250"/>
            <a:ext cx="733293" cy="733293"/>
          </a:xfrm>
          <a:prstGeom prst="rect">
            <a:avLst/>
          </a:prstGeom>
        </p:spPr>
      </p:pic>
      <p:pic>
        <p:nvPicPr>
          <p:cNvPr id="6" name="Picture 5"/>
          <p:cNvPicPr>
            <a:picLocks noChangeAspect="1"/>
          </p:cNvPicPr>
          <p:nvPr/>
        </p:nvPicPr>
        <p:blipFill>
          <a:blip r:embed="rId10"/>
          <a:stretch>
            <a:fillRect/>
          </a:stretch>
        </p:blipFill>
        <p:spPr>
          <a:xfrm>
            <a:off x="8490922" y="1353475"/>
            <a:ext cx="664522" cy="426757"/>
          </a:xfrm>
          <a:prstGeom prst="rect">
            <a:avLst/>
          </a:prstGeom>
        </p:spPr>
      </p:pic>
      <p:pic>
        <p:nvPicPr>
          <p:cNvPr id="7" name="Picture 6"/>
          <p:cNvPicPr>
            <a:picLocks noChangeAspect="1"/>
          </p:cNvPicPr>
          <p:nvPr/>
        </p:nvPicPr>
        <p:blipFill>
          <a:blip r:embed="rId11"/>
          <a:stretch>
            <a:fillRect/>
          </a:stretch>
        </p:blipFill>
        <p:spPr>
          <a:xfrm>
            <a:off x="9288333" y="1348781"/>
            <a:ext cx="743776" cy="438950"/>
          </a:xfrm>
          <a:prstGeom prst="rect">
            <a:avLst/>
          </a:prstGeom>
        </p:spPr>
      </p:pic>
      <p:pic>
        <p:nvPicPr>
          <p:cNvPr id="9" name="Picture 8"/>
          <p:cNvPicPr>
            <a:picLocks noChangeAspect="1"/>
          </p:cNvPicPr>
          <p:nvPr/>
        </p:nvPicPr>
        <p:blipFill>
          <a:blip r:embed="rId12"/>
          <a:stretch>
            <a:fillRect/>
          </a:stretch>
        </p:blipFill>
        <p:spPr>
          <a:xfrm>
            <a:off x="8408973" y="1813500"/>
            <a:ext cx="828419" cy="767976"/>
          </a:xfrm>
          <a:prstGeom prst="rect">
            <a:avLst/>
          </a:prstGeom>
        </p:spPr>
      </p:pic>
      <p:pic>
        <p:nvPicPr>
          <p:cNvPr id="15" name="Picture 14"/>
          <p:cNvPicPr>
            <a:picLocks noChangeAspect="1"/>
          </p:cNvPicPr>
          <p:nvPr/>
        </p:nvPicPr>
        <p:blipFill>
          <a:blip r:embed="rId13"/>
          <a:stretch>
            <a:fillRect/>
          </a:stretch>
        </p:blipFill>
        <p:spPr>
          <a:xfrm>
            <a:off x="9277137" y="1813500"/>
            <a:ext cx="749731" cy="734226"/>
          </a:xfrm>
          <a:prstGeom prst="rect">
            <a:avLst/>
          </a:prstGeom>
        </p:spPr>
      </p:pic>
      <p:pic>
        <p:nvPicPr>
          <p:cNvPr id="12" name="Picture 11"/>
          <p:cNvPicPr>
            <a:picLocks noChangeAspect="1"/>
          </p:cNvPicPr>
          <p:nvPr/>
        </p:nvPicPr>
        <p:blipFill>
          <a:blip r:embed="rId14"/>
          <a:stretch>
            <a:fillRect/>
          </a:stretch>
        </p:blipFill>
        <p:spPr>
          <a:xfrm>
            <a:off x="8490922" y="2604708"/>
            <a:ext cx="713294" cy="426757"/>
          </a:xfrm>
          <a:prstGeom prst="rect">
            <a:avLst/>
          </a:prstGeom>
        </p:spPr>
      </p:pic>
      <p:pic>
        <p:nvPicPr>
          <p:cNvPr id="13" name="Picture 12"/>
          <p:cNvPicPr>
            <a:picLocks noChangeAspect="1"/>
          </p:cNvPicPr>
          <p:nvPr/>
        </p:nvPicPr>
        <p:blipFill>
          <a:blip r:embed="rId15"/>
          <a:stretch>
            <a:fillRect/>
          </a:stretch>
        </p:blipFill>
        <p:spPr>
          <a:xfrm>
            <a:off x="9297384" y="2622864"/>
            <a:ext cx="729484" cy="437690"/>
          </a:xfrm>
          <a:prstGeom prst="rect">
            <a:avLst/>
          </a:prstGeom>
        </p:spPr>
      </p:pic>
      <p:pic>
        <p:nvPicPr>
          <p:cNvPr id="16" name="Picture 15"/>
          <p:cNvPicPr>
            <a:picLocks noChangeAspect="1"/>
          </p:cNvPicPr>
          <p:nvPr/>
        </p:nvPicPr>
        <p:blipFill>
          <a:blip r:embed="rId16"/>
          <a:stretch>
            <a:fillRect/>
          </a:stretch>
        </p:blipFill>
        <p:spPr>
          <a:xfrm>
            <a:off x="8500233" y="3199178"/>
            <a:ext cx="737159" cy="490546"/>
          </a:xfrm>
          <a:prstGeom prst="rect">
            <a:avLst/>
          </a:prstGeom>
        </p:spPr>
      </p:pic>
      <p:pic>
        <p:nvPicPr>
          <p:cNvPr id="21" name="Picture 20"/>
          <p:cNvPicPr>
            <a:picLocks noChangeAspect="1"/>
          </p:cNvPicPr>
          <p:nvPr/>
        </p:nvPicPr>
        <p:blipFill>
          <a:blip r:embed="rId17"/>
          <a:stretch>
            <a:fillRect/>
          </a:stretch>
        </p:blipFill>
        <p:spPr>
          <a:xfrm>
            <a:off x="9328917" y="3199178"/>
            <a:ext cx="729484" cy="490546"/>
          </a:xfrm>
          <a:prstGeom prst="rect">
            <a:avLst/>
          </a:prstGeom>
        </p:spPr>
      </p:pic>
      <p:pic>
        <p:nvPicPr>
          <p:cNvPr id="18" name="Picture 17"/>
          <p:cNvPicPr>
            <a:picLocks noChangeAspect="1"/>
          </p:cNvPicPr>
          <p:nvPr/>
        </p:nvPicPr>
        <p:blipFill>
          <a:blip r:embed="rId18"/>
          <a:stretch>
            <a:fillRect/>
          </a:stretch>
        </p:blipFill>
        <p:spPr>
          <a:xfrm>
            <a:off x="8470140" y="3933075"/>
            <a:ext cx="735197" cy="489240"/>
          </a:xfrm>
          <a:prstGeom prst="rect">
            <a:avLst/>
          </a:prstGeom>
        </p:spPr>
      </p:pic>
      <p:pic>
        <p:nvPicPr>
          <p:cNvPr id="23" name="Picture 22"/>
          <p:cNvPicPr>
            <a:picLocks noChangeAspect="1"/>
          </p:cNvPicPr>
          <p:nvPr/>
        </p:nvPicPr>
        <p:blipFill>
          <a:blip r:embed="rId19"/>
          <a:stretch>
            <a:fillRect/>
          </a:stretch>
        </p:blipFill>
        <p:spPr>
          <a:xfrm>
            <a:off x="9353058" y="3944228"/>
            <a:ext cx="729484" cy="478087"/>
          </a:xfrm>
          <a:prstGeom prst="rect">
            <a:avLst/>
          </a:prstGeom>
        </p:spPr>
      </p:pic>
      <p:pic>
        <p:nvPicPr>
          <p:cNvPr id="24" name="Picture 23"/>
          <p:cNvPicPr>
            <a:picLocks noChangeAspect="1"/>
          </p:cNvPicPr>
          <p:nvPr/>
        </p:nvPicPr>
        <p:blipFill>
          <a:blip r:embed="rId20"/>
          <a:stretch>
            <a:fillRect/>
          </a:stretch>
        </p:blipFill>
        <p:spPr>
          <a:xfrm>
            <a:off x="8479132" y="4591334"/>
            <a:ext cx="736873" cy="493035"/>
          </a:xfrm>
          <a:prstGeom prst="rect">
            <a:avLst/>
          </a:prstGeom>
        </p:spPr>
      </p:pic>
      <p:pic>
        <p:nvPicPr>
          <p:cNvPr id="27" name="Picture 26"/>
          <p:cNvPicPr>
            <a:picLocks noChangeAspect="1"/>
          </p:cNvPicPr>
          <p:nvPr/>
        </p:nvPicPr>
        <p:blipFill>
          <a:blip r:embed="rId16"/>
          <a:stretch>
            <a:fillRect/>
          </a:stretch>
        </p:blipFill>
        <p:spPr>
          <a:xfrm>
            <a:off x="9318396" y="4573398"/>
            <a:ext cx="737159" cy="490546"/>
          </a:xfrm>
          <a:prstGeom prst="rect">
            <a:avLst/>
          </a:prstGeom>
        </p:spPr>
      </p:pic>
      <p:pic>
        <p:nvPicPr>
          <p:cNvPr id="26" name="Picture 25"/>
          <p:cNvPicPr>
            <a:picLocks noChangeAspect="1"/>
          </p:cNvPicPr>
          <p:nvPr/>
        </p:nvPicPr>
        <p:blipFill>
          <a:blip r:embed="rId21"/>
          <a:stretch>
            <a:fillRect/>
          </a:stretch>
        </p:blipFill>
        <p:spPr>
          <a:xfrm>
            <a:off x="8481107" y="5253388"/>
            <a:ext cx="734897" cy="478978"/>
          </a:xfrm>
          <a:prstGeom prst="rect">
            <a:avLst/>
          </a:prstGeom>
        </p:spPr>
      </p:pic>
      <p:pic>
        <p:nvPicPr>
          <p:cNvPr id="30" name="Picture 29"/>
          <p:cNvPicPr>
            <a:picLocks noChangeAspect="1"/>
          </p:cNvPicPr>
          <p:nvPr/>
        </p:nvPicPr>
        <p:blipFill>
          <a:blip r:embed="rId22"/>
          <a:stretch>
            <a:fillRect/>
          </a:stretch>
        </p:blipFill>
        <p:spPr>
          <a:xfrm>
            <a:off x="9328917" y="5253388"/>
            <a:ext cx="753625" cy="501503"/>
          </a:xfrm>
          <a:prstGeom prst="rect">
            <a:avLst/>
          </a:prstGeom>
        </p:spPr>
      </p:pic>
      <p:pic>
        <p:nvPicPr>
          <p:cNvPr id="31" name="Picture 30"/>
          <p:cNvPicPr>
            <a:picLocks noChangeAspect="1"/>
          </p:cNvPicPr>
          <p:nvPr/>
        </p:nvPicPr>
        <p:blipFill>
          <a:blip r:embed="rId23"/>
          <a:stretch>
            <a:fillRect/>
          </a:stretch>
        </p:blipFill>
        <p:spPr>
          <a:xfrm>
            <a:off x="8479132" y="5992553"/>
            <a:ext cx="698337" cy="464712"/>
          </a:xfrm>
          <a:prstGeom prst="rect">
            <a:avLst/>
          </a:prstGeom>
        </p:spPr>
      </p:pic>
      <p:pic>
        <p:nvPicPr>
          <p:cNvPr id="33" name="Picture 32"/>
          <p:cNvPicPr>
            <a:picLocks noChangeAspect="1"/>
          </p:cNvPicPr>
          <p:nvPr/>
        </p:nvPicPr>
        <p:blipFill>
          <a:blip r:embed="rId19"/>
          <a:stretch>
            <a:fillRect/>
          </a:stretch>
        </p:blipFill>
        <p:spPr>
          <a:xfrm>
            <a:off x="9322233" y="5985979"/>
            <a:ext cx="729484" cy="478087"/>
          </a:xfrm>
          <a:prstGeom prst="rect">
            <a:avLst/>
          </a:prstGeom>
        </p:spPr>
      </p:pic>
    </p:spTree>
    <p:extLst>
      <p:ext uri="{BB962C8B-B14F-4D97-AF65-F5344CB8AC3E}">
        <p14:creationId xmlns:p14="http://schemas.microsoft.com/office/powerpoint/2010/main" val="156647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10"/>
          </p:nvPr>
        </p:nvSpPr>
        <p:spPr/>
        <p:txBody>
          <a:bodyPr/>
          <a:lstStyle/>
          <a:p>
            <a:r>
              <a:rPr lang="en-GB"/>
              <a:t>Date: Monday / 01 / October / 2019</a:t>
            </a:r>
          </a:p>
        </p:txBody>
      </p:sp>
      <p:sp>
        <p:nvSpPr>
          <p:cNvPr id="11" name="Footer Placeholder 10"/>
          <p:cNvSpPr>
            <a:spLocks noGrp="1"/>
          </p:cNvSpPr>
          <p:nvPr>
            <p:ph type="ftr" sz="quarter" idx="11"/>
          </p:nvPr>
        </p:nvSpPr>
        <p:spPr/>
        <p:txBody>
          <a:bodyPr/>
          <a:lstStyle/>
          <a:p>
            <a:r>
              <a:rPr lang="es-ES" dirty="0"/>
              <a:t>Impulsar la justicia social, promover el trabajo decente</a:t>
            </a:r>
            <a:endParaRPr lang="en-GB" dirty="0"/>
          </a:p>
        </p:txBody>
      </p:sp>
      <p:sp>
        <p:nvSpPr>
          <p:cNvPr id="28" name="Slide Number Placeholder 27"/>
          <p:cNvSpPr>
            <a:spLocks noGrp="1"/>
          </p:cNvSpPr>
          <p:nvPr>
            <p:ph type="sldNum" sz="quarter" idx="12"/>
          </p:nvPr>
        </p:nvSpPr>
        <p:spPr/>
        <p:txBody>
          <a:bodyPr/>
          <a:lstStyle/>
          <a:p>
            <a:fld id="{856227C0-AD57-4F9B-BAE3-EEFB0D0EE427}" type="slidenum">
              <a:rPr lang="en-GB" smtClean="0"/>
              <a:t>8</a:t>
            </a:fld>
            <a:endParaRPr lang="en-GB"/>
          </a:p>
        </p:txBody>
      </p:sp>
      <p:sp>
        <p:nvSpPr>
          <p:cNvPr id="22" name="Rectángulo 21">
            <a:extLst>
              <a:ext uri="{FF2B5EF4-FFF2-40B4-BE49-F238E27FC236}">
                <a16:creationId xmlns:a16="http://schemas.microsoft.com/office/drawing/2014/main" id="{2C56B4E6-7A43-4B3C-8580-553C093C537A}"/>
              </a:ext>
            </a:extLst>
          </p:cNvPr>
          <p:cNvSpPr/>
          <p:nvPr/>
        </p:nvSpPr>
        <p:spPr>
          <a:xfrm>
            <a:off x="6096000" y="104320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ángulo 19">
            <a:extLst>
              <a:ext uri="{FF2B5EF4-FFF2-40B4-BE49-F238E27FC236}">
                <a16:creationId xmlns:a16="http://schemas.microsoft.com/office/drawing/2014/main" id="{BAF30FC2-BBBD-4154-A9C8-67B22B6292C6}"/>
              </a:ext>
            </a:extLst>
          </p:cNvPr>
          <p:cNvSpPr/>
          <p:nvPr/>
        </p:nvSpPr>
        <p:spPr>
          <a:xfrm>
            <a:off x="6096000" y="1933574"/>
            <a:ext cx="4513277" cy="8903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a 2">
            <a:extLst>
              <a:ext uri="{FF2B5EF4-FFF2-40B4-BE49-F238E27FC236}">
                <a16:creationId xmlns:a16="http://schemas.microsoft.com/office/drawing/2014/main" id="{2EBE23E6-B61A-45F4-936C-B164BBC254BF}"/>
              </a:ext>
            </a:extLst>
          </p:cNvPr>
          <p:cNvGraphicFramePr/>
          <p:nvPr>
            <p:extLst>
              <p:ext uri="{D42A27DB-BD31-4B8C-83A1-F6EECF244321}">
                <p14:modId xmlns:p14="http://schemas.microsoft.com/office/powerpoint/2010/main" val="2114712200"/>
              </p:ext>
            </p:extLst>
          </p:nvPr>
        </p:nvGraphicFramePr>
        <p:xfrm>
          <a:off x="613970" y="720000"/>
          <a:ext cx="10267437" cy="493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10062898" y="878360"/>
            <a:ext cx="532075" cy="373247"/>
          </a:xfrm>
          <a:prstGeom prst="rect">
            <a:avLst/>
          </a:prstGeom>
        </p:spPr>
      </p:pic>
      <p:pic>
        <p:nvPicPr>
          <p:cNvPr id="13" name="Picture 12"/>
          <p:cNvPicPr>
            <a:picLocks noChangeAspect="1"/>
          </p:cNvPicPr>
          <p:nvPr/>
        </p:nvPicPr>
        <p:blipFill>
          <a:blip r:embed="rId9"/>
          <a:stretch>
            <a:fillRect/>
          </a:stretch>
        </p:blipFill>
        <p:spPr>
          <a:xfrm>
            <a:off x="10774595" y="878360"/>
            <a:ext cx="656867" cy="437115"/>
          </a:xfrm>
          <a:prstGeom prst="rect">
            <a:avLst/>
          </a:prstGeom>
        </p:spPr>
      </p:pic>
      <p:pic>
        <p:nvPicPr>
          <p:cNvPr id="4" name="Picture 3"/>
          <p:cNvPicPr>
            <a:picLocks noChangeAspect="1"/>
          </p:cNvPicPr>
          <p:nvPr/>
        </p:nvPicPr>
        <p:blipFill>
          <a:blip r:embed="rId10"/>
          <a:stretch>
            <a:fillRect/>
          </a:stretch>
        </p:blipFill>
        <p:spPr>
          <a:xfrm>
            <a:off x="10038628" y="1875736"/>
            <a:ext cx="570650" cy="400160"/>
          </a:xfrm>
          <a:prstGeom prst="rect">
            <a:avLst/>
          </a:prstGeom>
        </p:spPr>
      </p:pic>
      <p:pic>
        <p:nvPicPr>
          <p:cNvPr id="5" name="Picture 4"/>
          <p:cNvPicPr>
            <a:picLocks noChangeAspect="1"/>
          </p:cNvPicPr>
          <p:nvPr/>
        </p:nvPicPr>
        <p:blipFill>
          <a:blip r:embed="rId11"/>
          <a:stretch>
            <a:fillRect/>
          </a:stretch>
        </p:blipFill>
        <p:spPr>
          <a:xfrm>
            <a:off x="10817568" y="1875736"/>
            <a:ext cx="646887" cy="430474"/>
          </a:xfrm>
          <a:prstGeom prst="rect">
            <a:avLst/>
          </a:prstGeom>
        </p:spPr>
      </p:pic>
      <p:pic>
        <p:nvPicPr>
          <p:cNvPr id="6" name="Picture 5"/>
          <p:cNvPicPr>
            <a:picLocks noChangeAspect="1"/>
          </p:cNvPicPr>
          <p:nvPr/>
        </p:nvPicPr>
        <p:blipFill>
          <a:blip r:embed="rId12"/>
          <a:stretch>
            <a:fillRect/>
          </a:stretch>
        </p:blipFill>
        <p:spPr>
          <a:xfrm>
            <a:off x="9969647" y="2823943"/>
            <a:ext cx="743776" cy="438950"/>
          </a:xfrm>
          <a:prstGeom prst="rect">
            <a:avLst/>
          </a:prstGeom>
        </p:spPr>
      </p:pic>
      <p:pic>
        <p:nvPicPr>
          <p:cNvPr id="7" name="Picture 6"/>
          <p:cNvPicPr>
            <a:picLocks noChangeAspect="1"/>
          </p:cNvPicPr>
          <p:nvPr/>
        </p:nvPicPr>
        <p:blipFill>
          <a:blip r:embed="rId13"/>
          <a:stretch>
            <a:fillRect/>
          </a:stretch>
        </p:blipFill>
        <p:spPr>
          <a:xfrm>
            <a:off x="9921582" y="3464390"/>
            <a:ext cx="853013" cy="761502"/>
          </a:xfrm>
          <a:prstGeom prst="rect">
            <a:avLst/>
          </a:prstGeom>
        </p:spPr>
      </p:pic>
      <p:pic>
        <p:nvPicPr>
          <p:cNvPr id="14" name="Picture 13"/>
          <p:cNvPicPr>
            <a:picLocks noChangeAspect="1"/>
          </p:cNvPicPr>
          <p:nvPr/>
        </p:nvPicPr>
        <p:blipFill>
          <a:blip r:embed="rId14"/>
          <a:stretch>
            <a:fillRect/>
          </a:stretch>
        </p:blipFill>
        <p:spPr>
          <a:xfrm>
            <a:off x="10881407" y="3613503"/>
            <a:ext cx="681141" cy="463276"/>
          </a:xfrm>
          <a:prstGeom prst="rect">
            <a:avLst/>
          </a:prstGeom>
        </p:spPr>
      </p:pic>
      <p:pic>
        <p:nvPicPr>
          <p:cNvPr id="16" name="Picture 15"/>
          <p:cNvPicPr>
            <a:picLocks noChangeAspect="1"/>
          </p:cNvPicPr>
          <p:nvPr/>
        </p:nvPicPr>
        <p:blipFill>
          <a:blip r:embed="rId15"/>
          <a:stretch>
            <a:fillRect/>
          </a:stretch>
        </p:blipFill>
        <p:spPr>
          <a:xfrm>
            <a:off x="9994049" y="4363377"/>
            <a:ext cx="652211" cy="495478"/>
          </a:xfrm>
          <a:prstGeom prst="rect">
            <a:avLst/>
          </a:prstGeom>
        </p:spPr>
      </p:pic>
      <p:pic>
        <p:nvPicPr>
          <p:cNvPr id="21" name="Picture 20"/>
          <p:cNvPicPr>
            <a:picLocks noChangeAspect="1"/>
          </p:cNvPicPr>
          <p:nvPr/>
        </p:nvPicPr>
        <p:blipFill>
          <a:blip r:embed="rId16"/>
          <a:stretch>
            <a:fillRect/>
          </a:stretch>
        </p:blipFill>
        <p:spPr>
          <a:xfrm>
            <a:off x="10881407" y="4372072"/>
            <a:ext cx="729484" cy="478087"/>
          </a:xfrm>
          <a:prstGeom prst="rect">
            <a:avLst/>
          </a:prstGeom>
        </p:spPr>
      </p:pic>
      <p:pic>
        <p:nvPicPr>
          <p:cNvPr id="18" name="Picture 17"/>
          <p:cNvPicPr>
            <a:picLocks noChangeAspect="1"/>
          </p:cNvPicPr>
          <p:nvPr/>
        </p:nvPicPr>
        <p:blipFill>
          <a:blip r:embed="rId17"/>
          <a:stretch>
            <a:fillRect/>
          </a:stretch>
        </p:blipFill>
        <p:spPr>
          <a:xfrm>
            <a:off x="9808866" y="4886541"/>
            <a:ext cx="1040138" cy="1040138"/>
          </a:xfrm>
          <a:prstGeom prst="rect">
            <a:avLst/>
          </a:prstGeom>
        </p:spPr>
      </p:pic>
      <p:pic>
        <p:nvPicPr>
          <p:cNvPr id="19" name="Picture 18"/>
          <p:cNvPicPr>
            <a:picLocks noChangeAspect="1"/>
          </p:cNvPicPr>
          <p:nvPr/>
        </p:nvPicPr>
        <p:blipFill>
          <a:blip r:embed="rId18"/>
          <a:stretch>
            <a:fillRect/>
          </a:stretch>
        </p:blipFill>
        <p:spPr>
          <a:xfrm>
            <a:off x="10865166" y="5148745"/>
            <a:ext cx="836296" cy="596300"/>
          </a:xfrm>
          <a:prstGeom prst="rect">
            <a:avLst/>
          </a:prstGeom>
        </p:spPr>
      </p:pic>
    </p:spTree>
    <p:extLst>
      <p:ext uri="{BB962C8B-B14F-4D97-AF65-F5344CB8AC3E}">
        <p14:creationId xmlns:p14="http://schemas.microsoft.com/office/powerpoint/2010/main" val="372270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Evidencia</a:t>
            </a:r>
            <a:r>
              <a:rPr lang="en-GB" dirty="0"/>
              <a:t> Colombia</a:t>
            </a:r>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9</a:t>
            </a:fld>
            <a:endParaRPr lang="en-GB"/>
          </a:p>
        </p:txBody>
      </p:sp>
    </p:spTree>
    <p:extLst>
      <p:ext uri="{BB962C8B-B14F-4D97-AF65-F5344CB8AC3E}">
        <p14:creationId xmlns:p14="http://schemas.microsoft.com/office/powerpoint/2010/main" val="2290511008"/>
      </p:ext>
    </p:extLst>
  </p:cSld>
  <p:clrMapOvr>
    <a:masterClrMapping/>
  </p:clrMapOvr>
</p:sld>
</file>

<file path=ppt/theme/theme1.xml><?xml version="1.0" encoding="utf-8"?>
<a:theme xmlns:a="http://schemas.openxmlformats.org/drawingml/2006/main" name="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1C2288-CFEF-4F93-B5BB-5DDBEBB64353}" vid="{7F958106-6AC3-4891-A1B1-8705B12EFF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Plantilla_PPT</Template>
  <TotalTime>2516</TotalTime>
  <Words>2792</Words>
  <Application>Microsoft Office PowerPoint</Application>
  <PresentationFormat>Widescreen</PresentationFormat>
  <Paragraphs>271</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 3</vt:lpstr>
      <vt:lpstr>ILO 2020</vt:lpstr>
      <vt:lpstr>Efectos de la crisis ocasionada por el COVID-19 sobre las MIPYMES en Colombia</vt:lpstr>
      <vt:lpstr>Contenido</vt:lpstr>
      <vt:lpstr>Marco de efectos de la crisis sobre las MIPYMES</vt:lpstr>
      <vt:lpstr>Marco de políticas para mitigar el impacto de la crisis sobre las MIPYMES</vt:lpstr>
      <vt:lpstr>Evidencia internacional</vt:lpstr>
      <vt:lpstr>Políticas para mitigar la crisis y reactivar MIPYMES</vt:lpstr>
      <vt:lpstr>PowerPoint Presentation</vt:lpstr>
      <vt:lpstr>PowerPoint Presentation</vt:lpstr>
      <vt:lpstr>Evidencia Colombia</vt:lpstr>
      <vt:lpstr>Actividad productiva </vt:lpstr>
      <vt:lpstr>Indicadores laborales Colombia: </vt:lpstr>
      <vt:lpstr>Panorama de las MIPYMES en la actual coyuntura </vt:lpstr>
      <vt:lpstr>Efectos de la crisis causada por el COVID-19 en las MIPYMES de Colombia </vt:lpstr>
      <vt:lpstr>Efectos del COVID-19 sobre las MIPYMES en función del tamaño, sector y territorio  </vt:lpstr>
      <vt:lpstr>¿En qué porcentaje disminuyeron los ingresos de su empresa durante el mes de junio respecto al mismo mes del año 2019?</vt:lpstr>
      <vt:lpstr>¿Tuvo despidos de personal durante el mes de junio a causa de la crisis?</vt:lpstr>
      <vt:lpstr>¿Ha considerado implementar el uso herramientas tecnológicas para reforzar las actividades de la empresa en el proceso de reactivación económica?</vt:lpstr>
      <vt:lpstr>Principales conclusiones</vt:lpstr>
      <vt:lpstr>Recomendaciones</vt:lpstr>
      <vt:lpstr>Recomendaciones</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Christian Camilo Vargas Isaza</dc:creator>
  <cp:lastModifiedBy>Patino, Blanca</cp:lastModifiedBy>
  <cp:revision>48</cp:revision>
  <dcterms:created xsi:type="dcterms:W3CDTF">2020-10-06T23:58:30Z</dcterms:created>
  <dcterms:modified xsi:type="dcterms:W3CDTF">2021-04-06T22:13:53Z</dcterms:modified>
</cp:coreProperties>
</file>