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8"/>
  </p:notesMasterIdLst>
  <p:sldIdLst>
    <p:sldId id="256" r:id="rId2"/>
    <p:sldId id="270" r:id="rId3"/>
    <p:sldId id="262" r:id="rId4"/>
    <p:sldId id="257" r:id="rId5"/>
    <p:sldId id="302" r:id="rId6"/>
    <p:sldId id="306" r:id="rId7"/>
    <p:sldId id="260" r:id="rId8"/>
    <p:sldId id="950" r:id="rId9"/>
    <p:sldId id="307" r:id="rId10"/>
    <p:sldId id="949" r:id="rId11"/>
    <p:sldId id="258" r:id="rId12"/>
    <p:sldId id="259" r:id="rId13"/>
    <p:sldId id="295" r:id="rId14"/>
    <p:sldId id="296" r:id="rId15"/>
    <p:sldId id="298" r:id="rId16"/>
    <p:sldId id="944" r:id="rId17"/>
    <p:sldId id="273" r:id="rId18"/>
    <p:sldId id="297" r:id="rId19"/>
    <p:sldId id="265" r:id="rId20"/>
    <p:sldId id="948" r:id="rId21"/>
    <p:sldId id="1029" r:id="rId22"/>
    <p:sldId id="1026" r:id="rId23"/>
    <p:sldId id="1027" r:id="rId24"/>
    <p:sldId id="1028" r:id="rId25"/>
    <p:sldId id="276" r:id="rId26"/>
    <p:sldId id="947" r:id="rId27"/>
  </p:sldIdLst>
  <p:sldSz cx="9144000" cy="5143500" type="screen16x9"/>
  <p:notesSz cx="6858000" cy="9144000"/>
  <p:embeddedFontLst>
    <p:embeddedFont>
      <p:font typeface="Arial Black" panose="020B0A04020102020204" pitchFamily="34" charset="0"/>
      <p:bold r:id="rId29"/>
    </p:embeddedFont>
    <p:embeddedFont>
      <p:font typeface="Arial Nova" panose="020B0504020202020204" pitchFamily="34" charset="0"/>
      <p:regular r:id="rId30"/>
      <p:bold r:id="rId31"/>
      <p:italic r:id="rId32"/>
      <p:boldItalic r:id="rId33"/>
    </p:embeddedFont>
    <p:embeddedFont>
      <p:font typeface="Dosis ExtraLight" panose="020B0604020202020204" charset="0"/>
      <p:regular r:id="rId34"/>
      <p:bold r:id="rId35"/>
    </p:embeddedFont>
    <p:embeddedFont>
      <p:font typeface="Lato" panose="020B0604020202020204" charset="0"/>
      <p:regular r:id="rId36"/>
      <p:bold r:id="rId37"/>
      <p:italic r:id="rId38"/>
      <p:boldItalic r:id="rId39"/>
    </p:embeddedFont>
    <p:embeddedFont>
      <p:font typeface="Raleway"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h Jaramillo Echeverry" initials="MJE" lastIdx="1" clrIdx="0">
    <p:extLst>
      <p:ext uri="{19B8F6BF-5375-455C-9EA6-DF929625EA0E}">
        <p15:presenceInfo xmlns:p15="http://schemas.microsoft.com/office/powerpoint/2012/main" userId="S::margareth.jaramillo@colombiacompra.gov.co::19eafe0e-6d8a-49f2-9ab4-28323cd000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7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snapToGrid="0">
      <p:cViewPr varScale="1">
        <p:scale>
          <a:sx n="83" d="100"/>
          <a:sy n="83" d="100"/>
        </p:scale>
        <p:origin x="8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312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5704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447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101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058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933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148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590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037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405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035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49793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564846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hasCustomPrompt="1"/>
          </p:nvPr>
        </p:nvSpPr>
        <p:spPr>
          <a:xfrm>
            <a:off x="483675" y="415425"/>
            <a:ext cx="8203200" cy="48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3600">
                <a:solidFill>
                  <a:schemeClr val="accent1"/>
                </a:solidFill>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r>
              <a:rPr lang="es-MX" dirty="0" err="1"/>
              <a:t>IADs</a:t>
            </a:r>
            <a:r>
              <a:rPr lang="es-MX" dirty="0"/>
              <a:t> Q3-Q4</a:t>
            </a:r>
            <a:endParaRPr dirty="0"/>
          </a:p>
        </p:txBody>
      </p:sp>
      <p:sp>
        <p:nvSpPr>
          <p:cNvPr id="20" name="Google Shape;20;p5"/>
          <p:cNvSpPr txBox="1">
            <a:spLocks noGrp="1"/>
          </p:cNvSpPr>
          <p:nvPr>
            <p:ph type="body" idx="1"/>
          </p:nvPr>
        </p:nvSpPr>
        <p:spPr>
          <a:xfrm>
            <a:off x="311703" y="1678256"/>
            <a:ext cx="3999900" cy="3190925"/>
          </a:xfrm>
          <a:prstGeom prst="rect">
            <a:avLst/>
          </a:prstGeom>
        </p:spPr>
        <p:txBody>
          <a:bodyPr spcFirstLastPara="1" wrap="square" lIns="91425" tIns="91425" rIns="91425" bIns="91425" anchor="t" anchorCtr="0">
            <a:noAutofit/>
          </a:bodyPr>
          <a:lstStyle>
            <a:lvl1pPr marL="342896" lvl="0" indent="-238123">
              <a:spcBef>
                <a:spcPts val="0"/>
              </a:spcBef>
              <a:spcAft>
                <a:spcPts val="0"/>
              </a:spcAft>
              <a:buSzPts val="1400"/>
              <a:buChar char="●"/>
              <a:defRPr sz="1400">
                <a:latin typeface="Arial Nova" panose="020B0504020202020204" pitchFamily="34" charset="0"/>
              </a:defRPr>
            </a:lvl1pPr>
            <a:lvl2pPr marL="685793" lvl="1" indent="-228596">
              <a:spcBef>
                <a:spcPts val="1200"/>
              </a:spcBef>
              <a:spcAft>
                <a:spcPts val="0"/>
              </a:spcAft>
              <a:buSzPts val="1200"/>
              <a:buChar char="○"/>
              <a:defRPr sz="900"/>
            </a:lvl2pPr>
            <a:lvl3pPr marL="1028687" lvl="2" indent="-228596">
              <a:spcBef>
                <a:spcPts val="1200"/>
              </a:spcBef>
              <a:spcAft>
                <a:spcPts val="0"/>
              </a:spcAft>
              <a:buSzPts val="1200"/>
              <a:buChar char="■"/>
              <a:defRPr sz="900"/>
            </a:lvl3pPr>
            <a:lvl4pPr marL="1371584" lvl="3" indent="-228596">
              <a:spcBef>
                <a:spcPts val="1200"/>
              </a:spcBef>
              <a:spcAft>
                <a:spcPts val="0"/>
              </a:spcAft>
              <a:buSzPts val="1200"/>
              <a:buChar char="●"/>
              <a:defRPr sz="900"/>
            </a:lvl4pPr>
            <a:lvl5pPr marL="1714479" lvl="4" indent="-228596">
              <a:spcBef>
                <a:spcPts val="1200"/>
              </a:spcBef>
              <a:spcAft>
                <a:spcPts val="0"/>
              </a:spcAft>
              <a:buSzPts val="1200"/>
              <a:buChar char="○"/>
              <a:defRPr sz="900"/>
            </a:lvl5pPr>
            <a:lvl6pPr marL="2057375" lvl="5" indent="-228596">
              <a:spcBef>
                <a:spcPts val="1200"/>
              </a:spcBef>
              <a:spcAft>
                <a:spcPts val="0"/>
              </a:spcAft>
              <a:buSzPts val="1200"/>
              <a:buChar char="■"/>
              <a:defRPr sz="900"/>
            </a:lvl6pPr>
            <a:lvl7pPr marL="2400269" lvl="6" indent="-228596">
              <a:spcBef>
                <a:spcPts val="1200"/>
              </a:spcBef>
              <a:spcAft>
                <a:spcPts val="0"/>
              </a:spcAft>
              <a:buSzPts val="1200"/>
              <a:buChar char="●"/>
              <a:defRPr sz="900"/>
            </a:lvl7pPr>
            <a:lvl8pPr marL="2743166" lvl="7" indent="-228596">
              <a:spcBef>
                <a:spcPts val="1200"/>
              </a:spcBef>
              <a:spcAft>
                <a:spcPts val="0"/>
              </a:spcAft>
              <a:buSzPts val="1200"/>
              <a:buChar char="○"/>
              <a:defRPr sz="900"/>
            </a:lvl8pPr>
            <a:lvl9pPr marL="3086062" lvl="8" indent="-228596">
              <a:spcBef>
                <a:spcPts val="1200"/>
              </a:spcBef>
              <a:spcAft>
                <a:spcPts val="1200"/>
              </a:spcAft>
              <a:buSzPts val="1200"/>
              <a:buChar char="■"/>
              <a:defRPr sz="900"/>
            </a:lvl9pPr>
          </a:lstStyle>
          <a:p>
            <a:endParaRPr dirty="0"/>
          </a:p>
        </p:txBody>
      </p:sp>
      <p:sp>
        <p:nvSpPr>
          <p:cNvPr id="21" name="Google Shape;21;p5"/>
          <p:cNvSpPr txBox="1">
            <a:spLocks noGrp="1"/>
          </p:cNvSpPr>
          <p:nvPr>
            <p:ph type="body" idx="2"/>
          </p:nvPr>
        </p:nvSpPr>
        <p:spPr>
          <a:xfrm>
            <a:off x="4832403" y="1678256"/>
            <a:ext cx="3999900" cy="3190925"/>
          </a:xfrm>
          <a:prstGeom prst="rect">
            <a:avLst/>
          </a:prstGeom>
        </p:spPr>
        <p:txBody>
          <a:bodyPr spcFirstLastPara="1" wrap="square" lIns="91425" tIns="91425" rIns="91425" bIns="91425" anchor="t" anchorCtr="0">
            <a:noAutofit/>
          </a:bodyPr>
          <a:lstStyle>
            <a:lvl1pPr marL="342896" lvl="0" indent="-238123">
              <a:spcBef>
                <a:spcPts val="0"/>
              </a:spcBef>
              <a:spcAft>
                <a:spcPts val="0"/>
              </a:spcAft>
              <a:buSzPts val="1400"/>
              <a:buChar char="●"/>
              <a:defRPr sz="1400">
                <a:latin typeface="Arial Nova" panose="020B0504020202020204" pitchFamily="34" charset="0"/>
              </a:defRPr>
            </a:lvl1pPr>
            <a:lvl2pPr marL="685793" lvl="1" indent="-228596">
              <a:spcBef>
                <a:spcPts val="1200"/>
              </a:spcBef>
              <a:spcAft>
                <a:spcPts val="0"/>
              </a:spcAft>
              <a:buSzPts val="1200"/>
              <a:buChar char="○"/>
              <a:defRPr sz="900"/>
            </a:lvl2pPr>
            <a:lvl3pPr marL="1028687" lvl="2" indent="-228596">
              <a:spcBef>
                <a:spcPts val="1200"/>
              </a:spcBef>
              <a:spcAft>
                <a:spcPts val="0"/>
              </a:spcAft>
              <a:buSzPts val="1200"/>
              <a:buChar char="■"/>
              <a:defRPr sz="900"/>
            </a:lvl3pPr>
            <a:lvl4pPr marL="1371584" lvl="3" indent="-228596">
              <a:spcBef>
                <a:spcPts val="1200"/>
              </a:spcBef>
              <a:spcAft>
                <a:spcPts val="0"/>
              </a:spcAft>
              <a:buSzPts val="1200"/>
              <a:buChar char="●"/>
              <a:defRPr sz="900"/>
            </a:lvl4pPr>
            <a:lvl5pPr marL="1714479" lvl="4" indent="-228596">
              <a:spcBef>
                <a:spcPts val="1200"/>
              </a:spcBef>
              <a:spcAft>
                <a:spcPts val="0"/>
              </a:spcAft>
              <a:buSzPts val="1200"/>
              <a:buChar char="○"/>
              <a:defRPr sz="900"/>
            </a:lvl5pPr>
            <a:lvl6pPr marL="2057375" lvl="5" indent="-228596">
              <a:spcBef>
                <a:spcPts val="1200"/>
              </a:spcBef>
              <a:spcAft>
                <a:spcPts val="0"/>
              </a:spcAft>
              <a:buSzPts val="1200"/>
              <a:buChar char="■"/>
              <a:defRPr sz="900"/>
            </a:lvl6pPr>
            <a:lvl7pPr marL="2400269" lvl="6" indent="-228596">
              <a:spcBef>
                <a:spcPts val="1200"/>
              </a:spcBef>
              <a:spcAft>
                <a:spcPts val="0"/>
              </a:spcAft>
              <a:buSzPts val="1200"/>
              <a:buChar char="●"/>
              <a:defRPr sz="900"/>
            </a:lvl7pPr>
            <a:lvl8pPr marL="2743166" lvl="7" indent="-228596">
              <a:spcBef>
                <a:spcPts val="1200"/>
              </a:spcBef>
              <a:spcAft>
                <a:spcPts val="0"/>
              </a:spcAft>
              <a:buSzPts val="1200"/>
              <a:buChar char="○"/>
              <a:defRPr sz="900"/>
            </a:lvl8pPr>
            <a:lvl9pPr marL="3086062" lvl="8" indent="-228596">
              <a:spcBef>
                <a:spcPts val="1200"/>
              </a:spcBef>
              <a:spcAft>
                <a:spcPts val="1200"/>
              </a:spcAft>
              <a:buSzPts val="1200"/>
              <a:buChar char="■"/>
              <a:defRPr sz="900"/>
            </a:lvl9pPr>
          </a:lstStyle>
          <a:p>
            <a:endParaRPr dirty="0"/>
          </a:p>
        </p:txBody>
      </p:sp>
      <p:sp>
        <p:nvSpPr>
          <p:cNvPr id="7" name="Rectángulo: esquinas redondeadas 6">
            <a:extLst>
              <a:ext uri="{FF2B5EF4-FFF2-40B4-BE49-F238E27FC236}">
                <a16:creationId xmlns:a16="http://schemas.microsoft.com/office/drawing/2014/main" id="{9944C6B4-6D0A-4017-99A3-8E564893826D}"/>
              </a:ext>
            </a:extLst>
          </p:cNvPr>
          <p:cNvSpPr/>
          <p:nvPr/>
        </p:nvSpPr>
        <p:spPr>
          <a:xfrm>
            <a:off x="355003" y="938095"/>
            <a:ext cx="8477301" cy="69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dirty="0"/>
          </a:p>
        </p:txBody>
      </p:sp>
      <p:sp>
        <p:nvSpPr>
          <p:cNvPr id="13" name="Google Shape;20;p5">
            <a:extLst>
              <a:ext uri="{FF2B5EF4-FFF2-40B4-BE49-F238E27FC236}">
                <a16:creationId xmlns:a16="http://schemas.microsoft.com/office/drawing/2014/main" id="{579C98C9-A066-49B0-92DB-95E2B45076EE}"/>
              </a:ext>
            </a:extLst>
          </p:cNvPr>
          <p:cNvSpPr txBox="1">
            <a:spLocks noGrp="1"/>
          </p:cNvSpPr>
          <p:nvPr>
            <p:ph type="body" idx="10"/>
          </p:nvPr>
        </p:nvSpPr>
        <p:spPr>
          <a:xfrm>
            <a:off x="572100" y="1076276"/>
            <a:ext cx="7947060" cy="417245"/>
          </a:xfrm>
          <a:prstGeom prst="rect">
            <a:avLst/>
          </a:prstGeom>
        </p:spPr>
        <p:txBody>
          <a:bodyPr spcFirstLastPara="1" wrap="square" lIns="91425" tIns="91425" rIns="91425" bIns="91425" anchor="t" anchorCtr="0">
            <a:noAutofit/>
          </a:bodyPr>
          <a:lstStyle>
            <a:lvl1pPr marL="0" lvl="0" indent="0" algn="ctr">
              <a:lnSpc>
                <a:spcPct val="100000"/>
              </a:lnSpc>
              <a:spcBef>
                <a:spcPts val="0"/>
              </a:spcBef>
              <a:spcAft>
                <a:spcPts val="0"/>
              </a:spcAft>
              <a:buSzPts val="1400"/>
              <a:buFontTx/>
              <a:buNone/>
              <a:defRPr sz="1800">
                <a:solidFill>
                  <a:schemeClr val="bg1"/>
                </a:solidFill>
                <a:latin typeface="Arial Nova" panose="020B0504020202020204" pitchFamily="34" charset="0"/>
              </a:defRPr>
            </a:lvl1pPr>
            <a:lvl2pPr marL="685793" lvl="1" indent="-228596">
              <a:spcBef>
                <a:spcPts val="1200"/>
              </a:spcBef>
              <a:spcAft>
                <a:spcPts val="0"/>
              </a:spcAft>
              <a:buSzPts val="1200"/>
              <a:buChar char="○"/>
              <a:defRPr sz="900"/>
            </a:lvl2pPr>
            <a:lvl3pPr marL="1028687" lvl="2" indent="-228596">
              <a:spcBef>
                <a:spcPts val="1200"/>
              </a:spcBef>
              <a:spcAft>
                <a:spcPts val="0"/>
              </a:spcAft>
              <a:buSzPts val="1200"/>
              <a:buChar char="■"/>
              <a:defRPr sz="900"/>
            </a:lvl3pPr>
            <a:lvl4pPr marL="1371584" lvl="3" indent="-228596">
              <a:spcBef>
                <a:spcPts val="1200"/>
              </a:spcBef>
              <a:spcAft>
                <a:spcPts val="0"/>
              </a:spcAft>
              <a:buSzPts val="1200"/>
              <a:buChar char="●"/>
              <a:defRPr sz="900"/>
            </a:lvl4pPr>
            <a:lvl5pPr marL="1714479" lvl="4" indent="-228596">
              <a:spcBef>
                <a:spcPts val="1200"/>
              </a:spcBef>
              <a:spcAft>
                <a:spcPts val="0"/>
              </a:spcAft>
              <a:buSzPts val="1200"/>
              <a:buChar char="○"/>
              <a:defRPr sz="900"/>
            </a:lvl5pPr>
            <a:lvl6pPr marL="2057375" lvl="5" indent="-228596">
              <a:spcBef>
                <a:spcPts val="1200"/>
              </a:spcBef>
              <a:spcAft>
                <a:spcPts val="0"/>
              </a:spcAft>
              <a:buSzPts val="1200"/>
              <a:buChar char="■"/>
              <a:defRPr sz="900"/>
            </a:lvl6pPr>
            <a:lvl7pPr marL="2400269" lvl="6" indent="-228596">
              <a:spcBef>
                <a:spcPts val="1200"/>
              </a:spcBef>
              <a:spcAft>
                <a:spcPts val="0"/>
              </a:spcAft>
              <a:buSzPts val="1200"/>
              <a:buChar char="●"/>
              <a:defRPr sz="900"/>
            </a:lvl7pPr>
            <a:lvl8pPr marL="2743166" lvl="7" indent="-228596">
              <a:spcBef>
                <a:spcPts val="1200"/>
              </a:spcBef>
              <a:spcAft>
                <a:spcPts val="0"/>
              </a:spcAft>
              <a:buSzPts val="1200"/>
              <a:buChar char="○"/>
              <a:defRPr sz="900"/>
            </a:lvl8pPr>
            <a:lvl9pPr marL="3086062" lvl="8" indent="-228596">
              <a:spcBef>
                <a:spcPts val="1200"/>
              </a:spcBef>
              <a:spcAft>
                <a:spcPts val="1200"/>
              </a:spcAft>
              <a:buSzPts val="1200"/>
              <a:buChar char="■"/>
              <a:defRPr sz="900"/>
            </a:lvl9pPr>
          </a:lstStyle>
          <a:p>
            <a:endParaRPr dirty="0"/>
          </a:p>
        </p:txBody>
      </p:sp>
    </p:spTree>
    <p:extLst>
      <p:ext uri="{BB962C8B-B14F-4D97-AF65-F5344CB8AC3E}">
        <p14:creationId xmlns:p14="http://schemas.microsoft.com/office/powerpoint/2010/main" val="57392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6" r:id="rId6"/>
    <p:sldLayoutId id="2147483659" r:id="rId7"/>
    <p:sldLayoutId id="2147483660" r:id="rId8"/>
    <p:sldLayoutId id="2147483662"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colombiacompra.gov.co/"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0" y="2632261"/>
            <a:ext cx="8229835"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O" sz="3200" dirty="0"/>
              <a:t>Oportunidades de negocio </a:t>
            </a:r>
            <a:br>
              <a:rPr lang="es-CO" sz="3200" dirty="0"/>
            </a:br>
            <a:r>
              <a:rPr lang="es-CO" sz="3200" dirty="0"/>
              <a:t>Acuerdos Marco de Precios 2021</a:t>
            </a:r>
          </a:p>
        </p:txBody>
      </p:sp>
      <p:pic>
        <p:nvPicPr>
          <p:cNvPr id="3" name="Imagen 2">
            <a:extLst>
              <a:ext uri="{FF2B5EF4-FFF2-40B4-BE49-F238E27FC236}">
                <a16:creationId xmlns:a16="http://schemas.microsoft.com/office/drawing/2014/main" id="{1B284300-F27B-4FD5-8C44-07710A674E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95327" y="1026013"/>
            <a:ext cx="3713492" cy="1363964"/>
          </a:xfrm>
          <a:prstGeom prst="rect">
            <a:avLst/>
          </a:prstGeom>
        </p:spPr>
      </p:pic>
      <p:sp>
        <p:nvSpPr>
          <p:cNvPr id="4" name="Google Shape;88;p12">
            <a:extLst>
              <a:ext uri="{FF2B5EF4-FFF2-40B4-BE49-F238E27FC236}">
                <a16:creationId xmlns:a16="http://schemas.microsoft.com/office/drawing/2014/main" id="{9A6AC84A-264E-45A2-AC6A-5C6E3F2B60B6}"/>
              </a:ext>
            </a:extLst>
          </p:cNvPr>
          <p:cNvSpPr txBox="1">
            <a:spLocks/>
          </p:cNvSpPr>
          <p:nvPr/>
        </p:nvSpPr>
        <p:spPr>
          <a:xfrm>
            <a:off x="551329" y="3914104"/>
            <a:ext cx="7127175"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9pPr>
          </a:lstStyle>
          <a:p>
            <a:pPr algn="ctr"/>
            <a:r>
              <a:rPr lang="es-CO" sz="3200" dirty="0">
                <a:solidFill>
                  <a:schemeClr val="accent5">
                    <a:lumMod val="50000"/>
                  </a:schemeClr>
                </a:solidFill>
              </a:rPr>
              <a:t>José Andrés O´Meara Riveira	</a:t>
            </a:r>
          </a:p>
          <a:p>
            <a:pPr algn="ctr"/>
            <a:r>
              <a:rPr lang="es-CO" sz="3200" dirty="0">
                <a:solidFill>
                  <a:schemeClr val="accent5">
                    <a:lumMod val="50000"/>
                  </a:schemeClr>
                </a:solidFill>
              </a:rPr>
              <a:t>Director General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585356" y="387349"/>
            <a:ext cx="7628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O" dirty="0"/>
              <a:t>Incentivos a </a:t>
            </a:r>
            <a:r>
              <a:rPr lang="es-CO" dirty="0" err="1"/>
              <a:t>Mipymes</a:t>
            </a:r>
            <a:endParaRPr dirty="0"/>
          </a:p>
        </p:txBody>
      </p:sp>
      <p:sp>
        <p:nvSpPr>
          <p:cNvPr id="95" name="Google Shape;95;p13"/>
          <p:cNvSpPr txBox="1"/>
          <p:nvPr/>
        </p:nvSpPr>
        <p:spPr>
          <a:xfrm>
            <a:off x="4572000" y="1244749"/>
            <a:ext cx="4316819" cy="2153743"/>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chemeClr val="dk1"/>
                </a:solidFill>
                <a:latin typeface="Lato" panose="020B0604020202020204" charset="0"/>
                <a:ea typeface="Lato"/>
                <a:cs typeface="Lato"/>
                <a:sym typeface="Lato"/>
              </a:rPr>
              <a:t>ART</a:t>
            </a:r>
            <a:r>
              <a:rPr lang="es-CO" b="1" dirty="0">
                <a:solidFill>
                  <a:schemeClr val="dk1"/>
                </a:solidFill>
                <a:latin typeface="Lato" panose="020B0604020202020204" charset="0"/>
                <a:ea typeface="Lato"/>
                <a:cs typeface="Lato"/>
                <a:sym typeface="Lato"/>
              </a:rPr>
              <a:t>ÍCULO 34  LEY 2069 DE 2020</a:t>
            </a:r>
            <a:endParaRPr dirty="0">
              <a:solidFill>
                <a:schemeClr val="dk1"/>
              </a:solidFill>
              <a:latin typeface="Lato" panose="020B0604020202020204" charset="0"/>
              <a:ea typeface="Lato"/>
              <a:cs typeface="Lato"/>
              <a:sym typeface="Lato"/>
            </a:endParaRPr>
          </a:p>
          <a:p>
            <a:pPr marL="0" lvl="0" indent="0" algn="just" rtl="0">
              <a:lnSpc>
                <a:spcPct val="150000"/>
              </a:lnSpc>
              <a:spcBef>
                <a:spcPts val="600"/>
              </a:spcBef>
              <a:spcAft>
                <a:spcPts val="0"/>
              </a:spcAft>
              <a:buNone/>
            </a:pPr>
            <a:r>
              <a:rPr lang="es-CO" dirty="0">
                <a:solidFill>
                  <a:schemeClr val="dk1"/>
                </a:solidFill>
                <a:latin typeface="Lato" panose="020B0604020202020204" charset="0"/>
                <a:ea typeface="Lato"/>
                <a:cs typeface="Lato"/>
                <a:sym typeface="Lato"/>
              </a:rPr>
              <a:t>Otorgar beneficios a Mipymes</a:t>
            </a:r>
          </a:p>
          <a:p>
            <a:pPr marL="0" lvl="0" indent="0" algn="just" rtl="0">
              <a:lnSpc>
                <a:spcPct val="150000"/>
              </a:lnSpc>
              <a:spcBef>
                <a:spcPts val="600"/>
              </a:spcBef>
              <a:spcAft>
                <a:spcPts val="0"/>
              </a:spcAft>
              <a:buNone/>
            </a:pPr>
            <a:r>
              <a:rPr lang="es-CO" dirty="0">
                <a:solidFill>
                  <a:schemeClr val="dk1"/>
                </a:solidFill>
                <a:latin typeface="Lato" panose="020B0604020202020204" charset="0"/>
                <a:ea typeface="Lato"/>
                <a:cs typeface="Lato"/>
                <a:sym typeface="Lato"/>
              </a:rPr>
              <a:t>Identificación de Mipymes en análisis del sector</a:t>
            </a:r>
          </a:p>
          <a:p>
            <a:pPr algn="just">
              <a:lnSpc>
                <a:spcPct val="150000"/>
              </a:lnSpc>
              <a:spcBef>
                <a:spcPts val="600"/>
              </a:spcBef>
            </a:pPr>
            <a:r>
              <a:rPr lang="es-CO" dirty="0">
                <a:solidFill>
                  <a:schemeClr val="dk1"/>
                </a:solidFill>
                <a:latin typeface="Lato" panose="020B0604020202020204" charset="0"/>
                <a:ea typeface="Lato"/>
                <a:cs typeface="Lato"/>
                <a:sym typeface="Lato"/>
              </a:rPr>
              <a:t>División del Proceso en lotes o segmentos que faciliten la participación de las MIPYMES</a:t>
            </a:r>
            <a:endParaRPr dirty="0">
              <a:solidFill>
                <a:schemeClr val="dk1"/>
              </a:solidFill>
              <a:latin typeface="Lato" panose="020B0604020202020204" charset="0"/>
              <a:ea typeface="Lato"/>
              <a:cs typeface="Lato"/>
              <a:sym typeface="Lato"/>
            </a:endParaRPr>
          </a:p>
        </p:txBody>
      </p:sp>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8" name="Imagen 7">
            <a:extLst>
              <a:ext uri="{FF2B5EF4-FFF2-40B4-BE49-F238E27FC236}">
                <a16:creationId xmlns:a16="http://schemas.microsoft.com/office/drawing/2014/main" id="{C2075B13-79FD-4ADA-B09C-6A8DAE8775F5}"/>
              </a:ext>
            </a:extLst>
          </p:cNvPr>
          <p:cNvPicPr>
            <a:picLocks noChangeAspect="1"/>
          </p:cNvPicPr>
          <p:nvPr/>
        </p:nvPicPr>
        <p:blipFill>
          <a:blip r:embed="rId3"/>
          <a:stretch>
            <a:fillRect/>
          </a:stretch>
        </p:blipFill>
        <p:spPr>
          <a:xfrm>
            <a:off x="0" y="4853683"/>
            <a:ext cx="811200" cy="317500"/>
          </a:xfrm>
          <a:prstGeom prst="rect">
            <a:avLst/>
          </a:prstGeom>
        </p:spPr>
      </p:pic>
      <p:pic>
        <p:nvPicPr>
          <p:cNvPr id="9" name="Imagen 8">
            <a:extLst>
              <a:ext uri="{FF2B5EF4-FFF2-40B4-BE49-F238E27FC236}">
                <a16:creationId xmlns:a16="http://schemas.microsoft.com/office/drawing/2014/main" id="{195CA8C6-2E3C-43A7-A75D-A45760DB3E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52898" y="194041"/>
            <a:ext cx="885232" cy="325145"/>
          </a:xfrm>
          <a:prstGeom prst="rect">
            <a:avLst/>
          </a:prstGeom>
        </p:spPr>
      </p:pic>
      <p:sp>
        <p:nvSpPr>
          <p:cNvPr id="10" name="Google Shape;95;p13">
            <a:extLst>
              <a:ext uri="{FF2B5EF4-FFF2-40B4-BE49-F238E27FC236}">
                <a16:creationId xmlns:a16="http://schemas.microsoft.com/office/drawing/2014/main" id="{C8F86777-87C0-C841-AE8E-F4CDBDEABA48}"/>
              </a:ext>
            </a:extLst>
          </p:cNvPr>
          <p:cNvSpPr txBox="1"/>
          <p:nvPr/>
        </p:nvSpPr>
        <p:spPr>
          <a:xfrm>
            <a:off x="585356" y="1213295"/>
            <a:ext cx="3732600" cy="2041804"/>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677480"/>
                </a:solidFill>
                <a:latin typeface="Lato" panose="020B0604020202020204" charset="0"/>
                <a:ea typeface="Lato"/>
                <a:cs typeface="Lato"/>
                <a:sym typeface="Lato"/>
              </a:rPr>
              <a:t>ART</a:t>
            </a:r>
            <a:r>
              <a:rPr lang="es-CO" b="1" dirty="0">
                <a:solidFill>
                  <a:srgbClr val="677480"/>
                </a:solidFill>
                <a:latin typeface="Lato" panose="020B0604020202020204" charset="0"/>
                <a:ea typeface="Lato"/>
                <a:cs typeface="Lato"/>
                <a:sym typeface="Lato"/>
              </a:rPr>
              <a:t>ÍCULO 31  LEY 2069 DE 2020</a:t>
            </a:r>
          </a:p>
          <a:p>
            <a:pPr algn="just">
              <a:lnSpc>
                <a:spcPct val="150000"/>
              </a:lnSpc>
              <a:spcBef>
                <a:spcPts val="600"/>
              </a:spcBef>
            </a:pPr>
            <a:r>
              <a:rPr lang="es-CO" dirty="0">
                <a:solidFill>
                  <a:srgbClr val="677480"/>
                </a:solidFill>
                <a:latin typeface="Lato" panose="020B0604020202020204" charset="0"/>
                <a:ea typeface="Lato"/>
                <a:cs typeface="Lato"/>
                <a:sym typeface="Lato"/>
              </a:rPr>
              <a:t>Inclusión de requisitos diferenciales y puntajes adicionales en función del tamaño empresarial para la promoción del acceso de las MIPYMES al mercado de Compras Públicas. </a:t>
            </a:r>
            <a:endParaRPr dirty="0">
              <a:solidFill>
                <a:srgbClr val="677480"/>
              </a:solidFill>
              <a:latin typeface="Lato" panose="020B0604020202020204" charset="0"/>
              <a:ea typeface="Lato"/>
              <a:cs typeface="Lato"/>
              <a:sym typeface="Lato"/>
            </a:endParaRPr>
          </a:p>
        </p:txBody>
      </p:sp>
      <p:sp>
        <p:nvSpPr>
          <p:cNvPr id="12" name="Google Shape;95;p13">
            <a:extLst>
              <a:ext uri="{FF2B5EF4-FFF2-40B4-BE49-F238E27FC236}">
                <a16:creationId xmlns:a16="http://schemas.microsoft.com/office/drawing/2014/main" id="{B658DADB-7F6A-45EF-8DC4-979B9354FC65}"/>
              </a:ext>
            </a:extLst>
          </p:cNvPr>
          <p:cNvSpPr txBox="1"/>
          <p:nvPr/>
        </p:nvSpPr>
        <p:spPr>
          <a:xfrm>
            <a:off x="2413590" y="3398492"/>
            <a:ext cx="4316819" cy="2153743"/>
          </a:xfrm>
          <a:prstGeom prst="rect">
            <a:avLst/>
          </a:prstGeom>
          <a:noFill/>
          <a:ln>
            <a:noFill/>
          </a:ln>
        </p:spPr>
        <p:txBody>
          <a:bodyPr spcFirstLastPara="1" wrap="square" lIns="91425" tIns="91425" rIns="91425" bIns="91425" anchor="t" anchorCtr="0">
            <a:noAutofit/>
          </a:bodyPr>
          <a:lstStyle/>
          <a:p>
            <a:pPr marL="0" lvl="0" indent="0" algn="just" rtl="0">
              <a:spcBef>
                <a:spcPts val="600"/>
              </a:spcBef>
              <a:spcAft>
                <a:spcPts val="0"/>
              </a:spcAft>
              <a:buNone/>
            </a:pPr>
            <a:r>
              <a:rPr lang="es-MX" b="1" dirty="0">
                <a:solidFill>
                  <a:schemeClr val="accent5">
                    <a:lumMod val="50000"/>
                  </a:schemeClr>
                </a:solidFill>
                <a:latin typeface="Lato" panose="020B0604020202020204" charset="0"/>
                <a:ea typeface="Lato"/>
                <a:cs typeface="Lato"/>
                <a:sym typeface="Lato"/>
              </a:rPr>
              <a:t>La ANCP – CCE, estructura sus AMP fomentando la participación limitada a </a:t>
            </a:r>
            <a:r>
              <a:rPr lang="es-MX" b="1" dirty="0" err="1">
                <a:solidFill>
                  <a:schemeClr val="accent5">
                    <a:lumMod val="50000"/>
                  </a:schemeClr>
                </a:solidFill>
                <a:latin typeface="Lato" panose="020B0604020202020204" charset="0"/>
                <a:ea typeface="Lato"/>
                <a:cs typeface="Lato"/>
                <a:sym typeface="Lato"/>
              </a:rPr>
              <a:t>mipymes</a:t>
            </a:r>
            <a:r>
              <a:rPr lang="es-MX" b="1" dirty="0">
                <a:solidFill>
                  <a:schemeClr val="accent5">
                    <a:lumMod val="50000"/>
                  </a:schemeClr>
                </a:solidFill>
                <a:latin typeface="Lato" panose="020B0604020202020204" charset="0"/>
                <a:ea typeface="Lato"/>
                <a:cs typeface="Lato"/>
                <a:sym typeface="Lato"/>
              </a:rPr>
              <a:t>, segmentado regionalmente la operación, promoviendo encadenamientos productivos y dividiendo el proceso en lotes y segmentos.</a:t>
            </a:r>
            <a:endParaRPr b="1" dirty="0">
              <a:solidFill>
                <a:schemeClr val="accent5">
                  <a:lumMod val="50000"/>
                </a:schemeClr>
              </a:solidFill>
              <a:latin typeface="Lato" panose="020B0604020202020204" charset="0"/>
              <a:ea typeface="Lato"/>
              <a:cs typeface="Lato"/>
              <a:sym typeface="Lato"/>
            </a:endParaRPr>
          </a:p>
        </p:txBody>
      </p:sp>
    </p:spTree>
    <p:extLst>
      <p:ext uri="{BB962C8B-B14F-4D97-AF65-F5344CB8AC3E}">
        <p14:creationId xmlns:p14="http://schemas.microsoft.com/office/powerpoint/2010/main" val="4136440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ctrTitle" idx="4294967295"/>
          </p:nvPr>
        </p:nvSpPr>
        <p:spPr>
          <a:xfrm>
            <a:off x="342290" y="2912004"/>
            <a:ext cx="8686985" cy="169307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O" sz="2800" dirty="0"/>
              <a:t>¿QUÉ REQUIERE </a:t>
            </a:r>
            <a:br>
              <a:rPr lang="es-CO" sz="2800" dirty="0"/>
            </a:br>
            <a:r>
              <a:rPr lang="es-CO" sz="2800" dirty="0"/>
              <a:t>PARA PARTICIPAR EN LOS </a:t>
            </a:r>
            <a:br>
              <a:rPr lang="es-CO" sz="2800" dirty="0"/>
            </a:br>
            <a:r>
              <a:rPr lang="es-CO" sz="2800" dirty="0"/>
              <a:t>ACUERDOS MARCO DE PRECIOS?</a:t>
            </a:r>
            <a:endParaRPr sz="2800" dirty="0"/>
          </a:p>
        </p:txBody>
      </p:sp>
      <p:sp>
        <p:nvSpPr>
          <p:cNvPr id="106" name="Google Shape;106;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7" name="Google Shape;105;p14">
            <a:extLst>
              <a:ext uri="{FF2B5EF4-FFF2-40B4-BE49-F238E27FC236}">
                <a16:creationId xmlns:a16="http://schemas.microsoft.com/office/drawing/2014/main" id="{FDE1E075-AAC8-4917-BAC4-2BCB69A3666F}"/>
              </a:ext>
            </a:extLst>
          </p:cNvPr>
          <p:cNvPicPr preferRelativeResize="0"/>
          <p:nvPr/>
        </p:nvPicPr>
        <p:blipFill>
          <a:blip r:embed="rId3">
            <a:duotone>
              <a:schemeClr val="bg2">
                <a:shade val="45000"/>
                <a:satMod val="135000"/>
              </a:schemeClr>
              <a:prstClr val="white"/>
            </a:duotone>
          </a:blip>
          <a:srcRect/>
          <a:stretch/>
        </p:blipFill>
        <p:spPr>
          <a:xfrm>
            <a:off x="4250865" y="899929"/>
            <a:ext cx="4229710" cy="2702662"/>
          </a:xfrm>
          <a:prstGeom prst="rect">
            <a:avLst/>
          </a:prstGeom>
          <a:noFill/>
          <a:ln>
            <a:noFill/>
          </a:ln>
        </p:spPr>
      </p:pic>
      <p:pic>
        <p:nvPicPr>
          <p:cNvPr id="8" name="Imagen 7">
            <a:extLst>
              <a:ext uri="{FF2B5EF4-FFF2-40B4-BE49-F238E27FC236}">
                <a16:creationId xmlns:a16="http://schemas.microsoft.com/office/drawing/2014/main" id="{B9A6ABDE-FE9D-4D46-92B1-D3BBC0F401B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253" y="293873"/>
            <a:ext cx="885232" cy="325145"/>
          </a:xfrm>
          <a:prstGeom prst="rect">
            <a:avLst/>
          </a:prstGeom>
        </p:spPr>
      </p:pic>
      <p:pic>
        <p:nvPicPr>
          <p:cNvPr id="9" name="Imagen 8">
            <a:extLst>
              <a:ext uri="{FF2B5EF4-FFF2-40B4-BE49-F238E27FC236}">
                <a16:creationId xmlns:a16="http://schemas.microsoft.com/office/drawing/2014/main" id="{690F16E1-08CA-4785-A99B-F24824EA6059}"/>
              </a:ext>
            </a:extLst>
          </p:cNvPr>
          <p:cNvPicPr>
            <a:picLocks noChangeAspect="1"/>
          </p:cNvPicPr>
          <p:nvPr/>
        </p:nvPicPr>
        <p:blipFill>
          <a:blip r:embed="rId5"/>
          <a:stretch>
            <a:fillRect/>
          </a:stretch>
        </p:blipFill>
        <p:spPr>
          <a:xfrm>
            <a:off x="0" y="4853683"/>
            <a:ext cx="811200" cy="317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a:solidFill>
                  <a:schemeClr val="accent2"/>
                </a:solidFill>
              </a:rPr>
              <a:t>1</a:t>
            </a:r>
            <a:endParaRPr sz="7200" dirty="0">
              <a:solidFill>
                <a:schemeClr val="accent2"/>
              </a:solidFill>
            </a:endParaRPr>
          </a:p>
          <a:p>
            <a:pPr marL="0" lvl="0" indent="0" algn="ctr" rtl="0">
              <a:spcBef>
                <a:spcPts val="0"/>
              </a:spcBef>
              <a:spcAft>
                <a:spcPts val="0"/>
              </a:spcAft>
              <a:buNone/>
            </a:pPr>
            <a:r>
              <a:rPr lang="es-CO" dirty="0"/>
              <a:t>FORMALIDAD</a:t>
            </a:r>
            <a:endParaRPr dirty="0"/>
          </a:p>
        </p:txBody>
      </p:sp>
      <p:sp>
        <p:nvSpPr>
          <p:cNvPr id="113" name="Google Shape;113;p15"/>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pic>
        <p:nvPicPr>
          <p:cNvPr id="5" name="Imagen 4">
            <a:extLst>
              <a:ext uri="{FF2B5EF4-FFF2-40B4-BE49-F238E27FC236}">
                <a16:creationId xmlns:a16="http://schemas.microsoft.com/office/drawing/2014/main" id="{A25CB83B-2A9B-4FAE-B2AD-4CC6FF1C98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29259" y="4603865"/>
            <a:ext cx="885232" cy="3251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a:solidFill>
                  <a:schemeClr val="accent2"/>
                </a:solidFill>
              </a:rPr>
              <a:t>2</a:t>
            </a:r>
            <a:endParaRPr sz="7200" dirty="0">
              <a:solidFill>
                <a:schemeClr val="accent2"/>
              </a:solidFill>
            </a:endParaRPr>
          </a:p>
          <a:p>
            <a:pPr marL="0" lvl="0" indent="0" algn="ctr" rtl="0">
              <a:spcBef>
                <a:spcPts val="0"/>
              </a:spcBef>
              <a:spcAft>
                <a:spcPts val="0"/>
              </a:spcAft>
              <a:buNone/>
            </a:pPr>
            <a:r>
              <a:rPr lang="es-CO" dirty="0"/>
              <a:t>RUP</a:t>
            </a:r>
            <a:endParaRPr dirty="0"/>
          </a:p>
        </p:txBody>
      </p:sp>
      <p:sp>
        <p:nvSpPr>
          <p:cNvPr id="112" name="Google Shape;112;p15"/>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O" dirty="0"/>
              <a:t>Estar inscritas en el Registro Único de Proponentes</a:t>
            </a:r>
          </a:p>
          <a:p>
            <a:pPr marL="0" lvl="0" indent="0" algn="ctr" rtl="0">
              <a:spcBef>
                <a:spcPts val="0"/>
              </a:spcBef>
              <a:spcAft>
                <a:spcPts val="0"/>
              </a:spcAft>
              <a:buNone/>
            </a:pPr>
            <a:r>
              <a:rPr lang="es-CO" dirty="0"/>
              <a:t>(Capacidad financiera de los 3 últimos años)</a:t>
            </a:r>
            <a:endParaRPr dirty="0"/>
          </a:p>
        </p:txBody>
      </p:sp>
      <p:sp>
        <p:nvSpPr>
          <p:cNvPr id="113" name="Google Shape;113;p15"/>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pic>
        <p:nvPicPr>
          <p:cNvPr id="5" name="Imagen 4">
            <a:extLst>
              <a:ext uri="{FF2B5EF4-FFF2-40B4-BE49-F238E27FC236}">
                <a16:creationId xmlns:a16="http://schemas.microsoft.com/office/drawing/2014/main" id="{A25CB83B-2A9B-4FAE-B2AD-4CC6FF1C98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29259" y="4603865"/>
            <a:ext cx="885232" cy="325145"/>
          </a:xfrm>
          <a:prstGeom prst="rect">
            <a:avLst/>
          </a:prstGeom>
        </p:spPr>
      </p:pic>
    </p:spTree>
    <p:extLst>
      <p:ext uri="{BB962C8B-B14F-4D97-AF65-F5344CB8AC3E}">
        <p14:creationId xmlns:p14="http://schemas.microsoft.com/office/powerpoint/2010/main" val="525835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dirty="0">
                <a:solidFill>
                  <a:schemeClr val="accent2"/>
                </a:solidFill>
              </a:rPr>
              <a:t>3</a:t>
            </a:r>
            <a:endParaRPr sz="7200" dirty="0">
              <a:solidFill>
                <a:schemeClr val="accent2"/>
              </a:solidFill>
            </a:endParaRPr>
          </a:p>
          <a:p>
            <a:pPr marL="0" lvl="0" indent="0" algn="ctr" rtl="0">
              <a:spcBef>
                <a:spcPts val="0"/>
              </a:spcBef>
              <a:spcAft>
                <a:spcPts val="0"/>
              </a:spcAft>
              <a:buNone/>
            </a:pPr>
            <a:r>
              <a:rPr lang="es-CO" dirty="0"/>
              <a:t>SECOP*</a:t>
            </a:r>
            <a:endParaRPr dirty="0"/>
          </a:p>
        </p:txBody>
      </p:sp>
      <p:sp>
        <p:nvSpPr>
          <p:cNvPr id="112" name="Google Shape;112;p15"/>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O" dirty="0"/>
              <a:t>Registrarse en el Sistema Electrónico de Contratación para acceder a oportunidades</a:t>
            </a:r>
            <a:endParaRPr dirty="0"/>
          </a:p>
        </p:txBody>
      </p:sp>
      <p:sp>
        <p:nvSpPr>
          <p:cNvPr id="113" name="Google Shape;113;p15"/>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pic>
        <p:nvPicPr>
          <p:cNvPr id="5" name="Imagen 4">
            <a:extLst>
              <a:ext uri="{FF2B5EF4-FFF2-40B4-BE49-F238E27FC236}">
                <a16:creationId xmlns:a16="http://schemas.microsoft.com/office/drawing/2014/main" id="{A25CB83B-2A9B-4FAE-B2AD-4CC6FF1C98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29259" y="4603865"/>
            <a:ext cx="885232" cy="325145"/>
          </a:xfrm>
          <a:prstGeom prst="rect">
            <a:avLst/>
          </a:prstGeom>
        </p:spPr>
      </p:pic>
      <p:sp>
        <p:nvSpPr>
          <p:cNvPr id="6" name="Google Shape;96;p13">
            <a:extLst>
              <a:ext uri="{FF2B5EF4-FFF2-40B4-BE49-F238E27FC236}">
                <a16:creationId xmlns:a16="http://schemas.microsoft.com/office/drawing/2014/main" id="{366FDC5A-9367-49AF-B292-C4DA0B05BF95}"/>
              </a:ext>
            </a:extLst>
          </p:cNvPr>
          <p:cNvSpPr txBox="1"/>
          <p:nvPr/>
        </p:nvSpPr>
        <p:spPr>
          <a:xfrm>
            <a:off x="553458" y="3917667"/>
            <a:ext cx="7793100" cy="61980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None/>
            </a:pPr>
            <a:r>
              <a:rPr lang="es-CO" sz="1100" dirty="0">
                <a:solidFill>
                  <a:schemeClr val="dk1"/>
                </a:solidFill>
                <a:latin typeface="Raleway" panose="020B0604020202020204" charset="0"/>
                <a:ea typeface="Lato"/>
                <a:cs typeface="Lato"/>
                <a:sym typeface="Lato"/>
              </a:rPr>
              <a:t>*No es condicional, pero es requerido para gran parte de los Procesos de Contratación en Colombia</a:t>
            </a:r>
            <a:r>
              <a:rPr lang="es-CO" sz="1200" dirty="0">
                <a:solidFill>
                  <a:schemeClr val="dk1"/>
                </a:solidFill>
                <a:latin typeface="Raleway" panose="020B0604020202020204" charset="0"/>
                <a:ea typeface="Lato"/>
                <a:cs typeface="Lato"/>
                <a:sym typeface="Lato"/>
              </a:rPr>
              <a:t>.</a:t>
            </a:r>
            <a:endParaRPr sz="1200" dirty="0">
              <a:solidFill>
                <a:schemeClr val="dk1"/>
              </a:solidFill>
              <a:latin typeface="Raleway" panose="020B0604020202020204" charset="0"/>
              <a:ea typeface="Lato"/>
              <a:cs typeface="Lato"/>
              <a:sym typeface="Lato"/>
            </a:endParaRPr>
          </a:p>
          <a:p>
            <a:pPr marL="0" lvl="0" indent="0" algn="l" rtl="0">
              <a:spcBef>
                <a:spcPts val="1000"/>
              </a:spcBef>
              <a:spcAft>
                <a:spcPts val="0"/>
              </a:spcAft>
              <a:buNone/>
            </a:pPr>
            <a:endParaRPr sz="1200" dirty="0">
              <a:solidFill>
                <a:schemeClr val="dk1"/>
              </a:solidFill>
              <a:latin typeface="Lato"/>
              <a:ea typeface="Lato"/>
              <a:cs typeface="Lato"/>
              <a:sym typeface="Lato"/>
            </a:endParaRPr>
          </a:p>
          <a:p>
            <a:pPr marL="0" lvl="0" indent="0" algn="l" rtl="0">
              <a:spcBef>
                <a:spcPts val="1000"/>
              </a:spcBef>
              <a:spcAft>
                <a:spcPts val="1000"/>
              </a:spcAft>
              <a:buNone/>
            </a:pPr>
            <a:endParaRPr sz="1200" dirty="0">
              <a:solidFill>
                <a:schemeClr val="dk1"/>
              </a:solidFill>
              <a:latin typeface="Lato"/>
              <a:ea typeface="Lato"/>
              <a:cs typeface="Lato"/>
              <a:sym typeface="Lato"/>
            </a:endParaRPr>
          </a:p>
        </p:txBody>
      </p:sp>
    </p:spTree>
    <p:extLst>
      <p:ext uri="{BB962C8B-B14F-4D97-AF65-F5344CB8AC3E}">
        <p14:creationId xmlns:p14="http://schemas.microsoft.com/office/powerpoint/2010/main" val="851008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4141270" y="3274337"/>
            <a:ext cx="4888005" cy="655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CO" sz="2400" dirty="0"/>
              <a:t>¿</a:t>
            </a:r>
            <a:r>
              <a:rPr lang="es-CO" sz="2800" dirty="0"/>
              <a:t>QUÉ ASPECTOS DEBERÍA TENER EN CUENTA PARA PARTICIPAR</a:t>
            </a:r>
            <a:endParaRPr sz="2400" dirty="0"/>
          </a:p>
        </p:txBody>
      </p:sp>
      <p:pic>
        <p:nvPicPr>
          <p:cNvPr id="163" name="Google Shape;163;p21"/>
          <p:cNvPicPr preferRelativeResize="0"/>
          <p:nvPr/>
        </p:nvPicPr>
        <p:blipFill>
          <a:blip r:embed="rId3"/>
          <a:srcRect/>
          <a:stretch/>
        </p:blipFill>
        <p:spPr>
          <a:xfrm>
            <a:off x="0" y="0"/>
            <a:ext cx="2930487" cy="5064469"/>
          </a:xfrm>
          <a:prstGeom prst="rect">
            <a:avLst/>
          </a:prstGeom>
          <a:noFill/>
          <a:ln>
            <a:noFill/>
          </a:ln>
        </p:spPr>
      </p:pic>
      <p:sp>
        <p:nvSpPr>
          <p:cNvPr id="164" name="Google Shape;164;p2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pic>
        <p:nvPicPr>
          <p:cNvPr id="6" name="Imagen 5">
            <a:extLst>
              <a:ext uri="{FF2B5EF4-FFF2-40B4-BE49-F238E27FC236}">
                <a16:creationId xmlns:a16="http://schemas.microsoft.com/office/drawing/2014/main" id="{7014C0DC-7BB6-4A25-8F03-3ABED649609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24707" y="136814"/>
            <a:ext cx="885232" cy="325145"/>
          </a:xfrm>
          <a:prstGeom prst="rect">
            <a:avLst/>
          </a:prstGeom>
        </p:spPr>
      </p:pic>
    </p:spTree>
    <p:extLst>
      <p:ext uri="{BB962C8B-B14F-4D97-AF65-F5344CB8AC3E}">
        <p14:creationId xmlns:p14="http://schemas.microsoft.com/office/powerpoint/2010/main" val="77461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502320" y="-977"/>
            <a:ext cx="7984486"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O" sz="2800" dirty="0"/>
              <a:t>REQUISITOS GENERALES</a:t>
            </a:r>
            <a:endParaRPr sz="2800" dirty="0"/>
          </a:p>
        </p:txBody>
      </p:sp>
      <p:sp>
        <p:nvSpPr>
          <p:cNvPr id="156" name="Google Shape;156;p2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7" name="Imagen 6">
            <a:extLst>
              <a:ext uri="{FF2B5EF4-FFF2-40B4-BE49-F238E27FC236}">
                <a16:creationId xmlns:a16="http://schemas.microsoft.com/office/drawing/2014/main" id="{CA012BB5-EB2D-4C51-AF39-42669ECBD4E3}"/>
              </a:ext>
            </a:extLst>
          </p:cNvPr>
          <p:cNvPicPr>
            <a:picLocks noChangeAspect="1"/>
          </p:cNvPicPr>
          <p:nvPr/>
        </p:nvPicPr>
        <p:blipFill>
          <a:blip r:embed="rId3"/>
          <a:stretch>
            <a:fillRect/>
          </a:stretch>
        </p:blipFill>
        <p:spPr>
          <a:xfrm>
            <a:off x="0" y="4853683"/>
            <a:ext cx="811200" cy="317500"/>
          </a:xfrm>
          <a:prstGeom prst="rect">
            <a:avLst/>
          </a:prstGeom>
        </p:spPr>
      </p:pic>
      <p:pic>
        <p:nvPicPr>
          <p:cNvPr id="8" name="Imagen 7">
            <a:extLst>
              <a:ext uri="{FF2B5EF4-FFF2-40B4-BE49-F238E27FC236}">
                <a16:creationId xmlns:a16="http://schemas.microsoft.com/office/drawing/2014/main" id="{FD34E713-4BE5-4854-89E6-066A318AA0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37959" y="314082"/>
            <a:ext cx="885232" cy="325145"/>
          </a:xfrm>
          <a:prstGeom prst="rect">
            <a:avLst/>
          </a:prstGeom>
        </p:spPr>
      </p:pic>
      <p:grpSp>
        <p:nvGrpSpPr>
          <p:cNvPr id="2" name="Grupo 1">
            <a:extLst>
              <a:ext uri="{FF2B5EF4-FFF2-40B4-BE49-F238E27FC236}">
                <a16:creationId xmlns:a16="http://schemas.microsoft.com/office/drawing/2014/main" id="{34A241D5-8B95-4F7B-B3B2-3A73C9DD5E87}"/>
              </a:ext>
            </a:extLst>
          </p:cNvPr>
          <p:cNvGrpSpPr/>
          <p:nvPr/>
        </p:nvGrpSpPr>
        <p:grpSpPr>
          <a:xfrm>
            <a:off x="4792185" y="1135338"/>
            <a:ext cx="3851081" cy="3018627"/>
            <a:chOff x="1145558" y="1835056"/>
            <a:chExt cx="3851081" cy="3018627"/>
          </a:xfrm>
        </p:grpSpPr>
        <p:grpSp>
          <p:nvGrpSpPr>
            <p:cNvPr id="9" name="Grupo 8">
              <a:extLst>
                <a:ext uri="{FF2B5EF4-FFF2-40B4-BE49-F238E27FC236}">
                  <a16:creationId xmlns:a16="http://schemas.microsoft.com/office/drawing/2014/main" id="{DCC061B1-241C-47E9-B11E-F882CBE64F05}"/>
                </a:ext>
              </a:extLst>
            </p:cNvPr>
            <p:cNvGrpSpPr/>
            <p:nvPr/>
          </p:nvGrpSpPr>
          <p:grpSpPr>
            <a:xfrm>
              <a:off x="1145558" y="1835056"/>
              <a:ext cx="3851081" cy="3018627"/>
              <a:chOff x="4250575" y="4157461"/>
              <a:chExt cx="4493899" cy="2439007"/>
            </a:xfrm>
          </p:grpSpPr>
          <p:grpSp>
            <p:nvGrpSpPr>
              <p:cNvPr id="10" name="Grupo 9">
                <a:extLst>
                  <a:ext uri="{FF2B5EF4-FFF2-40B4-BE49-F238E27FC236}">
                    <a16:creationId xmlns:a16="http://schemas.microsoft.com/office/drawing/2014/main" id="{2BD2F2BF-D43F-4DE0-9F67-582852F427A1}"/>
                  </a:ext>
                </a:extLst>
              </p:cNvPr>
              <p:cNvGrpSpPr/>
              <p:nvPr/>
            </p:nvGrpSpPr>
            <p:grpSpPr>
              <a:xfrm>
                <a:off x="4371349" y="4334797"/>
                <a:ext cx="4285129" cy="1781899"/>
                <a:chOff x="6216774" y="1301841"/>
                <a:chExt cx="4285129" cy="1781899"/>
              </a:xfrm>
            </p:grpSpPr>
            <p:sp>
              <p:nvSpPr>
                <p:cNvPr id="14" name="Rectángulo 13">
                  <a:extLst>
                    <a:ext uri="{FF2B5EF4-FFF2-40B4-BE49-F238E27FC236}">
                      <a16:creationId xmlns:a16="http://schemas.microsoft.com/office/drawing/2014/main" id="{492A8C59-4E5F-4104-8710-512340C53DB5}"/>
                    </a:ext>
                  </a:extLst>
                </p:cNvPr>
                <p:cNvSpPr/>
                <p:nvPr/>
              </p:nvSpPr>
              <p:spPr>
                <a:xfrm>
                  <a:off x="6695872" y="1727186"/>
                  <a:ext cx="3412091" cy="1356554"/>
                </a:xfrm>
                <a:prstGeom prst="rect">
                  <a:avLst/>
                </a:prstGeom>
                <a:solidFill>
                  <a:srgbClr val="1A8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dirty="0"/>
                </a:p>
              </p:txBody>
            </p:sp>
            <p:sp>
              <p:nvSpPr>
                <p:cNvPr id="13" name="CuadroTexto 12">
                  <a:extLst>
                    <a:ext uri="{FF2B5EF4-FFF2-40B4-BE49-F238E27FC236}">
                      <a16:creationId xmlns:a16="http://schemas.microsoft.com/office/drawing/2014/main" id="{0C31D667-30E3-485E-A29C-8EDE0791165F}"/>
                    </a:ext>
                  </a:extLst>
                </p:cNvPr>
                <p:cNvSpPr txBox="1"/>
                <p:nvPr/>
              </p:nvSpPr>
              <p:spPr>
                <a:xfrm>
                  <a:off x="6216774" y="1301841"/>
                  <a:ext cx="4285129" cy="205160"/>
                </a:xfrm>
                <a:prstGeom prst="rect">
                  <a:avLst/>
                </a:prstGeom>
                <a:noFill/>
              </p:spPr>
              <p:txBody>
                <a:bodyPr wrap="square" rtlCol="0">
                  <a:spAutoFit/>
                </a:bodyPr>
                <a:lstStyle/>
                <a:p>
                  <a:pPr algn="ctr"/>
                  <a:r>
                    <a:rPr lang="es-CO" sz="1050" b="1" dirty="0">
                      <a:solidFill>
                        <a:srgbClr val="677480"/>
                      </a:solidFill>
                    </a:rPr>
                    <a:t>Requisitos puntuables</a:t>
                  </a:r>
                </a:p>
              </p:txBody>
            </p:sp>
          </p:grpSp>
          <p:sp>
            <p:nvSpPr>
              <p:cNvPr id="11" name="Rectángulo redondeado 82">
                <a:extLst>
                  <a:ext uri="{FF2B5EF4-FFF2-40B4-BE49-F238E27FC236}">
                    <a16:creationId xmlns:a16="http://schemas.microsoft.com/office/drawing/2014/main" id="{6758B55F-86CC-480C-9343-61A1FDAC2066}"/>
                  </a:ext>
                </a:extLst>
              </p:cNvPr>
              <p:cNvSpPr/>
              <p:nvPr/>
            </p:nvSpPr>
            <p:spPr>
              <a:xfrm>
                <a:off x="4250575" y="4157461"/>
                <a:ext cx="4493899" cy="2439007"/>
              </a:xfrm>
              <a:prstGeom prst="roundRect">
                <a:avLst>
                  <a:gd name="adj" fmla="val 10468"/>
                </a:avLst>
              </a:prstGeom>
              <a:noFill/>
              <a:ln w="1905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050"/>
              </a:p>
            </p:txBody>
          </p:sp>
        </p:grpSp>
        <p:sp>
          <p:nvSpPr>
            <p:cNvPr id="25" name="CuadroTexto 24">
              <a:extLst>
                <a:ext uri="{FF2B5EF4-FFF2-40B4-BE49-F238E27FC236}">
                  <a16:creationId xmlns:a16="http://schemas.microsoft.com/office/drawing/2014/main" id="{0FC63DE2-8B62-4D1F-93A9-F078685CF3AB}"/>
                </a:ext>
              </a:extLst>
            </p:cNvPr>
            <p:cNvSpPr txBox="1"/>
            <p:nvPr/>
          </p:nvSpPr>
          <p:spPr>
            <a:xfrm>
              <a:off x="1901337" y="2632365"/>
              <a:ext cx="1768433" cy="323165"/>
            </a:xfrm>
            <a:prstGeom prst="rect">
              <a:avLst/>
            </a:prstGeom>
            <a:noFill/>
          </p:spPr>
          <p:txBody>
            <a:bodyPr wrap="none" rtlCol="0">
              <a:spAutoFit/>
            </a:bodyPr>
            <a:lstStyle/>
            <a:p>
              <a:r>
                <a:rPr lang="es-CO" sz="1500" dirty="0">
                  <a:solidFill>
                    <a:schemeClr val="bg1"/>
                  </a:solidFill>
                </a:rPr>
                <a:t>Factor económico </a:t>
              </a:r>
            </a:p>
          </p:txBody>
        </p:sp>
        <p:sp>
          <p:nvSpPr>
            <p:cNvPr id="26" name="CuadroTexto 25">
              <a:extLst>
                <a:ext uri="{FF2B5EF4-FFF2-40B4-BE49-F238E27FC236}">
                  <a16:creationId xmlns:a16="http://schemas.microsoft.com/office/drawing/2014/main" id="{C47A650D-C911-4555-8814-14F91B833F62}"/>
                </a:ext>
              </a:extLst>
            </p:cNvPr>
            <p:cNvSpPr txBox="1"/>
            <p:nvPr/>
          </p:nvSpPr>
          <p:spPr>
            <a:xfrm>
              <a:off x="1901337" y="2988368"/>
              <a:ext cx="1446230" cy="323165"/>
            </a:xfrm>
            <a:prstGeom prst="rect">
              <a:avLst/>
            </a:prstGeom>
            <a:noFill/>
          </p:spPr>
          <p:txBody>
            <a:bodyPr wrap="none" rtlCol="0">
              <a:spAutoFit/>
            </a:bodyPr>
            <a:lstStyle/>
            <a:p>
              <a:r>
                <a:rPr lang="es-CO" sz="1500" dirty="0">
                  <a:solidFill>
                    <a:schemeClr val="bg1"/>
                  </a:solidFill>
                </a:rPr>
                <a:t>Factor técnico </a:t>
              </a:r>
            </a:p>
          </p:txBody>
        </p:sp>
        <p:sp>
          <p:nvSpPr>
            <p:cNvPr id="27" name="CuadroTexto 26">
              <a:extLst>
                <a:ext uri="{FF2B5EF4-FFF2-40B4-BE49-F238E27FC236}">
                  <a16:creationId xmlns:a16="http://schemas.microsoft.com/office/drawing/2014/main" id="{0B5FD2F8-6B9D-41A1-8735-B6A101EF94D9}"/>
                </a:ext>
              </a:extLst>
            </p:cNvPr>
            <p:cNvSpPr txBox="1"/>
            <p:nvPr/>
          </p:nvSpPr>
          <p:spPr>
            <a:xfrm>
              <a:off x="1901337" y="3344370"/>
              <a:ext cx="1696298" cy="323165"/>
            </a:xfrm>
            <a:prstGeom prst="rect">
              <a:avLst/>
            </a:prstGeom>
            <a:noFill/>
          </p:spPr>
          <p:txBody>
            <a:bodyPr wrap="none" rtlCol="0">
              <a:spAutoFit/>
            </a:bodyPr>
            <a:lstStyle/>
            <a:p>
              <a:r>
                <a:rPr lang="es-CO" sz="1500" dirty="0">
                  <a:solidFill>
                    <a:schemeClr val="bg1"/>
                  </a:solidFill>
                </a:rPr>
                <a:t>Industria nacional</a:t>
              </a:r>
            </a:p>
          </p:txBody>
        </p:sp>
        <p:sp>
          <p:nvSpPr>
            <p:cNvPr id="28" name="CuadroTexto 27">
              <a:extLst>
                <a:ext uri="{FF2B5EF4-FFF2-40B4-BE49-F238E27FC236}">
                  <a16:creationId xmlns:a16="http://schemas.microsoft.com/office/drawing/2014/main" id="{3EB1C076-1330-4D36-8A0A-70C89E0167CF}"/>
                </a:ext>
              </a:extLst>
            </p:cNvPr>
            <p:cNvSpPr txBox="1"/>
            <p:nvPr/>
          </p:nvSpPr>
          <p:spPr>
            <a:xfrm>
              <a:off x="1879605" y="3660324"/>
              <a:ext cx="2555572" cy="553998"/>
            </a:xfrm>
            <a:prstGeom prst="rect">
              <a:avLst/>
            </a:prstGeom>
            <a:noFill/>
          </p:spPr>
          <p:txBody>
            <a:bodyPr wrap="square" rtlCol="0">
              <a:spAutoFit/>
            </a:bodyPr>
            <a:lstStyle/>
            <a:p>
              <a:r>
                <a:rPr lang="es-CO" sz="1500" dirty="0">
                  <a:solidFill>
                    <a:schemeClr val="bg1"/>
                  </a:solidFill>
                </a:rPr>
                <a:t>Trabajadores en situación de discapacidad</a:t>
              </a:r>
            </a:p>
          </p:txBody>
        </p:sp>
        <p:sp>
          <p:nvSpPr>
            <p:cNvPr id="33" name="Rectángulo 32">
              <a:extLst>
                <a:ext uri="{FF2B5EF4-FFF2-40B4-BE49-F238E27FC236}">
                  <a16:creationId xmlns:a16="http://schemas.microsoft.com/office/drawing/2014/main" id="{72BB5411-AF91-40FF-9CB4-D47416FFB0D3}"/>
                </a:ext>
              </a:extLst>
            </p:cNvPr>
            <p:cNvSpPr/>
            <p:nvPr/>
          </p:nvSpPr>
          <p:spPr>
            <a:xfrm>
              <a:off x="1642928" y="2755519"/>
              <a:ext cx="121407" cy="61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050" dirty="0"/>
            </a:p>
          </p:txBody>
        </p:sp>
        <p:sp>
          <p:nvSpPr>
            <p:cNvPr id="34" name="Rectángulo 33">
              <a:extLst>
                <a:ext uri="{FF2B5EF4-FFF2-40B4-BE49-F238E27FC236}">
                  <a16:creationId xmlns:a16="http://schemas.microsoft.com/office/drawing/2014/main" id="{C3F270B3-BDCC-4140-87EC-2AF468738F52}"/>
                </a:ext>
              </a:extLst>
            </p:cNvPr>
            <p:cNvSpPr/>
            <p:nvPr/>
          </p:nvSpPr>
          <p:spPr>
            <a:xfrm>
              <a:off x="1642928" y="3083032"/>
              <a:ext cx="121407" cy="61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050" dirty="0"/>
            </a:p>
          </p:txBody>
        </p:sp>
        <p:sp>
          <p:nvSpPr>
            <p:cNvPr id="35" name="Rectángulo 34">
              <a:extLst>
                <a:ext uri="{FF2B5EF4-FFF2-40B4-BE49-F238E27FC236}">
                  <a16:creationId xmlns:a16="http://schemas.microsoft.com/office/drawing/2014/main" id="{DDF887D0-9A6F-455C-92D9-3A4B8C94DA37}"/>
                </a:ext>
              </a:extLst>
            </p:cNvPr>
            <p:cNvSpPr/>
            <p:nvPr/>
          </p:nvSpPr>
          <p:spPr>
            <a:xfrm>
              <a:off x="1659242" y="3450696"/>
              <a:ext cx="121407" cy="61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050" dirty="0"/>
            </a:p>
          </p:txBody>
        </p:sp>
        <p:sp>
          <p:nvSpPr>
            <p:cNvPr id="36" name="Rectángulo 35">
              <a:extLst>
                <a:ext uri="{FF2B5EF4-FFF2-40B4-BE49-F238E27FC236}">
                  <a16:creationId xmlns:a16="http://schemas.microsoft.com/office/drawing/2014/main" id="{8204B6BD-9643-464B-8F23-CB5DF3020DF0}"/>
                </a:ext>
              </a:extLst>
            </p:cNvPr>
            <p:cNvSpPr/>
            <p:nvPr/>
          </p:nvSpPr>
          <p:spPr>
            <a:xfrm>
              <a:off x="1668157" y="3797146"/>
              <a:ext cx="121407" cy="61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050" dirty="0"/>
            </a:p>
          </p:txBody>
        </p:sp>
      </p:grpSp>
      <p:grpSp>
        <p:nvGrpSpPr>
          <p:cNvPr id="3" name="Grupo 2">
            <a:extLst>
              <a:ext uri="{FF2B5EF4-FFF2-40B4-BE49-F238E27FC236}">
                <a16:creationId xmlns:a16="http://schemas.microsoft.com/office/drawing/2014/main" id="{B4B223DE-FECD-4FC8-BF7E-4D28398E3BA0}"/>
              </a:ext>
            </a:extLst>
          </p:cNvPr>
          <p:cNvGrpSpPr/>
          <p:nvPr/>
        </p:nvGrpSpPr>
        <p:grpSpPr>
          <a:xfrm>
            <a:off x="451730" y="1135337"/>
            <a:ext cx="3851081" cy="3018627"/>
            <a:chOff x="4820685" y="1277294"/>
            <a:chExt cx="3851081" cy="3018627"/>
          </a:xfrm>
        </p:grpSpPr>
        <p:grpSp>
          <p:nvGrpSpPr>
            <p:cNvPr id="18" name="Grupo 17">
              <a:extLst>
                <a:ext uri="{FF2B5EF4-FFF2-40B4-BE49-F238E27FC236}">
                  <a16:creationId xmlns:a16="http://schemas.microsoft.com/office/drawing/2014/main" id="{759BF0E2-3013-446A-BF5C-73A31FD834EE}"/>
                </a:ext>
              </a:extLst>
            </p:cNvPr>
            <p:cNvGrpSpPr/>
            <p:nvPr/>
          </p:nvGrpSpPr>
          <p:grpSpPr>
            <a:xfrm>
              <a:off x="4820685" y="1277294"/>
              <a:ext cx="3851081" cy="3018627"/>
              <a:chOff x="4250575" y="4157461"/>
              <a:chExt cx="4493899" cy="2439007"/>
            </a:xfrm>
          </p:grpSpPr>
          <p:grpSp>
            <p:nvGrpSpPr>
              <p:cNvPr id="19" name="Grupo 18">
                <a:extLst>
                  <a:ext uri="{FF2B5EF4-FFF2-40B4-BE49-F238E27FC236}">
                    <a16:creationId xmlns:a16="http://schemas.microsoft.com/office/drawing/2014/main" id="{37405FDA-39C6-4A92-BFA9-0000C9CB30BD}"/>
                  </a:ext>
                </a:extLst>
              </p:cNvPr>
              <p:cNvGrpSpPr/>
              <p:nvPr/>
            </p:nvGrpSpPr>
            <p:grpSpPr>
              <a:xfrm>
                <a:off x="4371349" y="4334797"/>
                <a:ext cx="4285129" cy="1755810"/>
                <a:chOff x="6216774" y="1301841"/>
                <a:chExt cx="4285129" cy="1755810"/>
              </a:xfrm>
            </p:grpSpPr>
            <p:sp>
              <p:nvSpPr>
                <p:cNvPr id="23" name="Rectángulo 22">
                  <a:extLst>
                    <a:ext uri="{FF2B5EF4-FFF2-40B4-BE49-F238E27FC236}">
                      <a16:creationId xmlns:a16="http://schemas.microsoft.com/office/drawing/2014/main" id="{59B2B76C-2A5E-4762-A141-A48CA814DC20}"/>
                    </a:ext>
                  </a:extLst>
                </p:cNvPr>
                <p:cNvSpPr/>
                <p:nvPr/>
              </p:nvSpPr>
              <p:spPr>
                <a:xfrm>
                  <a:off x="6844091" y="1701096"/>
                  <a:ext cx="3412091" cy="1356555"/>
                </a:xfrm>
                <a:prstGeom prst="rect">
                  <a:avLst/>
                </a:prstGeom>
                <a:solidFill>
                  <a:srgbClr val="1A8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dirty="0"/>
                </a:p>
              </p:txBody>
            </p:sp>
            <p:sp>
              <p:nvSpPr>
                <p:cNvPr id="22" name="CuadroTexto 21">
                  <a:extLst>
                    <a:ext uri="{FF2B5EF4-FFF2-40B4-BE49-F238E27FC236}">
                      <a16:creationId xmlns:a16="http://schemas.microsoft.com/office/drawing/2014/main" id="{723BE234-ED31-4957-A5AD-ABD1E444DCB6}"/>
                    </a:ext>
                  </a:extLst>
                </p:cNvPr>
                <p:cNvSpPr txBox="1"/>
                <p:nvPr/>
              </p:nvSpPr>
              <p:spPr>
                <a:xfrm>
                  <a:off x="6216774" y="1301841"/>
                  <a:ext cx="4285129" cy="205160"/>
                </a:xfrm>
                <a:prstGeom prst="rect">
                  <a:avLst/>
                </a:prstGeom>
                <a:noFill/>
              </p:spPr>
              <p:txBody>
                <a:bodyPr wrap="square" rtlCol="0">
                  <a:spAutoFit/>
                </a:bodyPr>
                <a:lstStyle/>
                <a:p>
                  <a:pPr algn="ctr"/>
                  <a:r>
                    <a:rPr lang="es-CO" sz="1050" b="1" dirty="0">
                      <a:solidFill>
                        <a:srgbClr val="677480"/>
                      </a:solidFill>
                    </a:rPr>
                    <a:t>Requisitos habilitantes</a:t>
                  </a:r>
                </a:p>
              </p:txBody>
            </p:sp>
          </p:grpSp>
          <p:sp>
            <p:nvSpPr>
              <p:cNvPr id="20" name="Rectángulo redondeado 82">
                <a:extLst>
                  <a:ext uri="{FF2B5EF4-FFF2-40B4-BE49-F238E27FC236}">
                    <a16:creationId xmlns:a16="http://schemas.microsoft.com/office/drawing/2014/main" id="{FE7EA830-7BC0-4EDB-8F92-0EBCC6E1F077}"/>
                  </a:ext>
                </a:extLst>
              </p:cNvPr>
              <p:cNvSpPr/>
              <p:nvPr/>
            </p:nvSpPr>
            <p:spPr>
              <a:xfrm>
                <a:off x="4250575" y="4157461"/>
                <a:ext cx="4493899" cy="2439007"/>
              </a:xfrm>
              <a:prstGeom prst="roundRect">
                <a:avLst>
                  <a:gd name="adj" fmla="val 10468"/>
                </a:avLst>
              </a:prstGeom>
              <a:noFill/>
              <a:ln w="1905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050"/>
              </a:p>
            </p:txBody>
          </p:sp>
        </p:grpSp>
        <p:sp>
          <p:nvSpPr>
            <p:cNvPr id="29" name="CuadroTexto 28">
              <a:extLst>
                <a:ext uri="{FF2B5EF4-FFF2-40B4-BE49-F238E27FC236}">
                  <a16:creationId xmlns:a16="http://schemas.microsoft.com/office/drawing/2014/main" id="{8F972D2C-C57D-41C5-A699-1EAEF7E6FF22}"/>
                </a:ext>
              </a:extLst>
            </p:cNvPr>
            <p:cNvSpPr txBox="1"/>
            <p:nvPr/>
          </p:nvSpPr>
          <p:spPr>
            <a:xfrm>
              <a:off x="5608416" y="2010542"/>
              <a:ext cx="1782860" cy="323165"/>
            </a:xfrm>
            <a:prstGeom prst="rect">
              <a:avLst/>
            </a:prstGeom>
            <a:noFill/>
          </p:spPr>
          <p:txBody>
            <a:bodyPr wrap="none" rtlCol="0">
              <a:spAutoFit/>
            </a:bodyPr>
            <a:lstStyle/>
            <a:p>
              <a:r>
                <a:rPr lang="es-CO" sz="1500" dirty="0">
                  <a:solidFill>
                    <a:schemeClr val="bg1"/>
                  </a:solidFill>
                </a:rPr>
                <a:t>Capacidad jurídica</a:t>
              </a:r>
            </a:p>
          </p:txBody>
        </p:sp>
        <p:sp>
          <p:nvSpPr>
            <p:cNvPr id="30" name="CuadroTexto 29">
              <a:extLst>
                <a:ext uri="{FF2B5EF4-FFF2-40B4-BE49-F238E27FC236}">
                  <a16:creationId xmlns:a16="http://schemas.microsoft.com/office/drawing/2014/main" id="{21735AA9-AA10-411B-8F16-1A055884E7EE}"/>
                </a:ext>
              </a:extLst>
            </p:cNvPr>
            <p:cNvSpPr txBox="1"/>
            <p:nvPr/>
          </p:nvSpPr>
          <p:spPr>
            <a:xfrm>
              <a:off x="5631296" y="2396697"/>
              <a:ext cx="1192955" cy="323165"/>
            </a:xfrm>
            <a:prstGeom prst="rect">
              <a:avLst/>
            </a:prstGeom>
            <a:noFill/>
          </p:spPr>
          <p:txBody>
            <a:bodyPr wrap="none" rtlCol="0">
              <a:spAutoFit/>
            </a:bodyPr>
            <a:lstStyle/>
            <a:p>
              <a:r>
                <a:rPr lang="es-CO" sz="1500" dirty="0">
                  <a:solidFill>
                    <a:schemeClr val="bg1"/>
                  </a:solidFill>
                </a:rPr>
                <a:t>Experiencia</a:t>
              </a:r>
            </a:p>
          </p:txBody>
        </p:sp>
        <p:sp>
          <p:nvSpPr>
            <p:cNvPr id="31" name="CuadroTexto 30">
              <a:extLst>
                <a:ext uri="{FF2B5EF4-FFF2-40B4-BE49-F238E27FC236}">
                  <a16:creationId xmlns:a16="http://schemas.microsoft.com/office/drawing/2014/main" id="{EBB2794E-FAE0-4145-A2A5-14A696F34B67}"/>
                </a:ext>
              </a:extLst>
            </p:cNvPr>
            <p:cNvSpPr txBox="1"/>
            <p:nvPr/>
          </p:nvSpPr>
          <p:spPr>
            <a:xfrm>
              <a:off x="5598198" y="2771914"/>
              <a:ext cx="1997663" cy="323165"/>
            </a:xfrm>
            <a:prstGeom prst="rect">
              <a:avLst/>
            </a:prstGeom>
            <a:noFill/>
          </p:spPr>
          <p:txBody>
            <a:bodyPr wrap="none" rtlCol="0">
              <a:spAutoFit/>
            </a:bodyPr>
            <a:lstStyle/>
            <a:p>
              <a:r>
                <a:rPr lang="es-CO" sz="1500" dirty="0">
                  <a:solidFill>
                    <a:schemeClr val="bg1"/>
                  </a:solidFill>
                </a:rPr>
                <a:t>Capacidad financiera</a:t>
              </a:r>
            </a:p>
          </p:txBody>
        </p:sp>
        <p:sp>
          <p:nvSpPr>
            <p:cNvPr id="32" name="CuadroTexto 31">
              <a:extLst>
                <a:ext uri="{FF2B5EF4-FFF2-40B4-BE49-F238E27FC236}">
                  <a16:creationId xmlns:a16="http://schemas.microsoft.com/office/drawing/2014/main" id="{6358C2D5-E920-405B-92F5-22E9B7997FB0}"/>
                </a:ext>
              </a:extLst>
            </p:cNvPr>
            <p:cNvSpPr txBox="1"/>
            <p:nvPr/>
          </p:nvSpPr>
          <p:spPr>
            <a:xfrm>
              <a:off x="5598955" y="3123792"/>
              <a:ext cx="2406428" cy="323165"/>
            </a:xfrm>
            <a:prstGeom prst="rect">
              <a:avLst/>
            </a:prstGeom>
            <a:noFill/>
          </p:spPr>
          <p:txBody>
            <a:bodyPr wrap="none" rtlCol="0">
              <a:spAutoFit/>
            </a:bodyPr>
            <a:lstStyle/>
            <a:p>
              <a:r>
                <a:rPr lang="es-CO" sz="1500" dirty="0">
                  <a:solidFill>
                    <a:schemeClr val="bg1"/>
                  </a:solidFill>
                </a:rPr>
                <a:t>Capacidad organizacional</a:t>
              </a:r>
            </a:p>
          </p:txBody>
        </p:sp>
        <p:sp>
          <p:nvSpPr>
            <p:cNvPr id="37" name="Rectángulo 36">
              <a:extLst>
                <a:ext uri="{FF2B5EF4-FFF2-40B4-BE49-F238E27FC236}">
                  <a16:creationId xmlns:a16="http://schemas.microsoft.com/office/drawing/2014/main" id="{29AC4553-E72E-40E3-9B6E-4ECA95D3ABAB}"/>
                </a:ext>
              </a:extLst>
            </p:cNvPr>
            <p:cNvSpPr/>
            <p:nvPr/>
          </p:nvSpPr>
          <p:spPr>
            <a:xfrm>
              <a:off x="5451157" y="2129964"/>
              <a:ext cx="121407" cy="61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050" dirty="0"/>
            </a:p>
          </p:txBody>
        </p:sp>
        <p:sp>
          <p:nvSpPr>
            <p:cNvPr id="38" name="Rectángulo 37">
              <a:extLst>
                <a:ext uri="{FF2B5EF4-FFF2-40B4-BE49-F238E27FC236}">
                  <a16:creationId xmlns:a16="http://schemas.microsoft.com/office/drawing/2014/main" id="{45B7E7C2-1847-43B0-A4E4-426E919AADC2}"/>
                </a:ext>
              </a:extLst>
            </p:cNvPr>
            <p:cNvSpPr/>
            <p:nvPr/>
          </p:nvSpPr>
          <p:spPr>
            <a:xfrm>
              <a:off x="5451157" y="2546738"/>
              <a:ext cx="121407" cy="61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050" dirty="0"/>
            </a:p>
          </p:txBody>
        </p:sp>
        <p:sp>
          <p:nvSpPr>
            <p:cNvPr id="39" name="Rectángulo 38">
              <a:extLst>
                <a:ext uri="{FF2B5EF4-FFF2-40B4-BE49-F238E27FC236}">
                  <a16:creationId xmlns:a16="http://schemas.microsoft.com/office/drawing/2014/main" id="{83266280-78A1-49E5-A17D-FF866B3CD942}"/>
                </a:ext>
              </a:extLst>
            </p:cNvPr>
            <p:cNvSpPr/>
            <p:nvPr/>
          </p:nvSpPr>
          <p:spPr>
            <a:xfrm>
              <a:off x="5454637" y="2903902"/>
              <a:ext cx="121407" cy="61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050" dirty="0"/>
            </a:p>
          </p:txBody>
        </p:sp>
        <p:sp>
          <p:nvSpPr>
            <p:cNvPr id="40" name="Rectángulo 39">
              <a:extLst>
                <a:ext uri="{FF2B5EF4-FFF2-40B4-BE49-F238E27FC236}">
                  <a16:creationId xmlns:a16="http://schemas.microsoft.com/office/drawing/2014/main" id="{A588F39E-D050-479C-BEF4-DE07BCC83453}"/>
                </a:ext>
              </a:extLst>
            </p:cNvPr>
            <p:cNvSpPr/>
            <p:nvPr/>
          </p:nvSpPr>
          <p:spPr>
            <a:xfrm>
              <a:off x="5454637" y="3254182"/>
              <a:ext cx="121407" cy="61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050" dirty="0"/>
            </a:p>
          </p:txBody>
        </p:sp>
      </p:grpSp>
    </p:spTree>
    <p:extLst>
      <p:ext uri="{BB962C8B-B14F-4D97-AF65-F5344CB8AC3E}">
        <p14:creationId xmlns:p14="http://schemas.microsoft.com/office/powerpoint/2010/main" val="1613384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9"/>
          <p:cNvSpPr txBox="1">
            <a:spLocks noGrp="1"/>
          </p:cNvSpPr>
          <p:nvPr>
            <p:ph type="title"/>
          </p:nvPr>
        </p:nvSpPr>
        <p:spPr>
          <a:xfrm>
            <a:off x="843967" y="307807"/>
            <a:ext cx="64626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t>ESTRATEGIAS PARA PARTICIPAR EN PROCESOS DE CONTRATACIÓN</a:t>
            </a:r>
            <a:endParaRPr sz="2000" dirty="0"/>
          </a:p>
        </p:txBody>
      </p:sp>
      <p:sp>
        <p:nvSpPr>
          <p:cNvPr id="258" name="Google Shape;258;p29"/>
          <p:cNvSpPr txBox="1">
            <a:spLocks noGrp="1"/>
          </p:cNvSpPr>
          <p:nvPr>
            <p:ph type="body" idx="1"/>
          </p:nvPr>
        </p:nvSpPr>
        <p:spPr>
          <a:xfrm>
            <a:off x="893700" y="1885950"/>
            <a:ext cx="24912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O" b="1" dirty="0"/>
              <a:t>Figura asociativa</a:t>
            </a:r>
            <a:endParaRPr b="1" dirty="0"/>
          </a:p>
          <a:p>
            <a:pPr marL="0" lvl="0" indent="0" algn="l" rtl="0">
              <a:spcBef>
                <a:spcPts val="600"/>
              </a:spcBef>
              <a:spcAft>
                <a:spcPts val="0"/>
              </a:spcAft>
              <a:buNone/>
            </a:pPr>
            <a:r>
              <a:rPr lang="en" sz="1200" dirty="0"/>
              <a:t>Asociación con otras empresas para fortalecer aspectos juridicos, organizacionales, productivos y financieros</a:t>
            </a:r>
            <a:endParaRPr sz="1200" dirty="0"/>
          </a:p>
        </p:txBody>
      </p:sp>
      <p:sp>
        <p:nvSpPr>
          <p:cNvPr id="259" name="Google Shape;259;p29"/>
          <p:cNvSpPr txBox="1">
            <a:spLocks noGrp="1"/>
          </p:cNvSpPr>
          <p:nvPr>
            <p:ph type="body" idx="2"/>
          </p:nvPr>
        </p:nvSpPr>
        <p:spPr>
          <a:xfrm>
            <a:off x="3512560" y="1885950"/>
            <a:ext cx="24912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O" b="1" dirty="0"/>
              <a:t>Alianzas estratégicas</a:t>
            </a:r>
            <a:endParaRPr b="1" dirty="0"/>
          </a:p>
          <a:p>
            <a:pPr marL="0" lvl="0" indent="0" algn="l" rtl="0">
              <a:spcBef>
                <a:spcPts val="600"/>
              </a:spcBef>
              <a:spcAft>
                <a:spcPts val="0"/>
              </a:spcAft>
              <a:buNone/>
            </a:pPr>
            <a:r>
              <a:rPr lang="en" sz="1200" dirty="0"/>
              <a:t>Buscar encadenamiento productivo con otras empresas para mejorar la capacidad de producción</a:t>
            </a:r>
            <a:endParaRPr sz="1200" dirty="0"/>
          </a:p>
        </p:txBody>
      </p:sp>
      <p:sp>
        <p:nvSpPr>
          <p:cNvPr id="260" name="Google Shape;260;p29"/>
          <p:cNvSpPr txBox="1">
            <a:spLocks noGrp="1"/>
          </p:cNvSpPr>
          <p:nvPr>
            <p:ph type="body" idx="3"/>
          </p:nvPr>
        </p:nvSpPr>
        <p:spPr>
          <a:xfrm>
            <a:off x="6131420" y="1885950"/>
            <a:ext cx="24912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O" b="1" dirty="0"/>
              <a:t>Procesos de menor cuantía</a:t>
            </a:r>
            <a:endParaRPr b="1" dirty="0"/>
          </a:p>
          <a:p>
            <a:pPr marL="0" lvl="0" indent="0" algn="l" rtl="0">
              <a:spcBef>
                <a:spcPts val="600"/>
              </a:spcBef>
              <a:spcAft>
                <a:spcPts val="0"/>
              </a:spcAft>
              <a:buNone/>
            </a:pPr>
            <a:r>
              <a:rPr lang="es-CO" sz="1200" dirty="0"/>
              <a:t>Adquirir experiencia a través de procesos con requerimientos menores o procesos de mínima cuantía</a:t>
            </a:r>
            <a:endParaRPr sz="1200" dirty="0"/>
          </a:p>
        </p:txBody>
      </p:sp>
      <p:sp>
        <p:nvSpPr>
          <p:cNvPr id="261" name="Google Shape;261;p29"/>
          <p:cNvSpPr txBox="1">
            <a:spLocks noGrp="1"/>
          </p:cNvSpPr>
          <p:nvPr>
            <p:ph type="body" idx="1"/>
          </p:nvPr>
        </p:nvSpPr>
        <p:spPr>
          <a:xfrm>
            <a:off x="893700" y="3657600"/>
            <a:ext cx="24912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O" b="1" dirty="0"/>
              <a:t>Procesos con fomento a </a:t>
            </a:r>
            <a:r>
              <a:rPr lang="es-CO" b="1" dirty="0" err="1"/>
              <a:t>Mipymes</a:t>
            </a:r>
            <a:endParaRPr b="1" dirty="0"/>
          </a:p>
          <a:p>
            <a:pPr marL="0" lvl="0" indent="0" algn="l" rtl="0">
              <a:spcBef>
                <a:spcPts val="600"/>
              </a:spcBef>
              <a:spcAft>
                <a:spcPts val="0"/>
              </a:spcAft>
              <a:buNone/>
            </a:pPr>
            <a:r>
              <a:rPr lang="en" sz="1200" dirty="0"/>
              <a:t>Encontrar procesos que favorezcan la paticipación de Mipymes</a:t>
            </a:r>
            <a:endParaRPr sz="1200" dirty="0"/>
          </a:p>
        </p:txBody>
      </p:sp>
      <p:sp>
        <p:nvSpPr>
          <p:cNvPr id="262" name="Google Shape;262;p29"/>
          <p:cNvSpPr txBox="1">
            <a:spLocks noGrp="1"/>
          </p:cNvSpPr>
          <p:nvPr>
            <p:ph type="body" idx="2"/>
          </p:nvPr>
        </p:nvSpPr>
        <p:spPr>
          <a:xfrm>
            <a:off x="3512560" y="3657600"/>
            <a:ext cx="2491200"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O" b="1" dirty="0"/>
              <a:t>Segmentos pequeños</a:t>
            </a:r>
            <a:endParaRPr b="1" dirty="0"/>
          </a:p>
          <a:p>
            <a:pPr marL="0" lvl="0" indent="0" algn="l" rtl="0">
              <a:spcBef>
                <a:spcPts val="600"/>
              </a:spcBef>
              <a:spcAft>
                <a:spcPts val="0"/>
              </a:spcAft>
              <a:buNone/>
            </a:pPr>
            <a:r>
              <a:rPr lang="en" sz="1200" dirty="0"/>
              <a:t>Buscar particicpación en segmentos o lotes que requieran menor capacidad de producción o menor experiencia</a:t>
            </a:r>
            <a:endParaRPr sz="1200" dirty="0"/>
          </a:p>
        </p:txBody>
      </p:sp>
      <p:sp>
        <p:nvSpPr>
          <p:cNvPr id="265" name="Google Shape;265;p29"/>
          <p:cNvSpPr/>
          <p:nvPr/>
        </p:nvSpPr>
        <p:spPr>
          <a:xfrm>
            <a:off x="3615300" y="1399575"/>
            <a:ext cx="568200" cy="519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a:off x="6238259" y="1399575"/>
            <a:ext cx="568200" cy="519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a:off x="977625" y="3171225"/>
            <a:ext cx="568200" cy="51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3615300" y="3171225"/>
            <a:ext cx="568200" cy="519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3761627" y="1533267"/>
            <a:ext cx="275755" cy="251913"/>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29"/>
          <p:cNvGrpSpPr/>
          <p:nvPr/>
        </p:nvGrpSpPr>
        <p:grpSpPr>
          <a:xfrm>
            <a:off x="6370548" y="1529603"/>
            <a:ext cx="294182" cy="286367"/>
            <a:chOff x="5970800" y="1619250"/>
            <a:chExt cx="428650" cy="456725"/>
          </a:xfrm>
        </p:grpSpPr>
        <p:sp>
          <p:nvSpPr>
            <p:cNvPr id="272" name="Google Shape;272;p29"/>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9"/>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29"/>
          <p:cNvGrpSpPr/>
          <p:nvPr/>
        </p:nvGrpSpPr>
        <p:grpSpPr>
          <a:xfrm>
            <a:off x="3724087" y="3305590"/>
            <a:ext cx="351180" cy="237367"/>
            <a:chOff x="5255200" y="3006475"/>
            <a:chExt cx="511700" cy="378575"/>
          </a:xfrm>
        </p:grpSpPr>
        <p:sp>
          <p:nvSpPr>
            <p:cNvPr id="281" name="Google Shape;281;p2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Google Shape;291;p2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36" name="Imagen 35">
            <a:extLst>
              <a:ext uri="{FF2B5EF4-FFF2-40B4-BE49-F238E27FC236}">
                <a16:creationId xmlns:a16="http://schemas.microsoft.com/office/drawing/2014/main" id="{DB7A122D-2841-4A9F-900C-827C9EE259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38505" y="645241"/>
            <a:ext cx="885232" cy="325145"/>
          </a:xfrm>
          <a:prstGeom prst="rect">
            <a:avLst/>
          </a:prstGeom>
        </p:spPr>
      </p:pic>
      <p:sp>
        <p:nvSpPr>
          <p:cNvPr id="37" name="Google Shape;267;p29">
            <a:extLst>
              <a:ext uri="{FF2B5EF4-FFF2-40B4-BE49-F238E27FC236}">
                <a16:creationId xmlns:a16="http://schemas.microsoft.com/office/drawing/2014/main" id="{DEB8F255-16FD-469F-B623-A5E439B171E3}"/>
              </a:ext>
            </a:extLst>
          </p:cNvPr>
          <p:cNvSpPr/>
          <p:nvPr/>
        </p:nvSpPr>
        <p:spPr>
          <a:xfrm>
            <a:off x="991877" y="1392975"/>
            <a:ext cx="568200" cy="51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811;p47">
            <a:extLst>
              <a:ext uri="{FF2B5EF4-FFF2-40B4-BE49-F238E27FC236}">
                <a16:creationId xmlns:a16="http://schemas.microsoft.com/office/drawing/2014/main" id="{0F97CC27-D3A3-45F5-B33E-AA085F53CAD0}"/>
              </a:ext>
            </a:extLst>
          </p:cNvPr>
          <p:cNvGrpSpPr/>
          <p:nvPr/>
        </p:nvGrpSpPr>
        <p:grpSpPr>
          <a:xfrm>
            <a:off x="1047834" y="1456129"/>
            <a:ext cx="427781" cy="316489"/>
            <a:chOff x="5255200" y="3006475"/>
            <a:chExt cx="511700" cy="378575"/>
          </a:xfrm>
        </p:grpSpPr>
        <p:sp>
          <p:nvSpPr>
            <p:cNvPr id="39" name="Google Shape;812;p47">
              <a:extLst>
                <a:ext uri="{FF2B5EF4-FFF2-40B4-BE49-F238E27FC236}">
                  <a16:creationId xmlns:a16="http://schemas.microsoft.com/office/drawing/2014/main" id="{AC5964D9-802F-4FDC-9BD6-DFB18F370C87}"/>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3;p47">
              <a:extLst>
                <a:ext uri="{FF2B5EF4-FFF2-40B4-BE49-F238E27FC236}">
                  <a16:creationId xmlns:a16="http://schemas.microsoft.com/office/drawing/2014/main" id="{6F500697-C046-454B-AD61-51D6C87A6F1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743;p47">
            <a:extLst>
              <a:ext uri="{FF2B5EF4-FFF2-40B4-BE49-F238E27FC236}">
                <a16:creationId xmlns:a16="http://schemas.microsoft.com/office/drawing/2014/main" id="{1B20E675-5A4F-419F-B764-64E90424DA1F}"/>
              </a:ext>
            </a:extLst>
          </p:cNvPr>
          <p:cNvGrpSpPr/>
          <p:nvPr/>
        </p:nvGrpSpPr>
        <p:grpSpPr>
          <a:xfrm>
            <a:off x="1102637" y="3231000"/>
            <a:ext cx="368551" cy="368551"/>
            <a:chOff x="2594325" y="1627175"/>
            <a:chExt cx="440850" cy="440850"/>
          </a:xfrm>
        </p:grpSpPr>
        <p:sp>
          <p:nvSpPr>
            <p:cNvPr id="42" name="Google Shape;744;p47">
              <a:extLst>
                <a:ext uri="{FF2B5EF4-FFF2-40B4-BE49-F238E27FC236}">
                  <a16:creationId xmlns:a16="http://schemas.microsoft.com/office/drawing/2014/main" id="{26F3C4E8-21B5-41AA-8B3D-B0260366D726}"/>
                </a:ext>
              </a:extLst>
            </p:cNvPr>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45;p47">
              <a:extLst>
                <a:ext uri="{FF2B5EF4-FFF2-40B4-BE49-F238E27FC236}">
                  <a16:creationId xmlns:a16="http://schemas.microsoft.com/office/drawing/2014/main" id="{F870D9DA-8D46-4D8C-9595-6E63C3DCC4E8}"/>
                </a:ext>
              </a:extLst>
            </p:cNvPr>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46;p47">
              <a:extLst>
                <a:ext uri="{FF2B5EF4-FFF2-40B4-BE49-F238E27FC236}">
                  <a16:creationId xmlns:a16="http://schemas.microsoft.com/office/drawing/2014/main" id="{4B4FD711-7F1A-47F9-8B10-748CC8A891C2}"/>
                </a:ext>
              </a:extLst>
            </p:cNvPr>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66;p29">
            <a:extLst>
              <a:ext uri="{FF2B5EF4-FFF2-40B4-BE49-F238E27FC236}">
                <a16:creationId xmlns:a16="http://schemas.microsoft.com/office/drawing/2014/main" id="{C093D30E-550C-446A-988E-40D2006BBFD2}"/>
              </a:ext>
            </a:extLst>
          </p:cNvPr>
          <p:cNvSpPr/>
          <p:nvPr/>
        </p:nvSpPr>
        <p:spPr>
          <a:xfrm>
            <a:off x="6252975" y="3138300"/>
            <a:ext cx="568200" cy="519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2;p29">
            <a:extLst>
              <a:ext uri="{FF2B5EF4-FFF2-40B4-BE49-F238E27FC236}">
                <a16:creationId xmlns:a16="http://schemas.microsoft.com/office/drawing/2014/main" id="{A559CEB2-A3F4-49F4-9641-34EAB7DBA1C1}"/>
              </a:ext>
            </a:extLst>
          </p:cNvPr>
          <p:cNvSpPr txBox="1">
            <a:spLocks/>
          </p:cNvSpPr>
          <p:nvPr/>
        </p:nvSpPr>
        <p:spPr>
          <a:xfrm>
            <a:off x="6232537" y="3604950"/>
            <a:ext cx="2491200" cy="130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accent6"/>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pPr marL="0" indent="0">
              <a:buFont typeface="Lato"/>
              <a:buNone/>
            </a:pPr>
            <a:r>
              <a:rPr lang="es-CO" b="1" dirty="0"/>
              <a:t>Encadenamiento productivo</a:t>
            </a:r>
          </a:p>
          <a:p>
            <a:pPr marL="0" indent="0">
              <a:buNone/>
            </a:pPr>
            <a:r>
              <a:rPr lang="es-CO" sz="1200" dirty="0"/>
              <a:t>Convenios con empresas que ya estan vinculadas en procesos de contratación a través de tercerización u otras estrategias</a:t>
            </a:r>
          </a:p>
        </p:txBody>
      </p:sp>
      <p:pic>
        <p:nvPicPr>
          <p:cNvPr id="4" name="Gráfico 3" descr="Vínculo con relleno sólido">
            <a:extLst>
              <a:ext uri="{FF2B5EF4-FFF2-40B4-BE49-F238E27FC236}">
                <a16:creationId xmlns:a16="http://schemas.microsoft.com/office/drawing/2014/main" id="{27D0B1A6-F306-45BA-AE0E-A4CA3111A5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23951" y="3169350"/>
            <a:ext cx="457200" cy="457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ctrTitle" idx="4294967295"/>
          </p:nvPr>
        </p:nvSpPr>
        <p:spPr>
          <a:xfrm>
            <a:off x="3468175" y="3537133"/>
            <a:ext cx="55611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CO" dirty="0">
                <a:solidFill>
                  <a:schemeClr val="accent1"/>
                </a:solidFill>
              </a:rPr>
              <a:t>¿CÓMO ENCONTRAR OPORTUNIDADES?</a:t>
            </a:r>
            <a:endParaRPr dirty="0">
              <a:solidFill>
                <a:schemeClr val="accent1"/>
              </a:solidFill>
            </a:endParaRPr>
          </a:p>
        </p:txBody>
      </p:sp>
      <p:sp>
        <p:nvSpPr>
          <p:cNvPr id="106" name="Google Shape;106;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7" name="Google Shape;105;p14">
            <a:extLst>
              <a:ext uri="{FF2B5EF4-FFF2-40B4-BE49-F238E27FC236}">
                <a16:creationId xmlns:a16="http://schemas.microsoft.com/office/drawing/2014/main" id="{FDE1E075-AAC8-4917-BAC4-2BCB69A3666F}"/>
              </a:ext>
            </a:extLst>
          </p:cNvPr>
          <p:cNvPicPr preferRelativeResize="0"/>
          <p:nvPr/>
        </p:nvPicPr>
        <p:blipFill>
          <a:blip r:embed="rId3">
            <a:duotone>
              <a:schemeClr val="bg2">
                <a:shade val="45000"/>
                <a:satMod val="135000"/>
              </a:schemeClr>
              <a:prstClr val="white"/>
            </a:duotone>
          </a:blip>
          <a:srcRect/>
          <a:stretch/>
        </p:blipFill>
        <p:spPr>
          <a:xfrm>
            <a:off x="533253" y="1001708"/>
            <a:ext cx="3784909" cy="2702662"/>
          </a:xfrm>
          <a:prstGeom prst="rect">
            <a:avLst/>
          </a:prstGeom>
          <a:noFill/>
          <a:ln>
            <a:noFill/>
          </a:ln>
        </p:spPr>
      </p:pic>
      <p:pic>
        <p:nvPicPr>
          <p:cNvPr id="8" name="Imagen 7">
            <a:extLst>
              <a:ext uri="{FF2B5EF4-FFF2-40B4-BE49-F238E27FC236}">
                <a16:creationId xmlns:a16="http://schemas.microsoft.com/office/drawing/2014/main" id="{B9A6ABDE-FE9D-4D46-92B1-D3BBC0F401B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69693" y="283994"/>
            <a:ext cx="885232" cy="325145"/>
          </a:xfrm>
          <a:prstGeom prst="rect">
            <a:avLst/>
          </a:prstGeom>
        </p:spPr>
      </p:pic>
      <p:pic>
        <p:nvPicPr>
          <p:cNvPr id="6" name="Imagen 5">
            <a:extLst>
              <a:ext uri="{FF2B5EF4-FFF2-40B4-BE49-F238E27FC236}">
                <a16:creationId xmlns:a16="http://schemas.microsoft.com/office/drawing/2014/main" id="{916B1155-03AE-4524-9A69-884F404C30EA}"/>
              </a:ext>
            </a:extLst>
          </p:cNvPr>
          <p:cNvPicPr>
            <a:picLocks noChangeAspect="1"/>
          </p:cNvPicPr>
          <p:nvPr/>
        </p:nvPicPr>
        <p:blipFill>
          <a:blip r:embed="rId5"/>
          <a:stretch>
            <a:fillRect/>
          </a:stretch>
        </p:blipFill>
        <p:spPr>
          <a:xfrm>
            <a:off x="0" y="4853683"/>
            <a:ext cx="811200" cy="317500"/>
          </a:xfrm>
          <a:prstGeom prst="rect">
            <a:avLst/>
          </a:prstGeom>
        </p:spPr>
      </p:pic>
    </p:spTree>
    <p:extLst>
      <p:ext uri="{BB962C8B-B14F-4D97-AF65-F5344CB8AC3E}">
        <p14:creationId xmlns:p14="http://schemas.microsoft.com/office/powerpoint/2010/main" val="167080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893700" y="840621"/>
            <a:ext cx="3094800" cy="65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O" sz="2400" dirty="0"/>
              <a:t>SECOP II</a:t>
            </a:r>
            <a:endParaRPr sz="2400" dirty="0"/>
          </a:p>
        </p:txBody>
      </p:sp>
      <p:sp>
        <p:nvSpPr>
          <p:cNvPr id="162" name="Google Shape;162;p21"/>
          <p:cNvSpPr txBox="1">
            <a:spLocks noGrp="1"/>
          </p:cNvSpPr>
          <p:nvPr>
            <p:ph type="body" idx="1"/>
          </p:nvPr>
        </p:nvSpPr>
        <p:spPr>
          <a:xfrm>
            <a:off x="798652" y="1601529"/>
            <a:ext cx="3284895" cy="1639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s-CO" sz="1800" dirty="0">
                <a:latin typeface="Raleway" panose="020B0604020202020204" charset="0"/>
              </a:rPr>
              <a:t>La manera más fácil de encontrar procesos de contratación es a través de la plataforma SECOP II, en la cual Colombia Compra Eficiente y las entidades publican sus procesos de contratación. </a:t>
            </a:r>
            <a:endParaRPr sz="1800" dirty="0">
              <a:latin typeface="Raleway" panose="020B0604020202020204" charset="0"/>
            </a:endParaRPr>
          </a:p>
        </p:txBody>
      </p:sp>
      <p:pic>
        <p:nvPicPr>
          <p:cNvPr id="163" name="Google Shape;163;p21"/>
          <p:cNvPicPr preferRelativeResize="0"/>
          <p:nvPr/>
        </p:nvPicPr>
        <p:blipFill rotWithShape="1">
          <a:blip r:embed="rId3">
            <a:alphaModFix/>
          </a:blip>
          <a:srcRect l="32845"/>
          <a:stretch/>
        </p:blipFill>
        <p:spPr>
          <a:xfrm>
            <a:off x="4612500" y="0"/>
            <a:ext cx="4531499" cy="5064469"/>
          </a:xfrm>
          <a:prstGeom prst="rect">
            <a:avLst/>
          </a:prstGeom>
          <a:noFill/>
          <a:ln>
            <a:noFill/>
          </a:ln>
        </p:spPr>
      </p:pic>
      <p:sp>
        <p:nvSpPr>
          <p:cNvPr id="164" name="Google Shape;164;p2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pic>
        <p:nvPicPr>
          <p:cNvPr id="6" name="Imagen 5">
            <a:extLst>
              <a:ext uri="{FF2B5EF4-FFF2-40B4-BE49-F238E27FC236}">
                <a16:creationId xmlns:a16="http://schemas.microsoft.com/office/drawing/2014/main" id="{7014C0DC-7BB6-4A25-8F03-3ABED649609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6036" y="160664"/>
            <a:ext cx="885232" cy="325145"/>
          </a:xfrm>
          <a:prstGeom prst="rect">
            <a:avLst/>
          </a:prstGeom>
        </p:spPr>
      </p:pic>
      <p:pic>
        <p:nvPicPr>
          <p:cNvPr id="7" name="Imagen 6">
            <a:extLst>
              <a:ext uri="{FF2B5EF4-FFF2-40B4-BE49-F238E27FC236}">
                <a16:creationId xmlns:a16="http://schemas.microsoft.com/office/drawing/2014/main" id="{D66125D3-A13F-4889-BEC1-4A733A1F289C}"/>
              </a:ext>
            </a:extLst>
          </p:cNvPr>
          <p:cNvPicPr>
            <a:picLocks noChangeAspect="1"/>
          </p:cNvPicPr>
          <p:nvPr/>
        </p:nvPicPr>
        <p:blipFill>
          <a:blip r:embed="rId5"/>
          <a:stretch>
            <a:fillRect/>
          </a:stretch>
        </p:blipFill>
        <p:spPr>
          <a:xfrm>
            <a:off x="0" y="4853683"/>
            <a:ext cx="811200" cy="317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6"/>
          <p:cNvSpPr txBox="1">
            <a:spLocks noGrp="1"/>
          </p:cNvSpPr>
          <p:nvPr>
            <p:ph type="ctrTitle" idx="4294967295"/>
          </p:nvPr>
        </p:nvSpPr>
        <p:spPr>
          <a:xfrm>
            <a:off x="1094992" y="1356938"/>
            <a:ext cx="6444600" cy="822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b="1" dirty="0">
                <a:solidFill>
                  <a:schemeClr val="lt1"/>
                </a:solidFill>
                <a:latin typeface="Lato"/>
                <a:ea typeface="Lato"/>
                <a:cs typeface="Lato"/>
                <a:sym typeface="Lato"/>
              </a:rPr>
              <a:t>15% DEL PIB</a:t>
            </a:r>
            <a:endParaRPr sz="7200" b="1" dirty="0">
              <a:solidFill>
                <a:schemeClr val="lt1"/>
              </a:solidFill>
              <a:latin typeface="Lato"/>
              <a:ea typeface="Lato"/>
              <a:cs typeface="Lato"/>
              <a:sym typeface="Lato"/>
            </a:endParaRPr>
          </a:p>
        </p:txBody>
      </p:sp>
      <p:sp>
        <p:nvSpPr>
          <p:cNvPr id="221" name="Google Shape;221;p26"/>
          <p:cNvSpPr txBox="1">
            <a:spLocks noGrp="1"/>
          </p:cNvSpPr>
          <p:nvPr>
            <p:ph type="subTitle" idx="4294967295"/>
          </p:nvPr>
        </p:nvSpPr>
        <p:spPr>
          <a:xfrm>
            <a:off x="1214700" y="2050168"/>
            <a:ext cx="7540225"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O" b="1" dirty="0">
                <a:solidFill>
                  <a:schemeClr val="lt1"/>
                </a:solidFill>
              </a:rPr>
              <a:t>Importancia de la Compra Pública en Colombia</a:t>
            </a:r>
            <a:endParaRPr lang="en-US" b="1" dirty="0">
              <a:solidFill>
                <a:schemeClr val="lt1"/>
              </a:solidFill>
            </a:endParaRPr>
          </a:p>
        </p:txBody>
      </p:sp>
      <p:sp>
        <p:nvSpPr>
          <p:cNvPr id="222" name="Google Shape;222;p26"/>
          <p:cNvSpPr/>
          <p:nvPr/>
        </p:nvSpPr>
        <p:spPr>
          <a:xfrm>
            <a:off x="-150" y="1167947"/>
            <a:ext cx="940500" cy="668700"/>
          </a:xfrm>
          <a:prstGeom prst="rightArrow">
            <a:avLst>
              <a:gd name="adj1" fmla="val 61815"/>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7;p27">
            <a:extLst>
              <a:ext uri="{FF2B5EF4-FFF2-40B4-BE49-F238E27FC236}">
                <a16:creationId xmlns:a16="http://schemas.microsoft.com/office/drawing/2014/main" id="{9D966D16-1AD6-46EE-868E-5DA76A14A811}"/>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dirty="0"/>
          </a:p>
        </p:txBody>
      </p:sp>
      <p:pic>
        <p:nvPicPr>
          <p:cNvPr id="2" name="Imagen 1">
            <a:extLst>
              <a:ext uri="{FF2B5EF4-FFF2-40B4-BE49-F238E27FC236}">
                <a16:creationId xmlns:a16="http://schemas.microsoft.com/office/drawing/2014/main" id="{91D312D2-4CE0-4847-A588-E59AE79A2EB2}"/>
              </a:ext>
            </a:extLst>
          </p:cNvPr>
          <p:cNvPicPr>
            <a:picLocks noChangeAspect="1"/>
          </p:cNvPicPr>
          <p:nvPr/>
        </p:nvPicPr>
        <p:blipFill>
          <a:blip r:embed="rId3"/>
          <a:stretch>
            <a:fillRect/>
          </a:stretch>
        </p:blipFill>
        <p:spPr>
          <a:xfrm>
            <a:off x="940350" y="2852566"/>
            <a:ext cx="7846232" cy="1457070"/>
          </a:xfrm>
          <a:prstGeom prst="rect">
            <a:avLst/>
          </a:prstGeom>
        </p:spPr>
      </p:pic>
      <p:sp>
        <p:nvSpPr>
          <p:cNvPr id="7" name="Google Shape;221;p26">
            <a:extLst>
              <a:ext uri="{FF2B5EF4-FFF2-40B4-BE49-F238E27FC236}">
                <a16:creationId xmlns:a16="http://schemas.microsoft.com/office/drawing/2014/main" id="{D2BE468A-C10E-4875-A14F-8E3E17DBCEF3}"/>
              </a:ext>
            </a:extLst>
          </p:cNvPr>
          <p:cNvSpPr txBox="1">
            <a:spLocks/>
          </p:cNvSpPr>
          <p:nvPr/>
        </p:nvSpPr>
        <p:spPr>
          <a:xfrm>
            <a:off x="4984812" y="3558116"/>
            <a:ext cx="7540225"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marL="0" indent="0">
              <a:buFont typeface="Lato"/>
              <a:buNone/>
            </a:pPr>
            <a:r>
              <a:rPr lang="es-CO" b="1" dirty="0">
                <a:solidFill>
                  <a:schemeClr val="lt1"/>
                </a:solidFill>
              </a:rPr>
              <a:t>Contratos en la TVEC</a:t>
            </a:r>
            <a:endParaRPr lang="en-US" b="1" dirty="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5171716" y="1001143"/>
            <a:ext cx="3555504" cy="65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O" sz="2400" dirty="0"/>
              <a:t>MESAS DE GOBIERNO EMPRESARIAL</a:t>
            </a:r>
            <a:endParaRPr sz="2400" dirty="0"/>
          </a:p>
        </p:txBody>
      </p:sp>
      <p:sp>
        <p:nvSpPr>
          <p:cNvPr id="162" name="Google Shape;162;p21"/>
          <p:cNvSpPr txBox="1">
            <a:spLocks noGrp="1"/>
          </p:cNvSpPr>
          <p:nvPr>
            <p:ph type="body" idx="1"/>
          </p:nvPr>
        </p:nvSpPr>
        <p:spPr>
          <a:xfrm>
            <a:off x="5171716" y="1869657"/>
            <a:ext cx="3284895" cy="1639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s-CO" sz="1800" dirty="0">
                <a:latin typeface="Raleway" panose="020B0604020202020204" charset="0"/>
              </a:rPr>
              <a:t>Escenario no competitivo organizado por Colombia Compra Eficiente con gremios y empresarios para exponer aspectos puntuales sobre los Acuerdos Marco previos a su publicación para mejorar la participación</a:t>
            </a:r>
            <a:endParaRPr sz="1800" dirty="0">
              <a:latin typeface="Raleway" panose="020B0604020202020204" charset="0"/>
            </a:endParaRPr>
          </a:p>
        </p:txBody>
      </p:sp>
      <p:pic>
        <p:nvPicPr>
          <p:cNvPr id="163" name="Google Shape;163;p21"/>
          <p:cNvPicPr preferRelativeResize="0"/>
          <p:nvPr/>
        </p:nvPicPr>
        <p:blipFill rotWithShape="1">
          <a:blip r:embed="rId3"/>
          <a:srcRect l="20189" r="20189"/>
          <a:stretch/>
        </p:blipFill>
        <p:spPr>
          <a:xfrm>
            <a:off x="0" y="-2"/>
            <a:ext cx="4531499" cy="5064469"/>
          </a:xfrm>
          <a:prstGeom prst="rect">
            <a:avLst/>
          </a:prstGeom>
          <a:noFill/>
          <a:ln>
            <a:noFill/>
          </a:ln>
        </p:spPr>
      </p:pic>
      <p:sp>
        <p:nvSpPr>
          <p:cNvPr id="164" name="Google Shape;164;p2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pic>
        <p:nvPicPr>
          <p:cNvPr id="6" name="Imagen 5">
            <a:extLst>
              <a:ext uri="{FF2B5EF4-FFF2-40B4-BE49-F238E27FC236}">
                <a16:creationId xmlns:a16="http://schemas.microsoft.com/office/drawing/2014/main" id="{7014C0DC-7BB6-4A25-8F03-3ABED649609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37959" y="143722"/>
            <a:ext cx="885232" cy="325145"/>
          </a:xfrm>
          <a:prstGeom prst="rect">
            <a:avLst/>
          </a:prstGeom>
        </p:spPr>
      </p:pic>
      <p:pic>
        <p:nvPicPr>
          <p:cNvPr id="7" name="Imagen 6">
            <a:extLst>
              <a:ext uri="{FF2B5EF4-FFF2-40B4-BE49-F238E27FC236}">
                <a16:creationId xmlns:a16="http://schemas.microsoft.com/office/drawing/2014/main" id="{D66125D3-A13F-4889-BEC1-4A733A1F289C}"/>
              </a:ext>
            </a:extLst>
          </p:cNvPr>
          <p:cNvPicPr>
            <a:picLocks noChangeAspect="1"/>
          </p:cNvPicPr>
          <p:nvPr/>
        </p:nvPicPr>
        <p:blipFill>
          <a:blip r:embed="rId5"/>
          <a:stretch>
            <a:fillRect/>
          </a:stretch>
        </p:blipFill>
        <p:spPr>
          <a:xfrm>
            <a:off x="0" y="5064467"/>
            <a:ext cx="811200" cy="106715"/>
          </a:xfrm>
          <a:prstGeom prst="rect">
            <a:avLst/>
          </a:prstGeom>
        </p:spPr>
      </p:pic>
    </p:spTree>
    <p:extLst>
      <p:ext uri="{BB962C8B-B14F-4D97-AF65-F5344CB8AC3E}">
        <p14:creationId xmlns:p14="http://schemas.microsoft.com/office/powerpoint/2010/main" val="2594599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4646A0-C240-574F-B714-24F9E590E31F}"/>
              </a:ext>
            </a:extLst>
          </p:cNvPr>
          <p:cNvSpPr>
            <a:spLocks noGrp="1"/>
          </p:cNvSpPr>
          <p:nvPr>
            <p:ph type="title" idx="4294967295"/>
          </p:nvPr>
        </p:nvSpPr>
        <p:spPr>
          <a:xfrm>
            <a:off x="0" y="261938"/>
            <a:ext cx="9144000" cy="481012"/>
          </a:xfrm>
        </p:spPr>
        <p:txBody>
          <a:bodyPr/>
          <a:lstStyle/>
          <a:p>
            <a:pPr algn="ctr"/>
            <a:r>
              <a:rPr lang="es-MX" sz="2400" dirty="0">
                <a:solidFill>
                  <a:schemeClr val="accent6"/>
                </a:solidFill>
              </a:rPr>
              <a:t>Acuerdos Marco </a:t>
            </a:r>
            <a:r>
              <a:rPr lang="es-MX" sz="2400" dirty="0">
                <a:solidFill>
                  <a:schemeClr val="accent6"/>
                </a:solidFill>
                <a:highlight>
                  <a:srgbClr val="000080"/>
                </a:highlight>
              </a:rPr>
              <a:t>adjudicados</a:t>
            </a:r>
            <a:r>
              <a:rPr lang="es-MX" sz="2400" dirty="0">
                <a:solidFill>
                  <a:schemeClr val="accent6"/>
                </a:solidFill>
              </a:rPr>
              <a:t> en 2021</a:t>
            </a:r>
            <a:endParaRPr lang="es-CO" sz="2400" dirty="0">
              <a:solidFill>
                <a:schemeClr val="accent6"/>
              </a:solidFill>
            </a:endParaRPr>
          </a:p>
        </p:txBody>
      </p:sp>
      <p:sp>
        <p:nvSpPr>
          <p:cNvPr id="3" name="Marcador de texto 2">
            <a:extLst>
              <a:ext uri="{FF2B5EF4-FFF2-40B4-BE49-F238E27FC236}">
                <a16:creationId xmlns:a16="http://schemas.microsoft.com/office/drawing/2014/main" id="{D74DFB9A-ABE3-5B4C-99E8-4C65128576C4}"/>
              </a:ext>
            </a:extLst>
          </p:cNvPr>
          <p:cNvSpPr>
            <a:spLocks noGrp="1"/>
          </p:cNvSpPr>
          <p:nvPr>
            <p:ph type="body" idx="4294967295"/>
          </p:nvPr>
        </p:nvSpPr>
        <p:spPr>
          <a:xfrm>
            <a:off x="0" y="1539676"/>
            <a:ext cx="4000500" cy="3190875"/>
          </a:xfrm>
        </p:spPr>
        <p:txBody>
          <a:bodyPr/>
          <a:lstStyle/>
          <a:p>
            <a:r>
              <a:rPr lang="es-CO" sz="1200" b="1" dirty="0"/>
              <a:t>Material Pedagógico MEN </a:t>
            </a:r>
            <a:r>
              <a:rPr lang="es-CO" sz="1200" dirty="0"/>
              <a:t>(Transacciones:  $ 503.197.645.909,  Ahorros:  7%, Vigencia: 36 meses.)</a:t>
            </a:r>
          </a:p>
          <a:p>
            <a:endParaRPr lang="es-CO" sz="1200" b="1" dirty="0"/>
          </a:p>
          <a:p>
            <a:r>
              <a:rPr lang="es-CO" sz="1200" b="1" dirty="0"/>
              <a:t>Sistemas Fotovoltaicos y sus elementos</a:t>
            </a:r>
            <a:r>
              <a:rPr lang="es-CO" sz="1200" dirty="0"/>
              <a:t> (Transacciones: $ 101.552.200.533, Ahorros: 2%, Vigencia: 30 meses.)</a:t>
            </a:r>
          </a:p>
          <a:p>
            <a:endParaRPr lang="es-CO" sz="1200" dirty="0"/>
          </a:p>
          <a:p>
            <a:r>
              <a:rPr lang="es-CO" sz="1200" b="1" dirty="0"/>
              <a:t>Elementos de Emergencia y Protección Personal </a:t>
            </a:r>
            <a:r>
              <a:rPr lang="es-CO" sz="1200" dirty="0"/>
              <a:t>(Transacciones: $ 343.608.107.507, Ahorros: 7%, Vigencia: 36 meses.)</a:t>
            </a:r>
          </a:p>
        </p:txBody>
      </p:sp>
      <p:sp>
        <p:nvSpPr>
          <p:cNvPr id="5" name="Marcador de texto 4">
            <a:extLst>
              <a:ext uri="{FF2B5EF4-FFF2-40B4-BE49-F238E27FC236}">
                <a16:creationId xmlns:a16="http://schemas.microsoft.com/office/drawing/2014/main" id="{9569BC38-F5D4-BE45-B6C2-7C4023751144}"/>
              </a:ext>
            </a:extLst>
          </p:cNvPr>
          <p:cNvSpPr>
            <a:spLocks noGrp="1"/>
          </p:cNvSpPr>
          <p:nvPr>
            <p:ph type="body" idx="4294967295"/>
          </p:nvPr>
        </p:nvSpPr>
        <p:spPr>
          <a:xfrm>
            <a:off x="0" y="753597"/>
            <a:ext cx="7947025" cy="417513"/>
          </a:xfrm>
        </p:spPr>
        <p:txBody>
          <a:bodyPr/>
          <a:lstStyle/>
          <a:p>
            <a:r>
              <a:rPr lang="es-CO" dirty="0"/>
              <a:t>Transacciones, Ahorros y Vigencias</a:t>
            </a:r>
          </a:p>
        </p:txBody>
      </p:sp>
      <p:sp>
        <p:nvSpPr>
          <p:cNvPr id="6" name="Marcador de texto 2">
            <a:extLst>
              <a:ext uri="{FF2B5EF4-FFF2-40B4-BE49-F238E27FC236}">
                <a16:creationId xmlns:a16="http://schemas.microsoft.com/office/drawing/2014/main" id="{5508669C-7000-4D6C-BD35-A62E608B241C}"/>
              </a:ext>
            </a:extLst>
          </p:cNvPr>
          <p:cNvSpPr txBox="1">
            <a:spLocks/>
          </p:cNvSpPr>
          <p:nvPr/>
        </p:nvSpPr>
        <p:spPr>
          <a:xfrm>
            <a:off x="4793556" y="1539676"/>
            <a:ext cx="4000500" cy="3190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r>
              <a:rPr lang="es-CO" sz="1200" b="1" dirty="0"/>
              <a:t>Hemofilia</a:t>
            </a:r>
            <a:r>
              <a:rPr lang="es-CO" sz="1200" dirty="0"/>
              <a:t> (Transacciones: 30.000.000.0000, Ahorros: 6%, Vigencia: 36 meses.)</a:t>
            </a:r>
          </a:p>
          <a:p>
            <a:pPr marL="76200" indent="0">
              <a:buNone/>
            </a:pPr>
            <a:endParaRPr lang="es-CO" sz="1200" dirty="0"/>
          </a:p>
          <a:p>
            <a:r>
              <a:rPr lang="es-CO" sz="1200" b="1" dirty="0"/>
              <a:t>Tratamiento de Enfermedad Renal Crónica </a:t>
            </a:r>
            <a:r>
              <a:rPr lang="es-CO" sz="1200" dirty="0"/>
              <a:t>(Transacciones: $ 129.231.000.000, Ahorros: 5%, Vigencia: 36 meses.)</a:t>
            </a:r>
          </a:p>
        </p:txBody>
      </p:sp>
    </p:spTree>
    <p:extLst>
      <p:ext uri="{BB962C8B-B14F-4D97-AF65-F5344CB8AC3E}">
        <p14:creationId xmlns:p14="http://schemas.microsoft.com/office/powerpoint/2010/main" val="1073220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74DFB9A-ABE3-5B4C-99E8-4C65128576C4}"/>
              </a:ext>
            </a:extLst>
          </p:cNvPr>
          <p:cNvSpPr>
            <a:spLocks noGrp="1"/>
          </p:cNvSpPr>
          <p:nvPr>
            <p:ph type="body" idx="4294967295"/>
          </p:nvPr>
        </p:nvSpPr>
        <p:spPr>
          <a:xfrm>
            <a:off x="0" y="1355260"/>
            <a:ext cx="4000500" cy="3190875"/>
          </a:xfrm>
        </p:spPr>
        <p:txBody>
          <a:bodyPr/>
          <a:lstStyle/>
          <a:p>
            <a:r>
              <a:rPr lang="es-CO" sz="1200" b="1" dirty="0"/>
              <a:t>Imágenes Satelitales y Cartográficas</a:t>
            </a:r>
            <a:r>
              <a:rPr lang="es-CO" sz="1200" dirty="0"/>
              <a:t> (Transacciones: $ 35.505.201.640, Ahorros: 7%, Vigencia: 36 meses, Cierre: 25/08/21)</a:t>
            </a:r>
          </a:p>
          <a:p>
            <a:endParaRPr lang="es-CO" sz="1200" dirty="0"/>
          </a:p>
          <a:p>
            <a:r>
              <a:rPr lang="es-CO" sz="1200" b="1" dirty="0"/>
              <a:t>Maquinaria Amarilla </a:t>
            </a:r>
            <a:r>
              <a:rPr lang="es-CO" sz="1200" dirty="0">
                <a:sym typeface="Wingdings" pitchFamily="2" charset="2"/>
              </a:rPr>
              <a:t>(Transacciones: $ 104.250.000.000, Ahorros: 5%, Vigencia: 36 meses, cierre 26/08/21)</a:t>
            </a:r>
          </a:p>
          <a:p>
            <a:endParaRPr lang="es-CO" sz="1200" dirty="0">
              <a:sym typeface="Wingdings" pitchFamily="2" charset="2"/>
            </a:endParaRPr>
          </a:p>
          <a:p>
            <a:r>
              <a:rPr lang="es-CO" sz="1200" b="1" dirty="0">
                <a:sym typeface="Wingdings" pitchFamily="2" charset="2"/>
              </a:rPr>
              <a:t>Vuelos </a:t>
            </a:r>
            <a:r>
              <a:rPr lang="es-CO" sz="1200" b="1" dirty="0" err="1">
                <a:sym typeface="Wingdings" pitchFamily="2" charset="2"/>
              </a:rPr>
              <a:t>Charters</a:t>
            </a:r>
            <a:r>
              <a:rPr lang="es-CO" sz="1200" b="1" dirty="0">
                <a:sym typeface="Wingdings" pitchFamily="2" charset="2"/>
              </a:rPr>
              <a:t> </a:t>
            </a:r>
            <a:r>
              <a:rPr lang="es-CO" sz="1200" dirty="0">
                <a:sym typeface="Wingdings" pitchFamily="2" charset="2"/>
              </a:rPr>
              <a:t>(Transacciones: $ 67.000.000.000, Ahorros: 2%, Vigencia: 36 meses, cierre: 17/09/21)</a:t>
            </a:r>
          </a:p>
          <a:p>
            <a:endParaRPr lang="es-CO" sz="1200" dirty="0">
              <a:sym typeface="Wingdings" pitchFamily="2" charset="2"/>
            </a:endParaRPr>
          </a:p>
          <a:p>
            <a:r>
              <a:rPr lang="es-CO" sz="1200" b="1" dirty="0">
                <a:sym typeface="Wingdings" pitchFamily="2" charset="2"/>
              </a:rPr>
              <a:t>Nube Pública IV </a:t>
            </a:r>
            <a:r>
              <a:rPr lang="es-CO" sz="1200" dirty="0">
                <a:sym typeface="Wingdings" pitchFamily="2" charset="2"/>
              </a:rPr>
              <a:t>(Transacciones: $ 187.500.000.000, Ahorros: 12%, Vigencia: 36 meses, cierre: 16/9/21)</a:t>
            </a:r>
            <a:endParaRPr lang="es-CO" sz="1200" dirty="0"/>
          </a:p>
        </p:txBody>
      </p:sp>
      <p:sp>
        <p:nvSpPr>
          <p:cNvPr id="4" name="Marcador de texto 3">
            <a:extLst>
              <a:ext uri="{FF2B5EF4-FFF2-40B4-BE49-F238E27FC236}">
                <a16:creationId xmlns:a16="http://schemas.microsoft.com/office/drawing/2014/main" id="{AFC8BD3B-F66C-FC4C-9ADD-92722F4A7ECC}"/>
              </a:ext>
            </a:extLst>
          </p:cNvPr>
          <p:cNvSpPr>
            <a:spLocks noGrp="1"/>
          </p:cNvSpPr>
          <p:nvPr>
            <p:ph type="body" idx="4294967295"/>
          </p:nvPr>
        </p:nvSpPr>
        <p:spPr>
          <a:xfrm>
            <a:off x="5143500" y="1355260"/>
            <a:ext cx="4000500" cy="3190875"/>
          </a:xfrm>
        </p:spPr>
        <p:txBody>
          <a:bodyPr/>
          <a:lstStyle/>
          <a:p>
            <a:r>
              <a:rPr lang="es-CO" sz="1200" b="1" dirty="0">
                <a:sym typeface="Wingdings" pitchFamily="2" charset="2"/>
              </a:rPr>
              <a:t>Compra o Alquiler de Computadores y Periféricos </a:t>
            </a:r>
            <a:r>
              <a:rPr lang="es-CO" sz="1200" dirty="0">
                <a:sym typeface="Wingdings" pitchFamily="2" charset="2"/>
              </a:rPr>
              <a:t>(Transacciones: $ 568.000.000.000, Ahorros: 19%, Vigencia: 36 meses, cierre: 27/09/21)</a:t>
            </a:r>
          </a:p>
          <a:p>
            <a:endParaRPr lang="es-CO" sz="1200" dirty="0">
              <a:sym typeface="Wingdings" pitchFamily="2" charset="2"/>
            </a:endParaRPr>
          </a:p>
          <a:p>
            <a:r>
              <a:rPr lang="es-CO" sz="1200" b="1" dirty="0"/>
              <a:t>Tratamiento VIH </a:t>
            </a:r>
            <a:r>
              <a:rPr lang="es-CO" sz="1200" dirty="0"/>
              <a:t>(Transacciones: $ 38.604.812.704, Ahorros: 6%, Vigencia: 36 meses, Cierre:13/09/21.)</a:t>
            </a:r>
          </a:p>
          <a:p>
            <a:endParaRPr lang="es-CO" sz="1200" dirty="0"/>
          </a:p>
          <a:p>
            <a:r>
              <a:rPr lang="es-CO" sz="1200" b="1" dirty="0"/>
              <a:t>Diesel Marino </a:t>
            </a:r>
            <a:r>
              <a:rPr lang="es-CO" sz="1200" dirty="0"/>
              <a:t>(Transacciones: $ 140.252.556.672, Ahorros: 5%, Vigencia: 36 meses.)</a:t>
            </a:r>
          </a:p>
          <a:p>
            <a:endParaRPr lang="es-CO" sz="1200" dirty="0"/>
          </a:p>
          <a:p>
            <a:r>
              <a:rPr lang="es-CO" sz="1200" b="1" dirty="0"/>
              <a:t>Seguros de Vida </a:t>
            </a:r>
            <a:r>
              <a:rPr lang="es-CO" sz="1200" dirty="0"/>
              <a:t>(Transacciones: $ 120.000.000.000, Ahorros: 7%, Vigencia: 36 meses, Cierre: 24/09/21.)</a:t>
            </a:r>
          </a:p>
          <a:p>
            <a:endParaRPr lang="es-CO" sz="1200" dirty="0"/>
          </a:p>
        </p:txBody>
      </p:sp>
      <p:sp>
        <p:nvSpPr>
          <p:cNvPr id="5" name="Marcador de texto 4">
            <a:extLst>
              <a:ext uri="{FF2B5EF4-FFF2-40B4-BE49-F238E27FC236}">
                <a16:creationId xmlns:a16="http://schemas.microsoft.com/office/drawing/2014/main" id="{9569BC38-F5D4-BE45-B6C2-7C4023751144}"/>
              </a:ext>
            </a:extLst>
          </p:cNvPr>
          <p:cNvSpPr>
            <a:spLocks noGrp="1"/>
          </p:cNvSpPr>
          <p:nvPr>
            <p:ph type="body" idx="4294967295"/>
          </p:nvPr>
        </p:nvSpPr>
        <p:spPr>
          <a:xfrm>
            <a:off x="0" y="753597"/>
            <a:ext cx="7947025" cy="417513"/>
          </a:xfrm>
        </p:spPr>
        <p:txBody>
          <a:bodyPr/>
          <a:lstStyle/>
          <a:p>
            <a:r>
              <a:rPr lang="es-CO" dirty="0"/>
              <a:t>Transacciones, Ahorros y Vigencias</a:t>
            </a:r>
          </a:p>
        </p:txBody>
      </p:sp>
      <p:sp>
        <p:nvSpPr>
          <p:cNvPr id="6" name="Título 1">
            <a:extLst>
              <a:ext uri="{FF2B5EF4-FFF2-40B4-BE49-F238E27FC236}">
                <a16:creationId xmlns:a16="http://schemas.microsoft.com/office/drawing/2014/main" id="{26DBFD7B-45C5-4460-B0C2-65277DA17141}"/>
              </a:ext>
            </a:extLst>
          </p:cNvPr>
          <p:cNvSpPr txBox="1">
            <a:spLocks/>
          </p:cNvSpPr>
          <p:nvPr/>
        </p:nvSpPr>
        <p:spPr>
          <a:xfrm>
            <a:off x="470400" y="273398"/>
            <a:ext cx="8266346"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2500"/>
              <a:buFont typeface="Raleway"/>
              <a:buNone/>
              <a:defRPr sz="3600" b="0" i="0" u="none" strike="noStrike" cap="none">
                <a:solidFill>
                  <a:schemeClr val="accent1"/>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25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25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25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25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25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25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25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2500"/>
              <a:buFont typeface="Raleway"/>
              <a:buNone/>
              <a:defRPr sz="3200" b="0" i="0" u="none" strike="noStrike" cap="none">
                <a:solidFill>
                  <a:schemeClr val="accent6"/>
                </a:solidFill>
                <a:latin typeface="Raleway"/>
                <a:ea typeface="Raleway"/>
                <a:cs typeface="Raleway"/>
                <a:sym typeface="Raleway"/>
              </a:defRPr>
            </a:lvl9pPr>
          </a:lstStyle>
          <a:p>
            <a:r>
              <a:rPr lang="es-MX" sz="2400" b="1" dirty="0">
                <a:solidFill>
                  <a:schemeClr val="accent5"/>
                </a:solidFill>
              </a:rPr>
              <a:t>Oportunidades de Negocios en 2021</a:t>
            </a:r>
            <a:endParaRPr lang="es-CO" sz="2400" b="1" dirty="0">
              <a:solidFill>
                <a:schemeClr val="accent5"/>
              </a:solidFill>
            </a:endParaRPr>
          </a:p>
        </p:txBody>
      </p:sp>
    </p:spTree>
    <p:extLst>
      <p:ext uri="{BB962C8B-B14F-4D97-AF65-F5344CB8AC3E}">
        <p14:creationId xmlns:p14="http://schemas.microsoft.com/office/powerpoint/2010/main" val="2905482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2C9B90C-C3CE-A848-910C-57E22C17DDF7}"/>
              </a:ext>
            </a:extLst>
          </p:cNvPr>
          <p:cNvSpPr>
            <a:spLocks noGrp="1"/>
          </p:cNvSpPr>
          <p:nvPr>
            <p:ph type="body" idx="4294967295"/>
          </p:nvPr>
        </p:nvSpPr>
        <p:spPr>
          <a:xfrm>
            <a:off x="0" y="1426786"/>
            <a:ext cx="4000500" cy="3190875"/>
          </a:xfrm>
        </p:spPr>
        <p:txBody>
          <a:bodyPr/>
          <a:lstStyle/>
          <a:p>
            <a:r>
              <a:rPr lang="es-CO" sz="1200" b="1" dirty="0"/>
              <a:t>Material de Intendencia sin NTMD </a:t>
            </a:r>
            <a:r>
              <a:rPr lang="es-CO" sz="1200" dirty="0"/>
              <a:t>(Transacciones: $ 270.000.000.000, Ahorros: 14%, Vigencia: 36 meses, cierre: 13/10/21)</a:t>
            </a:r>
          </a:p>
          <a:p>
            <a:endParaRPr lang="es-CO" sz="1200" dirty="0"/>
          </a:p>
          <a:p>
            <a:r>
              <a:rPr lang="es-CO" sz="1200" b="1" dirty="0"/>
              <a:t>PAE Medellín Comida Caliente </a:t>
            </a:r>
            <a:r>
              <a:rPr lang="es-CO" sz="1200" dirty="0"/>
              <a:t>(Transacciones: $260.000.000.000, Ahorros: 9%, Vigencia: 24 meses, Cierre: 12/11/21)</a:t>
            </a:r>
          </a:p>
          <a:p>
            <a:endParaRPr lang="es-CO" sz="1200" dirty="0"/>
          </a:p>
          <a:p>
            <a:r>
              <a:rPr lang="es-CO" sz="1200" b="1" dirty="0"/>
              <a:t>Medicamentos</a:t>
            </a:r>
            <a:r>
              <a:rPr lang="es-CO" sz="1200" dirty="0"/>
              <a:t> (Transacciones: $ 2.400.000.000.000, Ahorros: 10%, Vigencia: 36 meses, cierre: 29/10/21)</a:t>
            </a:r>
          </a:p>
          <a:p>
            <a:endParaRPr lang="es-CO" sz="1200" dirty="0"/>
          </a:p>
          <a:p>
            <a:r>
              <a:rPr lang="es-CO" sz="1200" b="1" dirty="0"/>
              <a:t>Ayudas Humanitarias</a:t>
            </a:r>
            <a:r>
              <a:rPr lang="es-CO" sz="1200" b="1" dirty="0">
                <a:sym typeface="Wingdings" pitchFamily="2" charset="2"/>
              </a:rPr>
              <a:t> </a:t>
            </a:r>
            <a:r>
              <a:rPr lang="es-CO" sz="1200" dirty="0">
                <a:sym typeface="Wingdings" pitchFamily="2" charset="2"/>
              </a:rPr>
              <a:t>(Transacciones: $200.000.000.000, Ahorros: 16%, Vigencia: 36 meses, cierre: 15/10/21.)</a:t>
            </a:r>
          </a:p>
          <a:p>
            <a:endParaRPr lang="es-CO" sz="1200" dirty="0"/>
          </a:p>
        </p:txBody>
      </p:sp>
      <p:sp>
        <p:nvSpPr>
          <p:cNvPr id="4" name="Marcador de texto 3">
            <a:extLst>
              <a:ext uri="{FF2B5EF4-FFF2-40B4-BE49-F238E27FC236}">
                <a16:creationId xmlns:a16="http://schemas.microsoft.com/office/drawing/2014/main" id="{4B95DDC2-5219-9D4E-8F36-14CC55A43DAC}"/>
              </a:ext>
            </a:extLst>
          </p:cNvPr>
          <p:cNvSpPr>
            <a:spLocks noGrp="1"/>
          </p:cNvSpPr>
          <p:nvPr>
            <p:ph type="body" idx="4294967295"/>
          </p:nvPr>
        </p:nvSpPr>
        <p:spPr>
          <a:xfrm>
            <a:off x="5143500" y="1426786"/>
            <a:ext cx="4000500" cy="3190875"/>
          </a:xfrm>
        </p:spPr>
        <p:txBody>
          <a:bodyPr/>
          <a:lstStyle/>
          <a:p>
            <a:r>
              <a:rPr lang="es-CO" sz="1200" b="1" dirty="0">
                <a:sym typeface="Wingdings" pitchFamily="2" charset="2"/>
              </a:rPr>
              <a:t>Materiales de Construcción, Ferretería y Otros elementos de funcionamiento </a:t>
            </a:r>
            <a:r>
              <a:rPr lang="es-CO" sz="1200" dirty="0">
                <a:sym typeface="Wingdings" pitchFamily="2" charset="2"/>
              </a:rPr>
              <a:t>(Transacciones: $ 355.699.083.578, Ahorros: 5%, Vigencia: 36 meses, cierre:  24/09/21)</a:t>
            </a:r>
          </a:p>
          <a:p>
            <a:endParaRPr lang="es-CO" sz="1200" dirty="0">
              <a:sym typeface="Wingdings" pitchFamily="2" charset="2"/>
            </a:endParaRPr>
          </a:p>
          <a:p>
            <a:r>
              <a:rPr lang="es-CO" sz="1200" b="1" dirty="0">
                <a:sym typeface="Wingdings" pitchFamily="2" charset="2"/>
              </a:rPr>
              <a:t>Ciberseguridad</a:t>
            </a:r>
            <a:r>
              <a:rPr lang="es-CO" sz="1200" dirty="0">
                <a:sym typeface="Wingdings" pitchFamily="2" charset="2"/>
              </a:rPr>
              <a:t> (Transacciones: $ 62.400.000.000, Ahorros: 10%, Vigencia: 36 meses, cierre: 29/10/21)</a:t>
            </a:r>
          </a:p>
          <a:p>
            <a:endParaRPr lang="es-CO" sz="1200" dirty="0">
              <a:sym typeface="Wingdings" pitchFamily="2" charset="2"/>
            </a:endParaRPr>
          </a:p>
          <a:p>
            <a:r>
              <a:rPr lang="es-CO" sz="1200" b="1" dirty="0">
                <a:sym typeface="Wingdings" pitchFamily="2" charset="2"/>
              </a:rPr>
              <a:t>PAE Suministro Refrigerios </a:t>
            </a:r>
            <a:r>
              <a:rPr lang="es-CO" sz="1200" dirty="0">
                <a:sym typeface="Wingdings" pitchFamily="2" charset="2"/>
              </a:rPr>
              <a:t>(Transacciones: $ 120.000.000.000, Ahorros: 2%, Vigencia: 24 meses, cierre: 12/11/21)</a:t>
            </a:r>
            <a:r>
              <a:rPr lang="es-CO" sz="1200" dirty="0"/>
              <a:t> </a:t>
            </a:r>
          </a:p>
          <a:p>
            <a:endParaRPr lang="es-CO" sz="1200" dirty="0"/>
          </a:p>
          <a:p>
            <a:r>
              <a:rPr lang="es-CO" sz="1200" b="1" dirty="0"/>
              <a:t>Material para Semovientes </a:t>
            </a:r>
            <a:r>
              <a:rPr lang="es-CO" sz="1200" dirty="0"/>
              <a:t>(Transacciones: $ 46.217.302.089, Ahorros: 10%, Vigencia: 36 meses, cierre: 15/11/21.)</a:t>
            </a:r>
            <a:endParaRPr lang="es-CO" sz="1200" b="1" dirty="0"/>
          </a:p>
          <a:p>
            <a:endParaRPr lang="es-CO" sz="1200" dirty="0"/>
          </a:p>
        </p:txBody>
      </p:sp>
      <p:sp>
        <p:nvSpPr>
          <p:cNvPr id="5" name="Marcador de texto 4">
            <a:extLst>
              <a:ext uri="{FF2B5EF4-FFF2-40B4-BE49-F238E27FC236}">
                <a16:creationId xmlns:a16="http://schemas.microsoft.com/office/drawing/2014/main" id="{3312C2E0-C127-F547-A7B4-BD3B28F304B3}"/>
              </a:ext>
            </a:extLst>
          </p:cNvPr>
          <p:cNvSpPr>
            <a:spLocks noGrp="1"/>
          </p:cNvSpPr>
          <p:nvPr>
            <p:ph type="body" idx="4294967295"/>
          </p:nvPr>
        </p:nvSpPr>
        <p:spPr>
          <a:xfrm>
            <a:off x="0" y="748283"/>
            <a:ext cx="7947025" cy="417513"/>
          </a:xfrm>
        </p:spPr>
        <p:txBody>
          <a:bodyPr/>
          <a:lstStyle/>
          <a:p>
            <a:r>
              <a:rPr lang="es-CO" dirty="0"/>
              <a:t>Transacciones, Ahorros y Vigencias</a:t>
            </a:r>
          </a:p>
        </p:txBody>
      </p:sp>
      <p:sp>
        <p:nvSpPr>
          <p:cNvPr id="8" name="Título 1">
            <a:extLst>
              <a:ext uri="{FF2B5EF4-FFF2-40B4-BE49-F238E27FC236}">
                <a16:creationId xmlns:a16="http://schemas.microsoft.com/office/drawing/2014/main" id="{8341F192-E78D-4756-AC43-0F3A90E46071}"/>
              </a:ext>
            </a:extLst>
          </p:cNvPr>
          <p:cNvSpPr txBox="1">
            <a:spLocks/>
          </p:cNvSpPr>
          <p:nvPr/>
        </p:nvSpPr>
        <p:spPr>
          <a:xfrm>
            <a:off x="470400" y="262109"/>
            <a:ext cx="8266346"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2500"/>
              <a:buFont typeface="Raleway"/>
              <a:buNone/>
              <a:defRPr sz="3600" b="0" i="0" u="none" strike="noStrike" cap="none">
                <a:solidFill>
                  <a:schemeClr val="accent1"/>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25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25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25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25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25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25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25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2500"/>
              <a:buFont typeface="Raleway"/>
              <a:buNone/>
              <a:defRPr sz="3200" b="0" i="0" u="none" strike="noStrike" cap="none">
                <a:solidFill>
                  <a:schemeClr val="accent6"/>
                </a:solidFill>
                <a:latin typeface="Raleway"/>
                <a:ea typeface="Raleway"/>
                <a:cs typeface="Raleway"/>
                <a:sym typeface="Raleway"/>
              </a:defRPr>
            </a:lvl9pPr>
          </a:lstStyle>
          <a:p>
            <a:r>
              <a:rPr lang="es-MX" sz="2400" b="1" dirty="0">
                <a:solidFill>
                  <a:schemeClr val="accent5"/>
                </a:solidFill>
              </a:rPr>
              <a:t>Oportunidades de Negocios en 2021</a:t>
            </a:r>
            <a:endParaRPr lang="es-CO" sz="2400" b="1" dirty="0">
              <a:solidFill>
                <a:schemeClr val="accent5"/>
              </a:solidFill>
            </a:endParaRPr>
          </a:p>
        </p:txBody>
      </p:sp>
    </p:spTree>
    <p:extLst>
      <p:ext uri="{BB962C8B-B14F-4D97-AF65-F5344CB8AC3E}">
        <p14:creationId xmlns:p14="http://schemas.microsoft.com/office/powerpoint/2010/main" val="1184234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2C768BA8-9125-BD4B-855C-2A257C41080E}"/>
              </a:ext>
            </a:extLst>
          </p:cNvPr>
          <p:cNvSpPr>
            <a:spLocks noGrp="1"/>
          </p:cNvSpPr>
          <p:nvPr>
            <p:ph type="body" idx="4294967295"/>
          </p:nvPr>
        </p:nvSpPr>
        <p:spPr>
          <a:xfrm>
            <a:off x="0" y="1455152"/>
            <a:ext cx="4000500" cy="3190875"/>
          </a:xfrm>
        </p:spPr>
        <p:txBody>
          <a:bodyPr/>
          <a:lstStyle/>
          <a:p>
            <a:r>
              <a:rPr lang="es-CO" sz="1200" b="1" dirty="0"/>
              <a:t>Adquisición y Mantenimiento de UPS</a:t>
            </a:r>
            <a:r>
              <a:rPr lang="es-CO" sz="1200" dirty="0"/>
              <a:t> (Transacciones: $ 90.000.000.000, Ahorros: 10%, Vigencia: 36 meses, cierre: 12/11/21.)</a:t>
            </a:r>
          </a:p>
          <a:p>
            <a:endParaRPr lang="es-CO" sz="1200" dirty="0"/>
          </a:p>
          <a:p>
            <a:r>
              <a:rPr lang="es-CO" sz="1200" b="1" dirty="0"/>
              <a:t>Movilidad Inteligente </a:t>
            </a:r>
            <a:r>
              <a:rPr lang="es-CO" sz="1200" dirty="0"/>
              <a:t>(Transacciones: $ 22.500.000.000, Ahorros: 5%, Vigencia: 36 meses, cierre: 05/11/21.)</a:t>
            </a:r>
          </a:p>
          <a:p>
            <a:endParaRPr lang="es-CO" sz="1200" dirty="0"/>
          </a:p>
          <a:p>
            <a:r>
              <a:rPr lang="es-CO" sz="1200" b="1" dirty="0"/>
              <a:t>Seguros Generales </a:t>
            </a:r>
            <a:r>
              <a:rPr lang="es-CO" sz="1200" dirty="0"/>
              <a:t>(Transacciones: $ 600.000.000.000, Ahorros: 5%, Vigencia: 36 meses, cierre: 30/11/21.)</a:t>
            </a:r>
          </a:p>
          <a:p>
            <a:endParaRPr lang="es-CO" sz="1200" dirty="0"/>
          </a:p>
          <a:p>
            <a:r>
              <a:rPr lang="es-CO" sz="1200" b="1" dirty="0"/>
              <a:t>Equipos Biomédicos </a:t>
            </a:r>
            <a:r>
              <a:rPr lang="es-CO" sz="1200" dirty="0"/>
              <a:t>(Transacciones: $ 75.000.000.000, Ahorros: 7%, Vigencia: 36 meses, cierre: 12/11/21.)</a:t>
            </a:r>
          </a:p>
        </p:txBody>
      </p:sp>
      <p:sp>
        <p:nvSpPr>
          <p:cNvPr id="4" name="Marcador de texto 3">
            <a:extLst>
              <a:ext uri="{FF2B5EF4-FFF2-40B4-BE49-F238E27FC236}">
                <a16:creationId xmlns:a16="http://schemas.microsoft.com/office/drawing/2014/main" id="{B971C9D8-0DE8-8043-8EB7-7E91AEE61D71}"/>
              </a:ext>
            </a:extLst>
          </p:cNvPr>
          <p:cNvSpPr>
            <a:spLocks noGrp="1"/>
          </p:cNvSpPr>
          <p:nvPr>
            <p:ph type="body" idx="4294967295"/>
          </p:nvPr>
        </p:nvSpPr>
        <p:spPr>
          <a:xfrm>
            <a:off x="5143499" y="1078636"/>
            <a:ext cx="4161865" cy="3190875"/>
          </a:xfrm>
        </p:spPr>
        <p:txBody>
          <a:bodyPr/>
          <a:lstStyle/>
          <a:p>
            <a:r>
              <a:rPr lang="es-CO" sz="1200" b="1" dirty="0"/>
              <a:t>Mantenimiento de Ascensores</a:t>
            </a:r>
            <a:r>
              <a:rPr lang="es-CO" sz="1200" b="1" dirty="0">
                <a:sym typeface="Wingdings" pitchFamily="2" charset="2"/>
              </a:rPr>
              <a:t> </a:t>
            </a:r>
            <a:r>
              <a:rPr lang="es-CO" sz="1200" dirty="0">
                <a:sym typeface="Wingdings" pitchFamily="2" charset="2"/>
              </a:rPr>
              <a:t>(Transacciones: $ 53.000.000.000, Ahorros: 3%, Vigencia: 36 meses. En validación de impacto de competencia)</a:t>
            </a:r>
          </a:p>
          <a:p>
            <a:endParaRPr lang="es-CO" sz="1200" dirty="0">
              <a:sym typeface="Wingdings" pitchFamily="2" charset="2"/>
            </a:endParaRPr>
          </a:p>
          <a:p>
            <a:r>
              <a:rPr lang="es-CO" sz="1200" b="1" dirty="0">
                <a:sym typeface="Wingdings" pitchFamily="2" charset="2"/>
              </a:rPr>
              <a:t>Envíos y Mensajería </a:t>
            </a:r>
            <a:r>
              <a:rPr lang="es-CO" sz="1200" dirty="0">
                <a:sym typeface="Wingdings" pitchFamily="2" charset="2"/>
              </a:rPr>
              <a:t>(Transacciones: $ 120.000.000.000, Ahorros: 8%, Vigencia: 36 meses, a la espera de ajuste de regulación por parte de la CRC)</a:t>
            </a:r>
          </a:p>
          <a:p>
            <a:endParaRPr lang="es-CO" sz="1200" dirty="0">
              <a:sym typeface="Wingdings" pitchFamily="2" charset="2"/>
            </a:endParaRPr>
          </a:p>
          <a:p>
            <a:r>
              <a:rPr lang="es-CO" sz="1200" b="1" dirty="0">
                <a:sym typeface="Wingdings" pitchFamily="2" charset="2"/>
              </a:rPr>
              <a:t>Aseo y Cafetería IV </a:t>
            </a:r>
            <a:r>
              <a:rPr lang="es-CO" sz="1200" dirty="0">
                <a:sym typeface="Wingdings" pitchFamily="2" charset="2"/>
              </a:rPr>
              <a:t>(Transacciones: $ 1.300.000.000.000, Ahorros: 17%, Vigencia: 36 meses.)</a:t>
            </a:r>
          </a:p>
          <a:p>
            <a:endParaRPr lang="es-CO" sz="1200" dirty="0">
              <a:sym typeface="Wingdings" pitchFamily="2" charset="2"/>
            </a:endParaRPr>
          </a:p>
          <a:p>
            <a:r>
              <a:rPr lang="es-CO" sz="1200" b="1" dirty="0">
                <a:sym typeface="Wingdings" pitchFamily="2" charset="2"/>
              </a:rPr>
              <a:t>Viveros/Material Vegetal </a:t>
            </a:r>
            <a:r>
              <a:rPr lang="es-CO" sz="1200" dirty="0">
                <a:sym typeface="Wingdings" pitchFamily="2" charset="2"/>
              </a:rPr>
              <a:t>(En validación)</a:t>
            </a:r>
          </a:p>
          <a:p>
            <a:endParaRPr lang="es-CO" sz="1200" dirty="0">
              <a:sym typeface="Wingdings" pitchFamily="2" charset="2"/>
            </a:endParaRPr>
          </a:p>
          <a:p>
            <a:r>
              <a:rPr lang="es-CO" sz="1200" b="1" dirty="0">
                <a:sym typeface="Wingdings" pitchFamily="2" charset="2"/>
              </a:rPr>
              <a:t>Sensores de Calidad del Aire y Ruido (IDEAM) </a:t>
            </a:r>
            <a:r>
              <a:rPr lang="es-CO" sz="1200" dirty="0">
                <a:sym typeface="Wingdings" pitchFamily="2" charset="2"/>
              </a:rPr>
              <a:t>(En validación) </a:t>
            </a:r>
            <a:endParaRPr lang="es-CO" sz="1200" dirty="0"/>
          </a:p>
        </p:txBody>
      </p:sp>
      <p:sp>
        <p:nvSpPr>
          <p:cNvPr id="5" name="Marcador de texto 4">
            <a:extLst>
              <a:ext uri="{FF2B5EF4-FFF2-40B4-BE49-F238E27FC236}">
                <a16:creationId xmlns:a16="http://schemas.microsoft.com/office/drawing/2014/main" id="{07A70EB8-EE11-AF43-807B-AFC567B4E775}"/>
              </a:ext>
            </a:extLst>
          </p:cNvPr>
          <p:cNvSpPr>
            <a:spLocks noGrp="1"/>
          </p:cNvSpPr>
          <p:nvPr>
            <p:ph type="body" idx="4294967295"/>
          </p:nvPr>
        </p:nvSpPr>
        <p:spPr>
          <a:xfrm>
            <a:off x="0" y="761281"/>
            <a:ext cx="7947025" cy="417513"/>
          </a:xfrm>
        </p:spPr>
        <p:txBody>
          <a:bodyPr/>
          <a:lstStyle/>
          <a:p>
            <a:r>
              <a:rPr lang="es-CO" dirty="0"/>
              <a:t>Transacciones, Ahorros y Vigencias</a:t>
            </a:r>
          </a:p>
        </p:txBody>
      </p:sp>
      <p:sp>
        <p:nvSpPr>
          <p:cNvPr id="8" name="Título 1">
            <a:extLst>
              <a:ext uri="{FF2B5EF4-FFF2-40B4-BE49-F238E27FC236}">
                <a16:creationId xmlns:a16="http://schemas.microsoft.com/office/drawing/2014/main" id="{D28B1895-24ED-49E3-8067-3ADC385EF16B}"/>
              </a:ext>
            </a:extLst>
          </p:cNvPr>
          <p:cNvSpPr>
            <a:spLocks noGrp="1"/>
          </p:cNvSpPr>
          <p:nvPr>
            <p:ph type="title" idx="4294967295"/>
          </p:nvPr>
        </p:nvSpPr>
        <p:spPr>
          <a:xfrm>
            <a:off x="0" y="261938"/>
            <a:ext cx="9144000" cy="481012"/>
          </a:xfrm>
        </p:spPr>
        <p:txBody>
          <a:bodyPr/>
          <a:lstStyle/>
          <a:p>
            <a:pPr algn="ctr"/>
            <a:r>
              <a:rPr lang="es-MX" sz="2400" b="1" dirty="0">
                <a:solidFill>
                  <a:schemeClr val="accent5"/>
                </a:solidFill>
              </a:rPr>
              <a:t>Oportunidades de Negocios en 2021</a:t>
            </a:r>
            <a:endParaRPr lang="es-CO" sz="2400" b="1" dirty="0">
              <a:solidFill>
                <a:schemeClr val="accent5"/>
              </a:solidFill>
            </a:endParaRPr>
          </a:p>
        </p:txBody>
      </p:sp>
    </p:spTree>
    <p:extLst>
      <p:ext uri="{BB962C8B-B14F-4D97-AF65-F5344CB8AC3E}">
        <p14:creationId xmlns:p14="http://schemas.microsoft.com/office/powerpoint/2010/main" val="1299280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2"/>
          <p:cNvSpPr txBox="1">
            <a:spLocks noGrp="1"/>
          </p:cNvSpPr>
          <p:nvPr>
            <p:ph type="body" idx="4294967295"/>
          </p:nvPr>
        </p:nvSpPr>
        <p:spPr>
          <a:xfrm>
            <a:off x="862862" y="702411"/>
            <a:ext cx="3879259" cy="37941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s-CO" sz="1600" dirty="0">
                <a:solidFill>
                  <a:schemeClr val="tx1"/>
                </a:solidFill>
                <a:latin typeface="Raleway"/>
                <a:ea typeface="Raleway"/>
                <a:cs typeface="Raleway"/>
                <a:sym typeface="Raleway"/>
              </a:rPr>
              <a:t>Para mayor información acceda al portal: </a:t>
            </a:r>
          </a:p>
          <a:p>
            <a:pPr marL="0" lvl="0" indent="0" algn="l" rtl="0">
              <a:spcBef>
                <a:spcPts val="600"/>
              </a:spcBef>
              <a:spcAft>
                <a:spcPts val="0"/>
              </a:spcAft>
              <a:buNone/>
            </a:pPr>
            <a:endParaRPr sz="1600" dirty="0">
              <a:solidFill>
                <a:schemeClr val="accent6"/>
              </a:solidFill>
              <a:latin typeface="Raleway"/>
              <a:ea typeface="Raleway"/>
              <a:cs typeface="Raleway"/>
              <a:sym typeface="Raleway"/>
            </a:endParaRPr>
          </a:p>
          <a:p>
            <a:pPr marL="0" lvl="0" indent="0">
              <a:buNone/>
            </a:pPr>
            <a:r>
              <a:rPr lang="es-CO" sz="1600" dirty="0">
                <a:hlinkClick r:id="rId3"/>
              </a:rPr>
              <a:t>https://www.colombiacompra.gov.co</a:t>
            </a:r>
            <a:endParaRPr lang="es-CO" sz="1600" dirty="0"/>
          </a:p>
        </p:txBody>
      </p:sp>
      <p:sp>
        <p:nvSpPr>
          <p:cNvPr id="333" name="Google Shape;333;p3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grpSp>
        <p:nvGrpSpPr>
          <p:cNvPr id="334" name="Google Shape;334;p32"/>
          <p:cNvGrpSpPr/>
          <p:nvPr/>
        </p:nvGrpSpPr>
        <p:grpSpPr>
          <a:xfrm>
            <a:off x="5011702" y="465959"/>
            <a:ext cx="2736410" cy="4222433"/>
            <a:chOff x="2112475" y="238125"/>
            <a:chExt cx="3395050" cy="5238750"/>
          </a:xfrm>
        </p:grpSpPr>
        <p:sp>
          <p:nvSpPr>
            <p:cNvPr id="335" name="Google Shape;335;p32"/>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a:extLst>
              <a:ext uri="{FF2B5EF4-FFF2-40B4-BE49-F238E27FC236}">
                <a16:creationId xmlns:a16="http://schemas.microsoft.com/office/drawing/2014/main" id="{3545EF00-480E-4844-B146-84A415C17AEE}"/>
              </a:ext>
            </a:extLst>
          </p:cNvPr>
          <p:cNvPicPr>
            <a:picLocks noChangeAspect="1"/>
          </p:cNvPicPr>
          <p:nvPr/>
        </p:nvPicPr>
        <p:blipFill rotWithShape="1">
          <a:blip r:embed="rId4"/>
          <a:srcRect l="37210" t="7006" r="22948" b="6749"/>
          <a:stretch/>
        </p:blipFill>
        <p:spPr>
          <a:xfrm>
            <a:off x="5096414" y="845001"/>
            <a:ext cx="2566986" cy="3166963"/>
          </a:xfrm>
          <a:prstGeom prst="rect">
            <a:avLst/>
          </a:prstGeom>
        </p:spPr>
      </p:pic>
      <p:pic>
        <p:nvPicPr>
          <p:cNvPr id="4" name="Imagen 3">
            <a:extLst>
              <a:ext uri="{FF2B5EF4-FFF2-40B4-BE49-F238E27FC236}">
                <a16:creationId xmlns:a16="http://schemas.microsoft.com/office/drawing/2014/main" id="{59A442DA-032C-435C-BDA3-0A932C9E8DCF}"/>
              </a:ext>
            </a:extLst>
          </p:cNvPr>
          <p:cNvPicPr>
            <a:picLocks noChangeAspect="1"/>
          </p:cNvPicPr>
          <p:nvPr/>
        </p:nvPicPr>
        <p:blipFill rotWithShape="1">
          <a:blip r:embed="rId5"/>
          <a:srcRect l="38023" t="26224" r="23140" b="21679"/>
          <a:stretch/>
        </p:blipFill>
        <p:spPr>
          <a:xfrm>
            <a:off x="5096414" y="3031682"/>
            <a:ext cx="1645925" cy="12413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p3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pic>
        <p:nvPicPr>
          <p:cNvPr id="11" name="Imagen 10">
            <a:extLst>
              <a:ext uri="{FF2B5EF4-FFF2-40B4-BE49-F238E27FC236}">
                <a16:creationId xmlns:a16="http://schemas.microsoft.com/office/drawing/2014/main" id="{859CE56B-509B-4C98-87F7-CF6EA8CF1D92}"/>
              </a:ext>
            </a:extLst>
          </p:cNvPr>
          <p:cNvPicPr>
            <a:picLocks noChangeAspect="1"/>
          </p:cNvPicPr>
          <p:nvPr/>
        </p:nvPicPr>
        <p:blipFill>
          <a:blip r:embed="rId3"/>
          <a:stretch>
            <a:fillRect/>
          </a:stretch>
        </p:blipFill>
        <p:spPr>
          <a:xfrm>
            <a:off x="759746" y="758787"/>
            <a:ext cx="7414770" cy="3177759"/>
          </a:xfrm>
          <a:prstGeom prst="rect">
            <a:avLst/>
          </a:prstGeom>
        </p:spPr>
      </p:pic>
    </p:spTree>
    <p:extLst>
      <p:ext uri="{BB962C8B-B14F-4D97-AF65-F5344CB8AC3E}">
        <p14:creationId xmlns:p14="http://schemas.microsoft.com/office/powerpoint/2010/main" val="312395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18"/>
          <p:cNvSpPr txBox="1">
            <a:spLocks noGrp="1"/>
          </p:cNvSpPr>
          <p:nvPr>
            <p:ph type="ctrTitle" idx="4294967295"/>
          </p:nvPr>
        </p:nvSpPr>
        <p:spPr>
          <a:xfrm>
            <a:off x="696448" y="1077152"/>
            <a:ext cx="813557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O" sz="4800" dirty="0">
                <a:solidFill>
                  <a:schemeClr val="lt1"/>
                </a:solidFill>
              </a:rPr>
              <a:t>Acuerdos Marco de Precios</a:t>
            </a:r>
            <a:endParaRPr lang="es-CO" sz="2400" dirty="0">
              <a:solidFill>
                <a:schemeClr val="lt1"/>
              </a:solidFill>
            </a:endParaRPr>
          </a:p>
        </p:txBody>
      </p:sp>
      <p:sp>
        <p:nvSpPr>
          <p:cNvPr id="133" name="Google Shape;133;p18"/>
          <p:cNvSpPr txBox="1">
            <a:spLocks noGrp="1"/>
          </p:cNvSpPr>
          <p:nvPr>
            <p:ph type="subTitle" idx="4294967295"/>
          </p:nvPr>
        </p:nvSpPr>
        <p:spPr>
          <a:xfrm>
            <a:off x="482610" y="2236952"/>
            <a:ext cx="8272315" cy="698377"/>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CO" sz="2000" dirty="0">
                <a:solidFill>
                  <a:schemeClr val="lt1"/>
                </a:solidFill>
              </a:rPr>
              <a:t>Garantía de equidad y eficiencia en la adquisición de bienes y servicios de características técnicas uniformes </a:t>
            </a:r>
            <a:endParaRPr sz="2000" dirty="0">
              <a:solidFill>
                <a:schemeClr val="lt1"/>
              </a:solidFill>
            </a:endParaRPr>
          </a:p>
        </p:txBody>
      </p:sp>
      <p:sp>
        <p:nvSpPr>
          <p:cNvPr id="139" name="Google Shape;13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5" name="Google Shape;264;p29">
            <a:extLst>
              <a:ext uri="{FF2B5EF4-FFF2-40B4-BE49-F238E27FC236}">
                <a16:creationId xmlns:a16="http://schemas.microsoft.com/office/drawing/2014/main" id="{E2A35153-BEBB-4946-BE15-6ECE83CBAE32}"/>
              </a:ext>
            </a:extLst>
          </p:cNvPr>
          <p:cNvSpPr/>
          <p:nvPr/>
        </p:nvSpPr>
        <p:spPr>
          <a:xfrm>
            <a:off x="1565333" y="1319515"/>
            <a:ext cx="570751" cy="51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txBox="1">
            <a:spLocks noGrp="1"/>
          </p:cNvSpPr>
          <p:nvPr>
            <p:ph type="title"/>
          </p:nvPr>
        </p:nvSpPr>
        <p:spPr>
          <a:xfrm>
            <a:off x="579552" y="198157"/>
            <a:ext cx="7628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O" sz="2000" b="1" dirty="0"/>
              <a:t>¿QUÉ ES UN ACUERDO MARCO O INSTRUMENTO DE AGREGACIÓN DE DEMANDA?</a:t>
            </a:r>
            <a:endParaRPr sz="2000" b="1" dirty="0"/>
          </a:p>
        </p:txBody>
      </p:sp>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8" name="Imagen 7">
            <a:extLst>
              <a:ext uri="{FF2B5EF4-FFF2-40B4-BE49-F238E27FC236}">
                <a16:creationId xmlns:a16="http://schemas.microsoft.com/office/drawing/2014/main" id="{C2075B13-79FD-4ADA-B09C-6A8DAE8775F5}"/>
              </a:ext>
            </a:extLst>
          </p:cNvPr>
          <p:cNvPicPr>
            <a:picLocks noChangeAspect="1"/>
          </p:cNvPicPr>
          <p:nvPr/>
        </p:nvPicPr>
        <p:blipFill>
          <a:blip r:embed="rId3"/>
          <a:stretch>
            <a:fillRect/>
          </a:stretch>
        </p:blipFill>
        <p:spPr>
          <a:xfrm>
            <a:off x="0" y="4853683"/>
            <a:ext cx="811200" cy="317500"/>
          </a:xfrm>
          <a:prstGeom prst="rect">
            <a:avLst/>
          </a:prstGeom>
        </p:spPr>
      </p:pic>
      <p:pic>
        <p:nvPicPr>
          <p:cNvPr id="9" name="Imagen 8">
            <a:extLst>
              <a:ext uri="{FF2B5EF4-FFF2-40B4-BE49-F238E27FC236}">
                <a16:creationId xmlns:a16="http://schemas.microsoft.com/office/drawing/2014/main" id="{195CA8C6-2E3C-43A7-A75D-A45760DB3E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37959" y="371471"/>
            <a:ext cx="885232" cy="325145"/>
          </a:xfrm>
          <a:prstGeom prst="rect">
            <a:avLst/>
          </a:prstGeom>
        </p:spPr>
      </p:pic>
      <p:sp>
        <p:nvSpPr>
          <p:cNvPr id="16" name="Subtítulo 2">
            <a:extLst>
              <a:ext uri="{FF2B5EF4-FFF2-40B4-BE49-F238E27FC236}">
                <a16:creationId xmlns:a16="http://schemas.microsoft.com/office/drawing/2014/main" id="{92669A27-1860-43AB-BB0A-02B213143013}"/>
              </a:ext>
            </a:extLst>
          </p:cNvPr>
          <p:cNvSpPr txBox="1">
            <a:spLocks/>
          </p:cNvSpPr>
          <p:nvPr/>
        </p:nvSpPr>
        <p:spPr>
          <a:xfrm>
            <a:off x="711844" y="1951313"/>
            <a:ext cx="2425800" cy="37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s-CO" b="1" dirty="0">
                <a:solidFill>
                  <a:schemeClr val="dk1"/>
                </a:solidFill>
                <a:latin typeface="Lato"/>
              </a:rPr>
              <a:t>Herramienta del estado</a:t>
            </a:r>
          </a:p>
        </p:txBody>
      </p:sp>
      <p:sp>
        <p:nvSpPr>
          <p:cNvPr id="18" name="Google Shape;1182;p32">
            <a:extLst>
              <a:ext uri="{FF2B5EF4-FFF2-40B4-BE49-F238E27FC236}">
                <a16:creationId xmlns:a16="http://schemas.microsoft.com/office/drawing/2014/main" id="{505EBE9E-578B-4406-A8AC-CA98BF7C6AAD}"/>
              </a:ext>
            </a:extLst>
          </p:cNvPr>
          <p:cNvSpPr txBox="1">
            <a:spLocks/>
          </p:cNvSpPr>
          <p:nvPr/>
        </p:nvSpPr>
        <p:spPr>
          <a:xfrm>
            <a:off x="683337" y="2089576"/>
            <a:ext cx="2539610" cy="11451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6"/>
              </a:buClr>
              <a:buSzPts val="2000"/>
              <a:buFont typeface="Lato"/>
              <a:buChar char="▷"/>
              <a:defRPr sz="2000" b="0" i="0" u="none" strike="noStrike" cap="none">
                <a:solidFill>
                  <a:schemeClr val="dk1"/>
                </a:solidFill>
                <a:latin typeface="Lato"/>
                <a:ea typeface="Lato"/>
                <a:cs typeface="Lato"/>
                <a:sym typeface="Lato"/>
              </a:defRPr>
            </a:lvl1pPr>
            <a:lvl2pPr marL="914400" marR="0" lvl="1"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2pPr>
            <a:lvl3pPr marL="1371600" marR="0" lvl="2"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3pPr>
            <a:lvl4pPr marL="1828800" marR="0" lvl="3"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4pPr>
            <a:lvl5pPr marL="2286000" marR="0" lvl="4"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5pPr>
            <a:lvl6pPr marL="2743200" marR="0" lvl="5"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6pPr>
            <a:lvl7pPr marL="3200400" marR="0" lvl="6"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7pPr>
            <a:lvl8pPr marL="3657600" marR="0" lvl="7"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8pPr>
            <a:lvl9pPr marL="4114800" marR="0" lvl="8" indent="-355600" algn="l" rtl="0">
              <a:lnSpc>
                <a:spcPct val="100000"/>
              </a:lnSpc>
              <a:spcBef>
                <a:spcPts val="0"/>
              </a:spcBef>
              <a:spcAft>
                <a:spcPts val="0"/>
              </a:spcAft>
              <a:buClr>
                <a:schemeClr val="dk1"/>
              </a:buClr>
              <a:buSzPts val="2000"/>
              <a:buFont typeface="Lato"/>
              <a:buChar char="■"/>
              <a:defRPr sz="2000" b="0" i="0" u="none" strike="noStrike" cap="none">
                <a:solidFill>
                  <a:schemeClr val="dk1"/>
                </a:solidFill>
                <a:latin typeface="Lato"/>
                <a:ea typeface="Lato"/>
                <a:cs typeface="Lato"/>
                <a:sym typeface="Lato"/>
              </a:defRPr>
            </a:lvl9pPr>
          </a:lstStyle>
          <a:p>
            <a:pPr marL="0" indent="0" algn="ctr">
              <a:buNone/>
            </a:pPr>
            <a:r>
              <a:rPr lang="es-CO" sz="1200" dirty="0"/>
              <a:t>Son una herramienta para que el Estado agregue demanda y centralice decisiones de adquisición de bienes o servicios</a:t>
            </a:r>
          </a:p>
        </p:txBody>
      </p:sp>
      <p:sp>
        <p:nvSpPr>
          <p:cNvPr id="46" name="Google Shape;810;p47">
            <a:extLst>
              <a:ext uri="{FF2B5EF4-FFF2-40B4-BE49-F238E27FC236}">
                <a16:creationId xmlns:a16="http://schemas.microsoft.com/office/drawing/2014/main" id="{94D6B1A1-D3FF-40FC-A920-B3D027B188F2}"/>
              </a:ext>
            </a:extLst>
          </p:cNvPr>
          <p:cNvSpPr/>
          <p:nvPr/>
        </p:nvSpPr>
        <p:spPr>
          <a:xfrm>
            <a:off x="1671783" y="1401525"/>
            <a:ext cx="356895" cy="355279"/>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5;p29">
            <a:extLst>
              <a:ext uri="{FF2B5EF4-FFF2-40B4-BE49-F238E27FC236}">
                <a16:creationId xmlns:a16="http://schemas.microsoft.com/office/drawing/2014/main" id="{4DE164EA-75B1-4D92-BD27-FC9011E55425}"/>
              </a:ext>
            </a:extLst>
          </p:cNvPr>
          <p:cNvSpPr/>
          <p:nvPr/>
        </p:nvSpPr>
        <p:spPr>
          <a:xfrm>
            <a:off x="4393602" y="1319515"/>
            <a:ext cx="568200" cy="519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5546;p41">
            <a:extLst>
              <a:ext uri="{FF2B5EF4-FFF2-40B4-BE49-F238E27FC236}">
                <a16:creationId xmlns:a16="http://schemas.microsoft.com/office/drawing/2014/main" id="{8B88F447-48FC-4ACE-931A-15458F2CD833}"/>
              </a:ext>
            </a:extLst>
          </p:cNvPr>
          <p:cNvGrpSpPr/>
          <p:nvPr/>
        </p:nvGrpSpPr>
        <p:grpSpPr>
          <a:xfrm>
            <a:off x="4560744" y="1385729"/>
            <a:ext cx="285200" cy="371075"/>
            <a:chOff x="8134650" y="2178350"/>
            <a:chExt cx="285200" cy="371075"/>
          </a:xfrm>
        </p:grpSpPr>
        <p:sp>
          <p:nvSpPr>
            <p:cNvPr id="62" name="Google Shape;5547;p41">
              <a:extLst>
                <a:ext uri="{FF2B5EF4-FFF2-40B4-BE49-F238E27FC236}">
                  <a16:creationId xmlns:a16="http://schemas.microsoft.com/office/drawing/2014/main" id="{4F57D630-7E08-4FD0-9A02-523D22A36977}"/>
                </a:ext>
              </a:extLst>
            </p:cNvPr>
            <p:cNvSpPr/>
            <p:nvPr/>
          </p:nvSpPr>
          <p:spPr>
            <a:xfrm>
              <a:off x="8134650" y="2178350"/>
              <a:ext cx="179375" cy="371075"/>
            </a:xfrm>
            <a:custGeom>
              <a:avLst/>
              <a:gdLst/>
              <a:ahLst/>
              <a:cxnLst/>
              <a:rect l="l" t="t" r="r" b="b"/>
              <a:pathLst>
                <a:path w="7175" h="14843" extrusionOk="0">
                  <a:moveTo>
                    <a:pt x="6845" y="1"/>
                  </a:moveTo>
                  <a:cubicBezTo>
                    <a:pt x="6780" y="1"/>
                    <a:pt x="6708" y="22"/>
                    <a:pt x="6633" y="66"/>
                  </a:cubicBezTo>
                  <a:lnTo>
                    <a:pt x="525" y="3588"/>
                  </a:lnTo>
                  <a:cubicBezTo>
                    <a:pt x="232" y="3760"/>
                    <a:pt x="0" y="4215"/>
                    <a:pt x="0" y="4602"/>
                  </a:cubicBezTo>
                  <a:lnTo>
                    <a:pt x="0" y="14379"/>
                  </a:lnTo>
                  <a:cubicBezTo>
                    <a:pt x="0" y="14669"/>
                    <a:pt x="131" y="14843"/>
                    <a:pt x="319" y="14843"/>
                  </a:cubicBezTo>
                  <a:cubicBezTo>
                    <a:pt x="382" y="14843"/>
                    <a:pt x="452" y="14824"/>
                    <a:pt x="525" y="14783"/>
                  </a:cubicBezTo>
                  <a:lnTo>
                    <a:pt x="6633" y="11252"/>
                  </a:lnTo>
                  <a:cubicBezTo>
                    <a:pt x="6925" y="11089"/>
                    <a:pt x="7174" y="10633"/>
                    <a:pt x="7166" y="10238"/>
                  </a:cubicBezTo>
                  <a:lnTo>
                    <a:pt x="7166" y="461"/>
                  </a:lnTo>
                  <a:cubicBezTo>
                    <a:pt x="7166" y="174"/>
                    <a:pt x="7033" y="1"/>
                    <a:pt x="6845" y="1"/>
                  </a:cubicBez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5548;p41">
              <a:extLst>
                <a:ext uri="{FF2B5EF4-FFF2-40B4-BE49-F238E27FC236}">
                  <a16:creationId xmlns:a16="http://schemas.microsoft.com/office/drawing/2014/main" id="{06C33B23-7376-4A28-8718-FA9EA5D2043B}"/>
                </a:ext>
              </a:extLst>
            </p:cNvPr>
            <p:cNvSpPr/>
            <p:nvPr/>
          </p:nvSpPr>
          <p:spPr>
            <a:xfrm>
              <a:off x="8154400" y="2260400"/>
              <a:ext cx="64475" cy="41200"/>
            </a:xfrm>
            <a:custGeom>
              <a:avLst/>
              <a:gdLst/>
              <a:ahLst/>
              <a:cxnLst/>
              <a:rect l="l" t="t" r="r" b="b"/>
              <a:pathLst>
                <a:path w="2579" h="1648" extrusionOk="0">
                  <a:moveTo>
                    <a:pt x="2523" y="1"/>
                  </a:moveTo>
                  <a:cubicBezTo>
                    <a:pt x="2511" y="1"/>
                    <a:pt x="2498" y="5"/>
                    <a:pt x="2484" y="14"/>
                  </a:cubicBezTo>
                  <a:lnTo>
                    <a:pt x="95" y="1389"/>
                  </a:lnTo>
                  <a:cubicBezTo>
                    <a:pt x="35" y="1432"/>
                    <a:pt x="1" y="1492"/>
                    <a:pt x="1" y="1569"/>
                  </a:cubicBezTo>
                  <a:cubicBezTo>
                    <a:pt x="1" y="1620"/>
                    <a:pt x="25" y="1648"/>
                    <a:pt x="58" y="1648"/>
                  </a:cubicBezTo>
                  <a:cubicBezTo>
                    <a:pt x="70" y="1648"/>
                    <a:pt x="82" y="1644"/>
                    <a:pt x="95" y="1638"/>
                  </a:cubicBezTo>
                  <a:lnTo>
                    <a:pt x="2484" y="255"/>
                  </a:lnTo>
                  <a:cubicBezTo>
                    <a:pt x="2535" y="220"/>
                    <a:pt x="2570" y="152"/>
                    <a:pt x="2578" y="83"/>
                  </a:cubicBezTo>
                  <a:cubicBezTo>
                    <a:pt x="2578" y="33"/>
                    <a:pt x="2555" y="1"/>
                    <a:pt x="2523" y="1"/>
                  </a:cubicBezTo>
                  <a:close/>
                </a:path>
              </a:pathLst>
            </a:custGeom>
            <a:solidFill>
              <a:srgbClr val="8080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5549;p41">
              <a:extLst>
                <a:ext uri="{FF2B5EF4-FFF2-40B4-BE49-F238E27FC236}">
                  <a16:creationId xmlns:a16="http://schemas.microsoft.com/office/drawing/2014/main" id="{56AA566B-750D-4D94-8F66-2CF2F1C158AA}"/>
                </a:ext>
              </a:extLst>
            </p:cNvPr>
            <p:cNvSpPr/>
            <p:nvPr/>
          </p:nvSpPr>
          <p:spPr>
            <a:xfrm>
              <a:off x="8154400" y="2258775"/>
              <a:ext cx="139650" cy="84600"/>
            </a:xfrm>
            <a:custGeom>
              <a:avLst/>
              <a:gdLst/>
              <a:ahLst/>
              <a:cxnLst/>
              <a:rect l="l" t="t" r="r" b="b"/>
              <a:pathLst>
                <a:path w="5586" h="3384" extrusionOk="0">
                  <a:moveTo>
                    <a:pt x="5527" y="1"/>
                  </a:moveTo>
                  <a:cubicBezTo>
                    <a:pt x="5516" y="1"/>
                    <a:pt x="5504" y="4"/>
                    <a:pt x="5491" y="10"/>
                  </a:cubicBezTo>
                  <a:lnTo>
                    <a:pt x="95" y="3129"/>
                  </a:lnTo>
                  <a:cubicBezTo>
                    <a:pt x="35" y="3172"/>
                    <a:pt x="1" y="3232"/>
                    <a:pt x="1" y="3301"/>
                  </a:cubicBezTo>
                  <a:cubicBezTo>
                    <a:pt x="1" y="3351"/>
                    <a:pt x="24" y="3383"/>
                    <a:pt x="56" y="3383"/>
                  </a:cubicBezTo>
                  <a:cubicBezTo>
                    <a:pt x="68" y="3383"/>
                    <a:pt x="82" y="3379"/>
                    <a:pt x="95" y="3370"/>
                  </a:cubicBezTo>
                  <a:lnTo>
                    <a:pt x="5491" y="260"/>
                  </a:lnTo>
                  <a:cubicBezTo>
                    <a:pt x="5551" y="217"/>
                    <a:pt x="5585" y="156"/>
                    <a:pt x="5585" y="88"/>
                  </a:cubicBezTo>
                  <a:cubicBezTo>
                    <a:pt x="5585" y="30"/>
                    <a:pt x="5561" y="1"/>
                    <a:pt x="5527" y="1"/>
                  </a:cubicBezTo>
                  <a:close/>
                </a:path>
              </a:pathLst>
            </a:custGeom>
            <a:solidFill>
              <a:srgbClr val="8080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5550;p41">
              <a:extLst>
                <a:ext uri="{FF2B5EF4-FFF2-40B4-BE49-F238E27FC236}">
                  <a16:creationId xmlns:a16="http://schemas.microsoft.com/office/drawing/2014/main" id="{2D1A85CA-8522-40A3-93A9-8C9A1DCDECA4}"/>
                </a:ext>
              </a:extLst>
            </p:cNvPr>
            <p:cNvSpPr/>
            <p:nvPr/>
          </p:nvSpPr>
          <p:spPr>
            <a:xfrm>
              <a:off x="8154400" y="2300650"/>
              <a:ext cx="139650" cy="84600"/>
            </a:xfrm>
            <a:custGeom>
              <a:avLst/>
              <a:gdLst/>
              <a:ahLst/>
              <a:cxnLst/>
              <a:rect l="l" t="t" r="r" b="b"/>
              <a:pathLst>
                <a:path w="5586" h="3384" extrusionOk="0">
                  <a:moveTo>
                    <a:pt x="5528" y="1"/>
                  </a:moveTo>
                  <a:cubicBezTo>
                    <a:pt x="5517" y="1"/>
                    <a:pt x="5504" y="4"/>
                    <a:pt x="5491" y="11"/>
                  </a:cubicBezTo>
                  <a:lnTo>
                    <a:pt x="95" y="3129"/>
                  </a:lnTo>
                  <a:cubicBezTo>
                    <a:pt x="35" y="3164"/>
                    <a:pt x="1" y="3233"/>
                    <a:pt x="1" y="3301"/>
                  </a:cubicBezTo>
                  <a:cubicBezTo>
                    <a:pt x="1" y="3352"/>
                    <a:pt x="24" y="3383"/>
                    <a:pt x="56" y="3383"/>
                  </a:cubicBezTo>
                  <a:cubicBezTo>
                    <a:pt x="68" y="3383"/>
                    <a:pt x="82" y="3379"/>
                    <a:pt x="95" y="3370"/>
                  </a:cubicBezTo>
                  <a:lnTo>
                    <a:pt x="5491" y="260"/>
                  </a:lnTo>
                  <a:cubicBezTo>
                    <a:pt x="5551" y="217"/>
                    <a:pt x="5585" y="148"/>
                    <a:pt x="5585" y="79"/>
                  </a:cubicBezTo>
                  <a:cubicBezTo>
                    <a:pt x="5585" y="28"/>
                    <a:pt x="5561" y="1"/>
                    <a:pt x="5528" y="1"/>
                  </a:cubicBezTo>
                  <a:close/>
                </a:path>
              </a:pathLst>
            </a:custGeom>
            <a:solidFill>
              <a:srgbClr val="8080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5551;p41">
              <a:extLst>
                <a:ext uri="{FF2B5EF4-FFF2-40B4-BE49-F238E27FC236}">
                  <a16:creationId xmlns:a16="http://schemas.microsoft.com/office/drawing/2014/main" id="{C6F2C7A3-8EB3-425A-988E-C4F28A57C4E9}"/>
                </a:ext>
              </a:extLst>
            </p:cNvPr>
            <p:cNvSpPr/>
            <p:nvPr/>
          </p:nvSpPr>
          <p:spPr>
            <a:xfrm>
              <a:off x="8154400" y="2342550"/>
              <a:ext cx="139650" cy="84500"/>
            </a:xfrm>
            <a:custGeom>
              <a:avLst/>
              <a:gdLst/>
              <a:ahLst/>
              <a:cxnLst/>
              <a:rect l="l" t="t" r="r" b="b"/>
              <a:pathLst>
                <a:path w="5586" h="3380" extrusionOk="0">
                  <a:moveTo>
                    <a:pt x="5528" y="0"/>
                  </a:moveTo>
                  <a:cubicBezTo>
                    <a:pt x="5517" y="0"/>
                    <a:pt x="5504" y="3"/>
                    <a:pt x="5491" y="10"/>
                  </a:cubicBezTo>
                  <a:lnTo>
                    <a:pt x="95" y="3129"/>
                  </a:lnTo>
                  <a:cubicBezTo>
                    <a:pt x="35" y="3163"/>
                    <a:pt x="1" y="3232"/>
                    <a:pt x="1" y="3301"/>
                  </a:cubicBezTo>
                  <a:cubicBezTo>
                    <a:pt x="1" y="3352"/>
                    <a:pt x="25" y="3379"/>
                    <a:pt x="58" y="3379"/>
                  </a:cubicBezTo>
                  <a:cubicBezTo>
                    <a:pt x="70" y="3379"/>
                    <a:pt x="82" y="3376"/>
                    <a:pt x="95" y="3369"/>
                  </a:cubicBezTo>
                  <a:lnTo>
                    <a:pt x="5491" y="259"/>
                  </a:lnTo>
                  <a:cubicBezTo>
                    <a:pt x="5551" y="216"/>
                    <a:pt x="5585" y="148"/>
                    <a:pt x="5585" y="79"/>
                  </a:cubicBezTo>
                  <a:cubicBezTo>
                    <a:pt x="5585" y="28"/>
                    <a:pt x="5561" y="0"/>
                    <a:pt x="5528" y="0"/>
                  </a:cubicBezTo>
                  <a:close/>
                </a:path>
              </a:pathLst>
            </a:custGeom>
            <a:solidFill>
              <a:srgbClr val="8080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5552;p41">
              <a:extLst>
                <a:ext uri="{FF2B5EF4-FFF2-40B4-BE49-F238E27FC236}">
                  <a16:creationId xmlns:a16="http://schemas.microsoft.com/office/drawing/2014/main" id="{FE04DE96-EB38-441F-BC25-395712E5CD93}"/>
                </a:ext>
              </a:extLst>
            </p:cNvPr>
            <p:cNvSpPr/>
            <p:nvPr/>
          </p:nvSpPr>
          <p:spPr>
            <a:xfrm>
              <a:off x="8154400" y="2384425"/>
              <a:ext cx="139650" cy="84500"/>
            </a:xfrm>
            <a:custGeom>
              <a:avLst/>
              <a:gdLst/>
              <a:ahLst/>
              <a:cxnLst/>
              <a:rect l="l" t="t" r="r" b="b"/>
              <a:pathLst>
                <a:path w="5586" h="3380" extrusionOk="0">
                  <a:moveTo>
                    <a:pt x="5528" y="1"/>
                  </a:moveTo>
                  <a:cubicBezTo>
                    <a:pt x="5517" y="1"/>
                    <a:pt x="5504" y="4"/>
                    <a:pt x="5491" y="10"/>
                  </a:cubicBezTo>
                  <a:lnTo>
                    <a:pt x="95" y="3120"/>
                  </a:lnTo>
                  <a:cubicBezTo>
                    <a:pt x="35" y="3163"/>
                    <a:pt x="1" y="3232"/>
                    <a:pt x="1" y="3301"/>
                  </a:cubicBezTo>
                  <a:cubicBezTo>
                    <a:pt x="1" y="3352"/>
                    <a:pt x="25" y="3379"/>
                    <a:pt x="58" y="3379"/>
                  </a:cubicBezTo>
                  <a:cubicBezTo>
                    <a:pt x="70" y="3379"/>
                    <a:pt x="82" y="3376"/>
                    <a:pt x="95" y="3370"/>
                  </a:cubicBezTo>
                  <a:lnTo>
                    <a:pt x="5491" y="251"/>
                  </a:lnTo>
                  <a:cubicBezTo>
                    <a:pt x="5551" y="217"/>
                    <a:pt x="5585" y="148"/>
                    <a:pt x="5585" y="79"/>
                  </a:cubicBezTo>
                  <a:cubicBezTo>
                    <a:pt x="5585" y="28"/>
                    <a:pt x="5561" y="1"/>
                    <a:pt x="5528" y="1"/>
                  </a:cubicBezTo>
                  <a:close/>
                </a:path>
              </a:pathLst>
            </a:custGeom>
            <a:solidFill>
              <a:srgbClr val="8080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5553;p41">
              <a:extLst>
                <a:ext uri="{FF2B5EF4-FFF2-40B4-BE49-F238E27FC236}">
                  <a16:creationId xmlns:a16="http://schemas.microsoft.com/office/drawing/2014/main" id="{6BE69D08-41ED-4511-A297-86CDC3CC6302}"/>
                </a:ext>
              </a:extLst>
            </p:cNvPr>
            <p:cNvSpPr/>
            <p:nvPr/>
          </p:nvSpPr>
          <p:spPr>
            <a:xfrm>
              <a:off x="8224425" y="2419200"/>
              <a:ext cx="74725" cy="59350"/>
            </a:xfrm>
            <a:custGeom>
              <a:avLst/>
              <a:gdLst/>
              <a:ahLst/>
              <a:cxnLst/>
              <a:rect l="l" t="t" r="r" b="b"/>
              <a:pathLst>
                <a:path w="2989" h="2374" extrusionOk="0">
                  <a:moveTo>
                    <a:pt x="2815" y="0"/>
                  </a:moveTo>
                  <a:cubicBezTo>
                    <a:pt x="2789" y="0"/>
                    <a:pt x="2765" y="11"/>
                    <a:pt x="2750" y="37"/>
                  </a:cubicBezTo>
                  <a:cubicBezTo>
                    <a:pt x="2655" y="183"/>
                    <a:pt x="2552" y="329"/>
                    <a:pt x="2466" y="441"/>
                  </a:cubicBezTo>
                  <a:cubicBezTo>
                    <a:pt x="2466" y="398"/>
                    <a:pt x="2458" y="346"/>
                    <a:pt x="2449" y="295"/>
                  </a:cubicBezTo>
                  <a:cubicBezTo>
                    <a:pt x="2432" y="243"/>
                    <a:pt x="2389" y="192"/>
                    <a:pt x="2329" y="192"/>
                  </a:cubicBezTo>
                  <a:cubicBezTo>
                    <a:pt x="2325" y="191"/>
                    <a:pt x="2321" y="191"/>
                    <a:pt x="2316" y="191"/>
                  </a:cubicBezTo>
                  <a:cubicBezTo>
                    <a:pt x="2220" y="191"/>
                    <a:pt x="2151" y="289"/>
                    <a:pt x="2011" y="561"/>
                  </a:cubicBezTo>
                  <a:cubicBezTo>
                    <a:pt x="2011" y="484"/>
                    <a:pt x="2011" y="406"/>
                    <a:pt x="1994" y="338"/>
                  </a:cubicBezTo>
                  <a:cubicBezTo>
                    <a:pt x="1977" y="226"/>
                    <a:pt x="1917" y="192"/>
                    <a:pt x="1865" y="192"/>
                  </a:cubicBezTo>
                  <a:cubicBezTo>
                    <a:pt x="1858" y="191"/>
                    <a:pt x="1851" y="190"/>
                    <a:pt x="1845" y="190"/>
                  </a:cubicBezTo>
                  <a:cubicBezTo>
                    <a:pt x="1730" y="190"/>
                    <a:pt x="1673" y="339"/>
                    <a:pt x="1470" y="819"/>
                  </a:cubicBezTo>
                  <a:lnTo>
                    <a:pt x="1435" y="905"/>
                  </a:lnTo>
                  <a:cubicBezTo>
                    <a:pt x="1496" y="707"/>
                    <a:pt x="1539" y="509"/>
                    <a:pt x="1556" y="303"/>
                  </a:cubicBezTo>
                  <a:cubicBezTo>
                    <a:pt x="1556" y="243"/>
                    <a:pt x="1513" y="192"/>
                    <a:pt x="1461" y="183"/>
                  </a:cubicBezTo>
                  <a:cubicBezTo>
                    <a:pt x="1449" y="179"/>
                    <a:pt x="1437" y="177"/>
                    <a:pt x="1425" y="177"/>
                  </a:cubicBezTo>
                  <a:cubicBezTo>
                    <a:pt x="1353" y="177"/>
                    <a:pt x="1276" y="253"/>
                    <a:pt x="1092" y="518"/>
                  </a:cubicBezTo>
                  <a:cubicBezTo>
                    <a:pt x="972" y="690"/>
                    <a:pt x="825" y="913"/>
                    <a:pt x="645" y="1214"/>
                  </a:cubicBezTo>
                  <a:cubicBezTo>
                    <a:pt x="336" y="1704"/>
                    <a:pt x="35" y="2219"/>
                    <a:pt x="35" y="2219"/>
                  </a:cubicBezTo>
                  <a:cubicBezTo>
                    <a:pt x="1" y="2288"/>
                    <a:pt x="52" y="2374"/>
                    <a:pt x="130" y="2374"/>
                  </a:cubicBezTo>
                  <a:cubicBezTo>
                    <a:pt x="173" y="2374"/>
                    <a:pt x="207" y="2357"/>
                    <a:pt x="224" y="2314"/>
                  </a:cubicBezTo>
                  <a:cubicBezTo>
                    <a:pt x="611" y="1661"/>
                    <a:pt x="1040" y="948"/>
                    <a:pt x="1289" y="595"/>
                  </a:cubicBezTo>
                  <a:lnTo>
                    <a:pt x="1289" y="595"/>
                  </a:lnTo>
                  <a:cubicBezTo>
                    <a:pt x="1255" y="759"/>
                    <a:pt x="1195" y="965"/>
                    <a:pt x="1152" y="1119"/>
                  </a:cubicBezTo>
                  <a:cubicBezTo>
                    <a:pt x="1109" y="1283"/>
                    <a:pt x="1066" y="1437"/>
                    <a:pt x="1032" y="1549"/>
                  </a:cubicBezTo>
                  <a:cubicBezTo>
                    <a:pt x="997" y="1712"/>
                    <a:pt x="963" y="1833"/>
                    <a:pt x="1075" y="1876"/>
                  </a:cubicBezTo>
                  <a:cubicBezTo>
                    <a:pt x="1090" y="1882"/>
                    <a:pt x="1105" y="1885"/>
                    <a:pt x="1118" y="1885"/>
                  </a:cubicBezTo>
                  <a:cubicBezTo>
                    <a:pt x="1196" y="1885"/>
                    <a:pt x="1247" y="1790"/>
                    <a:pt x="1298" y="1695"/>
                  </a:cubicBezTo>
                  <a:cubicBezTo>
                    <a:pt x="1435" y="1446"/>
                    <a:pt x="1556" y="1154"/>
                    <a:pt x="1667" y="896"/>
                  </a:cubicBezTo>
                  <a:cubicBezTo>
                    <a:pt x="1702" y="793"/>
                    <a:pt x="1753" y="681"/>
                    <a:pt x="1796" y="587"/>
                  </a:cubicBezTo>
                  <a:lnTo>
                    <a:pt x="1796" y="587"/>
                  </a:lnTo>
                  <a:cubicBezTo>
                    <a:pt x="1788" y="698"/>
                    <a:pt x="1771" y="810"/>
                    <a:pt x="1753" y="905"/>
                  </a:cubicBezTo>
                  <a:cubicBezTo>
                    <a:pt x="1745" y="956"/>
                    <a:pt x="1736" y="999"/>
                    <a:pt x="1736" y="1034"/>
                  </a:cubicBezTo>
                  <a:cubicBezTo>
                    <a:pt x="1728" y="1068"/>
                    <a:pt x="1710" y="1162"/>
                    <a:pt x="1805" y="1197"/>
                  </a:cubicBezTo>
                  <a:cubicBezTo>
                    <a:pt x="1819" y="1202"/>
                    <a:pt x="1832" y="1204"/>
                    <a:pt x="1844" y="1204"/>
                  </a:cubicBezTo>
                  <a:cubicBezTo>
                    <a:pt x="1914" y="1204"/>
                    <a:pt x="1956" y="1127"/>
                    <a:pt x="1985" y="1068"/>
                  </a:cubicBezTo>
                  <a:cubicBezTo>
                    <a:pt x="2020" y="1008"/>
                    <a:pt x="2054" y="939"/>
                    <a:pt x="2097" y="853"/>
                  </a:cubicBezTo>
                  <a:cubicBezTo>
                    <a:pt x="2131" y="776"/>
                    <a:pt x="2191" y="664"/>
                    <a:pt x="2243" y="570"/>
                  </a:cubicBezTo>
                  <a:lnTo>
                    <a:pt x="2243" y="570"/>
                  </a:lnTo>
                  <a:cubicBezTo>
                    <a:pt x="2234" y="587"/>
                    <a:pt x="2226" y="613"/>
                    <a:pt x="2226" y="630"/>
                  </a:cubicBezTo>
                  <a:cubicBezTo>
                    <a:pt x="2209" y="733"/>
                    <a:pt x="2200" y="819"/>
                    <a:pt x="2269" y="862"/>
                  </a:cubicBezTo>
                  <a:cubicBezTo>
                    <a:pt x="2289" y="872"/>
                    <a:pt x="2309" y="877"/>
                    <a:pt x="2329" y="877"/>
                  </a:cubicBezTo>
                  <a:cubicBezTo>
                    <a:pt x="2360" y="877"/>
                    <a:pt x="2389" y="865"/>
                    <a:pt x="2415" y="845"/>
                  </a:cubicBezTo>
                  <a:cubicBezTo>
                    <a:pt x="2595" y="630"/>
                    <a:pt x="2767" y="398"/>
                    <a:pt x="2930" y="166"/>
                  </a:cubicBezTo>
                  <a:cubicBezTo>
                    <a:pt x="2988" y="95"/>
                    <a:pt x="2892" y="0"/>
                    <a:pt x="2815" y="0"/>
                  </a:cubicBezTo>
                  <a:close/>
                </a:path>
              </a:pathLst>
            </a:custGeom>
            <a:solidFill>
              <a:srgbClr val="23C7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5554;p41">
              <a:extLst>
                <a:ext uri="{FF2B5EF4-FFF2-40B4-BE49-F238E27FC236}">
                  <a16:creationId xmlns:a16="http://schemas.microsoft.com/office/drawing/2014/main" id="{59B027CC-D356-4533-A573-0FB3B5E7E785}"/>
                </a:ext>
              </a:extLst>
            </p:cNvPr>
            <p:cNvSpPr/>
            <p:nvPr/>
          </p:nvSpPr>
          <p:spPr>
            <a:xfrm>
              <a:off x="8295300" y="2378875"/>
              <a:ext cx="37200" cy="42975"/>
            </a:xfrm>
            <a:custGeom>
              <a:avLst/>
              <a:gdLst/>
              <a:ahLst/>
              <a:cxnLst/>
              <a:rect l="l" t="t" r="r" b="b"/>
              <a:pathLst>
                <a:path w="1488" h="1719" extrusionOk="0">
                  <a:moveTo>
                    <a:pt x="817" y="0"/>
                  </a:moveTo>
                  <a:lnTo>
                    <a:pt x="800" y="18"/>
                  </a:lnTo>
                  <a:cubicBezTo>
                    <a:pt x="638" y="172"/>
                    <a:pt x="426" y="257"/>
                    <a:pt x="207" y="257"/>
                  </a:cubicBezTo>
                  <a:cubicBezTo>
                    <a:pt x="170" y="257"/>
                    <a:pt x="133" y="255"/>
                    <a:pt x="95" y="250"/>
                  </a:cubicBezTo>
                  <a:lnTo>
                    <a:pt x="1" y="1719"/>
                  </a:lnTo>
                  <a:lnTo>
                    <a:pt x="1418" y="1289"/>
                  </a:lnTo>
                  <a:cubicBezTo>
                    <a:pt x="1324" y="1049"/>
                    <a:pt x="1341" y="774"/>
                    <a:pt x="1479" y="550"/>
                  </a:cubicBezTo>
                  <a:lnTo>
                    <a:pt x="1487" y="533"/>
                  </a:lnTo>
                  <a:lnTo>
                    <a:pt x="1152" y="267"/>
                  </a:lnTo>
                  <a:lnTo>
                    <a:pt x="817" y="0"/>
                  </a:lnTo>
                  <a:close/>
                </a:path>
              </a:pathLst>
            </a:custGeom>
            <a:solidFill>
              <a:srgbClr val="88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5555;p41">
              <a:extLst>
                <a:ext uri="{FF2B5EF4-FFF2-40B4-BE49-F238E27FC236}">
                  <a16:creationId xmlns:a16="http://schemas.microsoft.com/office/drawing/2014/main" id="{9321B861-FAA4-4C9B-B657-B3C6F5671D73}"/>
                </a:ext>
              </a:extLst>
            </p:cNvPr>
            <p:cNvSpPr/>
            <p:nvPr/>
          </p:nvSpPr>
          <p:spPr>
            <a:xfrm>
              <a:off x="8313575" y="2350725"/>
              <a:ext cx="44250" cy="43350"/>
            </a:xfrm>
            <a:custGeom>
              <a:avLst/>
              <a:gdLst/>
              <a:ahLst/>
              <a:cxnLst/>
              <a:rect l="l" t="t" r="r" b="b"/>
              <a:pathLst>
                <a:path w="1770" h="1734" extrusionOk="0">
                  <a:moveTo>
                    <a:pt x="481" y="1"/>
                  </a:moveTo>
                  <a:lnTo>
                    <a:pt x="0" y="1058"/>
                  </a:lnTo>
                  <a:cubicBezTo>
                    <a:pt x="48" y="1447"/>
                    <a:pt x="375" y="1734"/>
                    <a:pt x="757" y="1734"/>
                  </a:cubicBezTo>
                  <a:cubicBezTo>
                    <a:pt x="788" y="1734"/>
                    <a:pt x="819" y="1732"/>
                    <a:pt x="851" y="1728"/>
                  </a:cubicBezTo>
                  <a:lnTo>
                    <a:pt x="1770" y="1023"/>
                  </a:lnTo>
                  <a:lnTo>
                    <a:pt x="1126" y="508"/>
                  </a:lnTo>
                  <a:lnTo>
                    <a:pt x="481" y="1"/>
                  </a:ln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5556;p41">
              <a:extLst>
                <a:ext uri="{FF2B5EF4-FFF2-40B4-BE49-F238E27FC236}">
                  <a16:creationId xmlns:a16="http://schemas.microsoft.com/office/drawing/2014/main" id="{071D3134-8D31-4C50-A011-9EA9EE6E21E2}"/>
                </a:ext>
              </a:extLst>
            </p:cNvPr>
            <p:cNvSpPr/>
            <p:nvPr/>
          </p:nvSpPr>
          <p:spPr>
            <a:xfrm>
              <a:off x="8327300" y="2268725"/>
              <a:ext cx="92550" cy="101400"/>
            </a:xfrm>
            <a:custGeom>
              <a:avLst/>
              <a:gdLst/>
              <a:ahLst/>
              <a:cxnLst/>
              <a:rect l="l" t="t" r="r" b="b"/>
              <a:pathLst>
                <a:path w="3702" h="4056" extrusionOk="0">
                  <a:moveTo>
                    <a:pt x="3227" y="0"/>
                  </a:moveTo>
                  <a:cubicBezTo>
                    <a:pt x="3172" y="0"/>
                    <a:pt x="3115" y="11"/>
                    <a:pt x="3060" y="33"/>
                  </a:cubicBezTo>
                  <a:cubicBezTo>
                    <a:pt x="2793" y="145"/>
                    <a:pt x="2544" y="291"/>
                    <a:pt x="2312" y="472"/>
                  </a:cubicBezTo>
                  <a:cubicBezTo>
                    <a:pt x="1719" y="918"/>
                    <a:pt x="1195" y="1434"/>
                    <a:pt x="740" y="2009"/>
                  </a:cubicBezTo>
                  <a:lnTo>
                    <a:pt x="130" y="2783"/>
                  </a:lnTo>
                  <a:cubicBezTo>
                    <a:pt x="1" y="2946"/>
                    <a:pt x="242" y="3341"/>
                    <a:pt x="663" y="3676"/>
                  </a:cubicBezTo>
                  <a:cubicBezTo>
                    <a:pt x="969" y="3914"/>
                    <a:pt x="1285" y="4056"/>
                    <a:pt x="1483" y="4056"/>
                  </a:cubicBezTo>
                  <a:cubicBezTo>
                    <a:pt x="1558" y="4056"/>
                    <a:pt x="1615" y="4036"/>
                    <a:pt x="1651" y="3994"/>
                  </a:cubicBezTo>
                  <a:lnTo>
                    <a:pt x="2261" y="3221"/>
                  </a:lnTo>
                  <a:cubicBezTo>
                    <a:pt x="2724" y="2645"/>
                    <a:pt x="3102" y="2009"/>
                    <a:pt x="3403" y="1331"/>
                  </a:cubicBezTo>
                  <a:cubicBezTo>
                    <a:pt x="3523" y="1064"/>
                    <a:pt x="3601" y="789"/>
                    <a:pt x="3652" y="506"/>
                  </a:cubicBezTo>
                  <a:cubicBezTo>
                    <a:pt x="3702" y="230"/>
                    <a:pt x="3483" y="0"/>
                    <a:pt x="3227" y="0"/>
                  </a:cubicBezTo>
                  <a:close/>
                </a:path>
              </a:pathLst>
            </a:custGeom>
            <a:solidFill>
              <a:srgbClr val="5C65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5557;p41">
              <a:extLst>
                <a:ext uri="{FF2B5EF4-FFF2-40B4-BE49-F238E27FC236}">
                  <a16:creationId xmlns:a16="http://schemas.microsoft.com/office/drawing/2014/main" id="{0087F2E5-5DDF-46EC-84C3-FE32C9FEEE32}"/>
                </a:ext>
              </a:extLst>
            </p:cNvPr>
            <p:cNvSpPr/>
            <p:nvPr/>
          </p:nvSpPr>
          <p:spPr>
            <a:xfrm>
              <a:off x="8317225" y="2338275"/>
              <a:ext cx="51350" cy="44750"/>
            </a:xfrm>
            <a:custGeom>
              <a:avLst/>
              <a:gdLst/>
              <a:ahLst/>
              <a:cxnLst/>
              <a:rect l="l" t="t" r="r" b="b"/>
              <a:pathLst>
                <a:path w="2054" h="1790" extrusionOk="0">
                  <a:moveTo>
                    <a:pt x="2054" y="1212"/>
                  </a:moveTo>
                  <a:lnTo>
                    <a:pt x="2053" y="1213"/>
                  </a:lnTo>
                  <a:lnTo>
                    <a:pt x="2053" y="1213"/>
                  </a:lnTo>
                  <a:cubicBezTo>
                    <a:pt x="2053" y="1212"/>
                    <a:pt x="2053" y="1212"/>
                    <a:pt x="2054" y="1212"/>
                  </a:cubicBezTo>
                  <a:close/>
                  <a:moveTo>
                    <a:pt x="533" y="1"/>
                  </a:moveTo>
                  <a:lnTo>
                    <a:pt x="120" y="516"/>
                  </a:lnTo>
                  <a:cubicBezTo>
                    <a:pt x="0" y="679"/>
                    <a:pt x="241" y="1075"/>
                    <a:pt x="662" y="1410"/>
                  </a:cubicBezTo>
                  <a:cubicBezTo>
                    <a:pt x="968" y="1647"/>
                    <a:pt x="1284" y="1789"/>
                    <a:pt x="1483" y="1789"/>
                  </a:cubicBezTo>
                  <a:cubicBezTo>
                    <a:pt x="1557" y="1789"/>
                    <a:pt x="1615" y="1770"/>
                    <a:pt x="1650" y="1728"/>
                  </a:cubicBezTo>
                  <a:lnTo>
                    <a:pt x="2053" y="1213"/>
                  </a:lnTo>
                  <a:lnTo>
                    <a:pt x="2053" y="1213"/>
                  </a:lnTo>
                  <a:cubicBezTo>
                    <a:pt x="2020" y="1255"/>
                    <a:pt x="1961" y="1275"/>
                    <a:pt x="1886" y="1275"/>
                  </a:cubicBezTo>
                  <a:cubicBezTo>
                    <a:pt x="1688" y="1275"/>
                    <a:pt x="1370" y="1136"/>
                    <a:pt x="1066" y="894"/>
                  </a:cubicBezTo>
                  <a:cubicBezTo>
                    <a:pt x="645" y="559"/>
                    <a:pt x="404" y="164"/>
                    <a:pt x="533" y="1"/>
                  </a:cubicBezTo>
                  <a:close/>
                </a:path>
              </a:pathLst>
            </a:custGeom>
            <a:solidFill>
              <a:srgbClr val="88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5558;p41">
              <a:extLst>
                <a:ext uri="{FF2B5EF4-FFF2-40B4-BE49-F238E27FC236}">
                  <a16:creationId xmlns:a16="http://schemas.microsoft.com/office/drawing/2014/main" id="{2623C2B9-6FE0-405C-B064-2257F7707D8B}"/>
                </a:ext>
              </a:extLst>
            </p:cNvPr>
            <p:cNvSpPr/>
            <p:nvPr/>
          </p:nvSpPr>
          <p:spPr>
            <a:xfrm>
              <a:off x="8295525" y="2398775"/>
              <a:ext cx="21300" cy="23300"/>
            </a:xfrm>
            <a:custGeom>
              <a:avLst/>
              <a:gdLst/>
              <a:ahLst/>
              <a:cxnLst/>
              <a:rect l="l" t="t" r="r" b="b"/>
              <a:pathLst>
                <a:path w="852" h="932" extrusionOk="0">
                  <a:moveTo>
                    <a:pt x="573" y="0"/>
                  </a:moveTo>
                  <a:cubicBezTo>
                    <a:pt x="428" y="0"/>
                    <a:pt x="306" y="174"/>
                    <a:pt x="413" y="321"/>
                  </a:cubicBezTo>
                  <a:lnTo>
                    <a:pt x="0" y="837"/>
                  </a:lnTo>
                  <a:lnTo>
                    <a:pt x="0" y="931"/>
                  </a:lnTo>
                  <a:lnTo>
                    <a:pt x="86" y="906"/>
                  </a:lnTo>
                  <a:lnTo>
                    <a:pt x="490" y="381"/>
                  </a:lnTo>
                  <a:cubicBezTo>
                    <a:pt x="520" y="394"/>
                    <a:pt x="549" y="400"/>
                    <a:pt x="576" y="400"/>
                  </a:cubicBezTo>
                  <a:cubicBezTo>
                    <a:pt x="746" y="400"/>
                    <a:pt x="852" y="172"/>
                    <a:pt x="696" y="46"/>
                  </a:cubicBezTo>
                  <a:cubicBezTo>
                    <a:pt x="657" y="14"/>
                    <a:pt x="614" y="0"/>
                    <a:pt x="573" y="0"/>
                  </a:cubicBezTo>
                  <a:close/>
                </a:path>
              </a:pathLst>
            </a:custGeom>
            <a:solidFill>
              <a:srgbClr val="4242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5" name="Google Shape;1180;p32">
            <a:extLst>
              <a:ext uri="{FF2B5EF4-FFF2-40B4-BE49-F238E27FC236}">
                <a16:creationId xmlns:a16="http://schemas.microsoft.com/office/drawing/2014/main" id="{8C32E01B-D59E-48E7-BF2F-E72CEEDBB4F6}"/>
              </a:ext>
            </a:extLst>
          </p:cNvPr>
          <p:cNvSpPr txBox="1">
            <a:spLocks/>
          </p:cNvSpPr>
          <p:nvPr/>
        </p:nvSpPr>
        <p:spPr>
          <a:xfrm>
            <a:off x="3556094" y="2168325"/>
            <a:ext cx="2425800" cy="8939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lt1"/>
              </a:buClr>
              <a:buSzPts val="1200"/>
              <a:buFont typeface="Dosis ExtraLight"/>
              <a:buNone/>
              <a:defRPr sz="1100" b="0" i="0" u="none" strike="noStrike" cap="none">
                <a:solidFill>
                  <a:schemeClr val="lt1"/>
                </a:solidFill>
                <a:latin typeface="Dosis ExtraLight"/>
                <a:ea typeface="Dosis ExtraLight"/>
                <a:cs typeface="Dosis ExtraLight"/>
                <a:sym typeface="Dosis ExtraLight"/>
              </a:defRPr>
            </a:lvl1pPr>
            <a:lvl2pPr marL="914400" marR="0" lvl="1" indent="-298450" algn="ctr" rtl="0">
              <a:lnSpc>
                <a:spcPct val="100000"/>
              </a:lnSpc>
              <a:spcBef>
                <a:spcPts val="0"/>
              </a:spcBef>
              <a:spcAft>
                <a:spcPts val="0"/>
              </a:spcAft>
              <a:buClr>
                <a:schemeClr val="lt1"/>
              </a:buClr>
              <a:buSzPts val="1200"/>
              <a:buFont typeface="Dosis ExtraLight"/>
              <a:buNone/>
              <a:defRPr sz="1200" b="0" i="0" u="none" strike="noStrike" cap="none">
                <a:solidFill>
                  <a:schemeClr val="lt1"/>
                </a:solidFill>
                <a:latin typeface="Dosis ExtraLight"/>
                <a:ea typeface="Dosis ExtraLight"/>
                <a:cs typeface="Dosis ExtraLight"/>
                <a:sym typeface="Dosis ExtraLight"/>
              </a:defRPr>
            </a:lvl2pPr>
            <a:lvl3pPr marL="1371600" marR="0" lvl="2" indent="-298450" algn="ctr" rtl="0">
              <a:lnSpc>
                <a:spcPct val="100000"/>
              </a:lnSpc>
              <a:spcBef>
                <a:spcPts val="0"/>
              </a:spcBef>
              <a:spcAft>
                <a:spcPts val="0"/>
              </a:spcAft>
              <a:buClr>
                <a:schemeClr val="lt1"/>
              </a:buClr>
              <a:buSzPts val="1200"/>
              <a:buFont typeface="Dosis ExtraLight"/>
              <a:buNone/>
              <a:defRPr sz="1200" b="0" i="0" u="none" strike="noStrike" cap="none">
                <a:solidFill>
                  <a:schemeClr val="lt1"/>
                </a:solidFill>
                <a:latin typeface="Dosis ExtraLight"/>
                <a:ea typeface="Dosis ExtraLight"/>
                <a:cs typeface="Dosis ExtraLight"/>
                <a:sym typeface="Dosis ExtraLight"/>
              </a:defRPr>
            </a:lvl3pPr>
            <a:lvl4pPr marL="1828800" marR="0" lvl="3" indent="-298450" algn="ctr" rtl="0">
              <a:lnSpc>
                <a:spcPct val="100000"/>
              </a:lnSpc>
              <a:spcBef>
                <a:spcPts val="0"/>
              </a:spcBef>
              <a:spcAft>
                <a:spcPts val="0"/>
              </a:spcAft>
              <a:buClr>
                <a:schemeClr val="lt1"/>
              </a:buClr>
              <a:buSzPts val="1200"/>
              <a:buFont typeface="Dosis ExtraLight"/>
              <a:buNone/>
              <a:defRPr sz="1200" b="0" i="0" u="none" strike="noStrike" cap="none">
                <a:solidFill>
                  <a:schemeClr val="lt1"/>
                </a:solidFill>
                <a:latin typeface="Dosis ExtraLight"/>
                <a:ea typeface="Dosis ExtraLight"/>
                <a:cs typeface="Dosis ExtraLight"/>
                <a:sym typeface="Dosis ExtraLight"/>
              </a:defRPr>
            </a:lvl4pPr>
            <a:lvl5pPr marL="2286000" marR="0" lvl="4" indent="-298450" algn="ctr" rtl="0">
              <a:lnSpc>
                <a:spcPct val="100000"/>
              </a:lnSpc>
              <a:spcBef>
                <a:spcPts val="0"/>
              </a:spcBef>
              <a:spcAft>
                <a:spcPts val="0"/>
              </a:spcAft>
              <a:buClr>
                <a:schemeClr val="lt1"/>
              </a:buClr>
              <a:buSzPts val="1200"/>
              <a:buFont typeface="Dosis ExtraLight"/>
              <a:buNone/>
              <a:defRPr sz="1200" b="0" i="0" u="none" strike="noStrike" cap="none">
                <a:solidFill>
                  <a:schemeClr val="lt1"/>
                </a:solidFill>
                <a:latin typeface="Dosis ExtraLight"/>
                <a:ea typeface="Dosis ExtraLight"/>
                <a:cs typeface="Dosis ExtraLight"/>
                <a:sym typeface="Dosis ExtraLight"/>
              </a:defRPr>
            </a:lvl5pPr>
            <a:lvl6pPr marL="2743200" marR="0" lvl="5" indent="-298450" algn="ctr" rtl="0">
              <a:lnSpc>
                <a:spcPct val="100000"/>
              </a:lnSpc>
              <a:spcBef>
                <a:spcPts val="0"/>
              </a:spcBef>
              <a:spcAft>
                <a:spcPts val="0"/>
              </a:spcAft>
              <a:buClr>
                <a:schemeClr val="lt1"/>
              </a:buClr>
              <a:buSzPts val="1200"/>
              <a:buFont typeface="Dosis ExtraLight"/>
              <a:buNone/>
              <a:defRPr sz="1200" b="0" i="0" u="none" strike="noStrike" cap="none">
                <a:solidFill>
                  <a:schemeClr val="lt1"/>
                </a:solidFill>
                <a:latin typeface="Dosis ExtraLight"/>
                <a:ea typeface="Dosis ExtraLight"/>
                <a:cs typeface="Dosis ExtraLight"/>
                <a:sym typeface="Dosis ExtraLight"/>
              </a:defRPr>
            </a:lvl6pPr>
            <a:lvl7pPr marL="3200400" marR="0" lvl="6" indent="-298450" algn="ctr" rtl="0">
              <a:lnSpc>
                <a:spcPct val="100000"/>
              </a:lnSpc>
              <a:spcBef>
                <a:spcPts val="0"/>
              </a:spcBef>
              <a:spcAft>
                <a:spcPts val="0"/>
              </a:spcAft>
              <a:buClr>
                <a:schemeClr val="lt1"/>
              </a:buClr>
              <a:buSzPts val="1200"/>
              <a:buFont typeface="Dosis ExtraLight"/>
              <a:buNone/>
              <a:defRPr sz="1200" b="0" i="0" u="none" strike="noStrike" cap="none">
                <a:solidFill>
                  <a:schemeClr val="lt1"/>
                </a:solidFill>
                <a:latin typeface="Dosis ExtraLight"/>
                <a:ea typeface="Dosis ExtraLight"/>
                <a:cs typeface="Dosis ExtraLight"/>
                <a:sym typeface="Dosis ExtraLight"/>
              </a:defRPr>
            </a:lvl7pPr>
            <a:lvl8pPr marL="3657600" marR="0" lvl="7" indent="-298450" algn="ctr" rtl="0">
              <a:lnSpc>
                <a:spcPct val="100000"/>
              </a:lnSpc>
              <a:spcBef>
                <a:spcPts val="0"/>
              </a:spcBef>
              <a:spcAft>
                <a:spcPts val="0"/>
              </a:spcAft>
              <a:buClr>
                <a:schemeClr val="lt1"/>
              </a:buClr>
              <a:buSzPts val="1200"/>
              <a:buFont typeface="Dosis ExtraLight"/>
              <a:buNone/>
              <a:defRPr sz="1200" b="0" i="0" u="none" strike="noStrike" cap="none">
                <a:solidFill>
                  <a:schemeClr val="lt1"/>
                </a:solidFill>
                <a:latin typeface="Dosis ExtraLight"/>
                <a:ea typeface="Dosis ExtraLight"/>
                <a:cs typeface="Dosis ExtraLight"/>
                <a:sym typeface="Dosis ExtraLight"/>
              </a:defRPr>
            </a:lvl8pPr>
            <a:lvl9pPr marL="4114800" marR="0" lvl="8" indent="-298450" algn="ctr" rtl="0">
              <a:lnSpc>
                <a:spcPct val="100000"/>
              </a:lnSpc>
              <a:spcBef>
                <a:spcPts val="0"/>
              </a:spcBef>
              <a:spcAft>
                <a:spcPts val="0"/>
              </a:spcAft>
              <a:buClr>
                <a:schemeClr val="lt1"/>
              </a:buClr>
              <a:buSzPts val="1200"/>
              <a:buFont typeface="Dosis ExtraLight"/>
              <a:buNone/>
              <a:defRPr sz="1200" b="0" i="0" u="none" strike="noStrike" cap="none">
                <a:solidFill>
                  <a:schemeClr val="lt1"/>
                </a:solidFill>
                <a:latin typeface="Dosis ExtraLight"/>
                <a:ea typeface="Dosis ExtraLight"/>
                <a:cs typeface="Dosis ExtraLight"/>
                <a:sym typeface="Dosis ExtraLight"/>
              </a:defRPr>
            </a:lvl9pPr>
          </a:lstStyle>
          <a:p>
            <a:pPr marL="0" marR="0" lvl="0" indent="0" algn="ctr" defTabSz="914400" rtl="0" eaLnBrk="1" fontAlgn="auto" latinLnBrk="0" hangingPunct="1">
              <a:lnSpc>
                <a:spcPct val="100000"/>
              </a:lnSpc>
              <a:spcBef>
                <a:spcPts val="0"/>
              </a:spcBef>
              <a:spcAft>
                <a:spcPts val="0"/>
              </a:spcAft>
              <a:buClr>
                <a:srgbClr val="37474F"/>
              </a:buClr>
              <a:buSzPts val="1200"/>
              <a:buFont typeface="Dosis ExtraLight"/>
              <a:buNone/>
              <a:tabLst/>
              <a:defRPr/>
            </a:pPr>
            <a:r>
              <a:rPr lang="es-CO" sz="1200" dirty="0">
                <a:solidFill>
                  <a:schemeClr val="dk1"/>
                </a:solidFill>
                <a:latin typeface="Lato"/>
              </a:rPr>
              <a:t>Es un contrato entre el  representante de los compradores (ANCP) y uno o varios proveedores </a:t>
            </a:r>
          </a:p>
        </p:txBody>
      </p:sp>
      <p:sp>
        <p:nvSpPr>
          <p:cNvPr id="76" name="Subtítulo 2">
            <a:extLst>
              <a:ext uri="{FF2B5EF4-FFF2-40B4-BE49-F238E27FC236}">
                <a16:creationId xmlns:a16="http://schemas.microsoft.com/office/drawing/2014/main" id="{F3370358-5517-4A60-93A8-F71A9FACEA0F}"/>
              </a:ext>
            </a:extLst>
          </p:cNvPr>
          <p:cNvSpPr txBox="1">
            <a:spLocks/>
          </p:cNvSpPr>
          <p:nvPr/>
        </p:nvSpPr>
        <p:spPr>
          <a:xfrm>
            <a:off x="3495255" y="1955794"/>
            <a:ext cx="2425800" cy="37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s-CO" b="1" dirty="0">
                <a:solidFill>
                  <a:schemeClr val="dk1"/>
                </a:solidFill>
                <a:latin typeface="Lato"/>
              </a:rPr>
              <a:t>Contrato</a:t>
            </a:r>
          </a:p>
        </p:txBody>
      </p:sp>
      <p:sp>
        <p:nvSpPr>
          <p:cNvPr id="77" name="Google Shape;266;p29">
            <a:extLst>
              <a:ext uri="{FF2B5EF4-FFF2-40B4-BE49-F238E27FC236}">
                <a16:creationId xmlns:a16="http://schemas.microsoft.com/office/drawing/2014/main" id="{5EC9C089-6F69-4831-B580-2D44E014A758}"/>
              </a:ext>
            </a:extLst>
          </p:cNvPr>
          <p:cNvSpPr/>
          <p:nvPr/>
        </p:nvSpPr>
        <p:spPr>
          <a:xfrm>
            <a:off x="7188117" y="1318426"/>
            <a:ext cx="568200" cy="519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72;p32">
            <a:extLst>
              <a:ext uri="{FF2B5EF4-FFF2-40B4-BE49-F238E27FC236}">
                <a16:creationId xmlns:a16="http://schemas.microsoft.com/office/drawing/2014/main" id="{00F104C7-D0BF-4C17-9A9F-83C1923D8AA7}"/>
              </a:ext>
            </a:extLst>
          </p:cNvPr>
          <p:cNvSpPr txBox="1">
            <a:spLocks/>
          </p:cNvSpPr>
          <p:nvPr/>
        </p:nvSpPr>
        <p:spPr>
          <a:xfrm>
            <a:off x="6335318" y="2230124"/>
            <a:ext cx="2425800" cy="7707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lt1"/>
              </a:buClr>
              <a:buSzPts val="1200"/>
              <a:buFont typeface="Dosis ExtraLight"/>
              <a:buNone/>
              <a:defRPr sz="1100" b="0" i="0" u="none" strike="noStrike" cap="none">
                <a:solidFill>
                  <a:schemeClr val="lt1"/>
                </a:solidFill>
                <a:latin typeface="Dosis ExtraLight"/>
                <a:ea typeface="Dosis ExtraLight"/>
                <a:cs typeface="Dosis ExtraLight"/>
                <a:sym typeface="Dosis ExtraLight"/>
              </a:defRPr>
            </a:lvl1pPr>
            <a:lvl2pPr marL="914400" marR="0" lvl="1" indent="-298450" algn="ctr" rtl="0">
              <a:lnSpc>
                <a:spcPct val="100000"/>
              </a:lnSpc>
              <a:spcBef>
                <a:spcPts val="0"/>
              </a:spcBef>
              <a:spcAft>
                <a:spcPts val="0"/>
              </a:spcAft>
              <a:buClr>
                <a:schemeClr val="lt1"/>
              </a:buClr>
              <a:buSzPts val="1200"/>
              <a:buFont typeface="Dosis ExtraLight"/>
              <a:buNone/>
              <a:defRPr sz="1200" b="0" i="0" u="none" strike="noStrike" cap="none">
                <a:solidFill>
                  <a:schemeClr val="lt1"/>
                </a:solidFill>
                <a:latin typeface="Dosis ExtraLight"/>
                <a:ea typeface="Dosis ExtraLight"/>
                <a:cs typeface="Dosis ExtraLight"/>
                <a:sym typeface="Dosis ExtraLight"/>
              </a:defRPr>
            </a:lvl2pPr>
            <a:lvl3pPr marL="1371600" marR="0" lvl="2" indent="-298450" algn="ctr" rtl="0">
              <a:lnSpc>
                <a:spcPct val="100000"/>
              </a:lnSpc>
              <a:spcBef>
                <a:spcPts val="0"/>
              </a:spcBef>
              <a:spcAft>
                <a:spcPts val="0"/>
              </a:spcAft>
              <a:buClr>
                <a:schemeClr val="lt1"/>
              </a:buClr>
              <a:buSzPts val="1200"/>
              <a:buFont typeface="Dosis ExtraLight"/>
              <a:buNone/>
              <a:defRPr sz="1200" b="0" i="0" u="none" strike="noStrike" cap="none">
                <a:solidFill>
                  <a:schemeClr val="lt1"/>
                </a:solidFill>
                <a:latin typeface="Dosis ExtraLight"/>
                <a:ea typeface="Dosis ExtraLight"/>
                <a:cs typeface="Dosis ExtraLight"/>
                <a:sym typeface="Dosis ExtraLight"/>
              </a:defRPr>
            </a:lvl3pPr>
            <a:lvl4pPr marL="1828800" marR="0" lvl="3" indent="-298450" algn="ctr" rtl="0">
              <a:lnSpc>
                <a:spcPct val="100000"/>
              </a:lnSpc>
              <a:spcBef>
                <a:spcPts val="0"/>
              </a:spcBef>
              <a:spcAft>
                <a:spcPts val="0"/>
              </a:spcAft>
              <a:buClr>
                <a:schemeClr val="lt1"/>
              </a:buClr>
              <a:buSzPts val="1200"/>
              <a:buFont typeface="Dosis ExtraLight"/>
              <a:buNone/>
              <a:defRPr sz="1200" b="0" i="0" u="none" strike="noStrike" cap="none">
                <a:solidFill>
                  <a:schemeClr val="lt1"/>
                </a:solidFill>
                <a:latin typeface="Dosis ExtraLight"/>
                <a:ea typeface="Dosis ExtraLight"/>
                <a:cs typeface="Dosis ExtraLight"/>
                <a:sym typeface="Dosis ExtraLight"/>
              </a:defRPr>
            </a:lvl4pPr>
            <a:lvl5pPr marL="2286000" marR="0" lvl="4" indent="-298450" algn="ctr" rtl="0">
              <a:lnSpc>
                <a:spcPct val="100000"/>
              </a:lnSpc>
              <a:spcBef>
                <a:spcPts val="0"/>
              </a:spcBef>
              <a:spcAft>
                <a:spcPts val="0"/>
              </a:spcAft>
              <a:buClr>
                <a:schemeClr val="lt1"/>
              </a:buClr>
              <a:buSzPts val="1200"/>
              <a:buFont typeface="Dosis ExtraLight"/>
              <a:buNone/>
              <a:defRPr sz="1200" b="0" i="0" u="none" strike="noStrike" cap="none">
                <a:solidFill>
                  <a:schemeClr val="lt1"/>
                </a:solidFill>
                <a:latin typeface="Dosis ExtraLight"/>
                <a:ea typeface="Dosis ExtraLight"/>
                <a:cs typeface="Dosis ExtraLight"/>
                <a:sym typeface="Dosis ExtraLight"/>
              </a:defRPr>
            </a:lvl5pPr>
            <a:lvl6pPr marL="2743200" marR="0" lvl="5" indent="-298450" algn="ctr" rtl="0">
              <a:lnSpc>
                <a:spcPct val="100000"/>
              </a:lnSpc>
              <a:spcBef>
                <a:spcPts val="0"/>
              </a:spcBef>
              <a:spcAft>
                <a:spcPts val="0"/>
              </a:spcAft>
              <a:buClr>
                <a:schemeClr val="lt1"/>
              </a:buClr>
              <a:buSzPts val="1200"/>
              <a:buFont typeface="Dosis ExtraLight"/>
              <a:buNone/>
              <a:defRPr sz="1200" b="0" i="0" u="none" strike="noStrike" cap="none">
                <a:solidFill>
                  <a:schemeClr val="lt1"/>
                </a:solidFill>
                <a:latin typeface="Dosis ExtraLight"/>
                <a:ea typeface="Dosis ExtraLight"/>
                <a:cs typeface="Dosis ExtraLight"/>
                <a:sym typeface="Dosis ExtraLight"/>
              </a:defRPr>
            </a:lvl6pPr>
            <a:lvl7pPr marL="3200400" marR="0" lvl="6" indent="-298450" algn="ctr" rtl="0">
              <a:lnSpc>
                <a:spcPct val="100000"/>
              </a:lnSpc>
              <a:spcBef>
                <a:spcPts val="0"/>
              </a:spcBef>
              <a:spcAft>
                <a:spcPts val="0"/>
              </a:spcAft>
              <a:buClr>
                <a:schemeClr val="lt1"/>
              </a:buClr>
              <a:buSzPts val="1200"/>
              <a:buFont typeface="Dosis ExtraLight"/>
              <a:buNone/>
              <a:defRPr sz="1200" b="0" i="0" u="none" strike="noStrike" cap="none">
                <a:solidFill>
                  <a:schemeClr val="lt1"/>
                </a:solidFill>
                <a:latin typeface="Dosis ExtraLight"/>
                <a:ea typeface="Dosis ExtraLight"/>
                <a:cs typeface="Dosis ExtraLight"/>
                <a:sym typeface="Dosis ExtraLight"/>
              </a:defRPr>
            </a:lvl7pPr>
            <a:lvl8pPr marL="3657600" marR="0" lvl="7" indent="-298450" algn="ctr" rtl="0">
              <a:lnSpc>
                <a:spcPct val="100000"/>
              </a:lnSpc>
              <a:spcBef>
                <a:spcPts val="0"/>
              </a:spcBef>
              <a:spcAft>
                <a:spcPts val="0"/>
              </a:spcAft>
              <a:buClr>
                <a:schemeClr val="lt1"/>
              </a:buClr>
              <a:buSzPts val="1200"/>
              <a:buFont typeface="Dosis ExtraLight"/>
              <a:buNone/>
              <a:defRPr sz="1200" b="0" i="0" u="none" strike="noStrike" cap="none">
                <a:solidFill>
                  <a:schemeClr val="lt1"/>
                </a:solidFill>
                <a:latin typeface="Dosis ExtraLight"/>
                <a:ea typeface="Dosis ExtraLight"/>
                <a:cs typeface="Dosis ExtraLight"/>
                <a:sym typeface="Dosis ExtraLight"/>
              </a:defRPr>
            </a:lvl8pPr>
            <a:lvl9pPr marL="4114800" marR="0" lvl="8" indent="-298450" algn="ctr" rtl="0">
              <a:lnSpc>
                <a:spcPct val="100000"/>
              </a:lnSpc>
              <a:spcBef>
                <a:spcPts val="0"/>
              </a:spcBef>
              <a:spcAft>
                <a:spcPts val="0"/>
              </a:spcAft>
              <a:buClr>
                <a:schemeClr val="lt1"/>
              </a:buClr>
              <a:buSzPts val="1200"/>
              <a:buFont typeface="Dosis ExtraLight"/>
              <a:buNone/>
              <a:defRPr sz="1200" b="0" i="0" u="none" strike="noStrike" cap="none">
                <a:solidFill>
                  <a:schemeClr val="lt1"/>
                </a:solidFill>
                <a:latin typeface="Dosis ExtraLight"/>
                <a:ea typeface="Dosis ExtraLight"/>
                <a:cs typeface="Dosis ExtraLight"/>
                <a:sym typeface="Dosis ExtraLight"/>
              </a:defRPr>
            </a:lvl9pPr>
          </a:lstStyle>
          <a:p>
            <a:pPr marL="0" marR="0" lvl="0" indent="0" algn="ctr" defTabSz="914400" rtl="0" eaLnBrk="1" fontAlgn="auto" latinLnBrk="0" hangingPunct="1">
              <a:lnSpc>
                <a:spcPct val="100000"/>
              </a:lnSpc>
              <a:spcBef>
                <a:spcPts val="0"/>
              </a:spcBef>
              <a:spcAft>
                <a:spcPts val="0"/>
              </a:spcAft>
              <a:buClr>
                <a:srgbClr val="37474F"/>
              </a:buClr>
              <a:buSzPts val="1200"/>
              <a:buFont typeface="Dosis ExtraLight"/>
              <a:buNone/>
              <a:tabLst/>
              <a:defRPr/>
            </a:pPr>
            <a:r>
              <a:rPr lang="es-CO" sz="1200" dirty="0">
                <a:solidFill>
                  <a:schemeClr val="dk1"/>
                </a:solidFill>
                <a:latin typeface="Lato"/>
              </a:rPr>
              <a:t>Utilizado para adquirir bienes o servicios de características técnicas uniformes y de común utilización por regla general</a:t>
            </a:r>
          </a:p>
        </p:txBody>
      </p:sp>
      <p:sp>
        <p:nvSpPr>
          <p:cNvPr id="108" name="Subtítulo 2">
            <a:extLst>
              <a:ext uri="{FF2B5EF4-FFF2-40B4-BE49-F238E27FC236}">
                <a16:creationId xmlns:a16="http://schemas.microsoft.com/office/drawing/2014/main" id="{16175E44-6E05-45BD-8716-A8A273A46919}"/>
              </a:ext>
            </a:extLst>
          </p:cNvPr>
          <p:cNvSpPr txBox="1">
            <a:spLocks/>
          </p:cNvSpPr>
          <p:nvPr/>
        </p:nvSpPr>
        <p:spPr>
          <a:xfrm>
            <a:off x="5862991" y="1963576"/>
            <a:ext cx="3251552" cy="37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s-CO" b="1" dirty="0">
                <a:solidFill>
                  <a:schemeClr val="dk1"/>
                </a:solidFill>
                <a:latin typeface="Lato"/>
              </a:rPr>
              <a:t>Adquisición de bienes y servicios</a:t>
            </a:r>
          </a:p>
        </p:txBody>
      </p:sp>
      <p:sp>
        <p:nvSpPr>
          <p:cNvPr id="109" name="Google Shape;264;p29">
            <a:extLst>
              <a:ext uri="{FF2B5EF4-FFF2-40B4-BE49-F238E27FC236}">
                <a16:creationId xmlns:a16="http://schemas.microsoft.com/office/drawing/2014/main" id="{45FF7785-C8A6-4FBA-964F-6798376CA30F}"/>
              </a:ext>
            </a:extLst>
          </p:cNvPr>
          <p:cNvSpPr/>
          <p:nvPr/>
        </p:nvSpPr>
        <p:spPr>
          <a:xfrm>
            <a:off x="3094838" y="3171637"/>
            <a:ext cx="568200" cy="51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Subtítulo 2">
            <a:extLst>
              <a:ext uri="{FF2B5EF4-FFF2-40B4-BE49-F238E27FC236}">
                <a16:creationId xmlns:a16="http://schemas.microsoft.com/office/drawing/2014/main" id="{C7CCC052-F35B-4A40-AABD-8541428F8060}"/>
              </a:ext>
            </a:extLst>
          </p:cNvPr>
          <p:cNvSpPr txBox="1">
            <a:spLocks/>
          </p:cNvSpPr>
          <p:nvPr/>
        </p:nvSpPr>
        <p:spPr>
          <a:xfrm>
            <a:off x="1802411" y="3713063"/>
            <a:ext cx="3251552" cy="37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s-CO" b="1" dirty="0">
                <a:solidFill>
                  <a:schemeClr val="dk1"/>
                </a:solidFill>
                <a:latin typeface="Lato"/>
              </a:rPr>
              <a:t>Identificación de bienes y servicios</a:t>
            </a:r>
          </a:p>
        </p:txBody>
      </p:sp>
      <p:grpSp>
        <p:nvGrpSpPr>
          <p:cNvPr id="111" name="Google Shape;828;p47">
            <a:extLst>
              <a:ext uri="{FF2B5EF4-FFF2-40B4-BE49-F238E27FC236}">
                <a16:creationId xmlns:a16="http://schemas.microsoft.com/office/drawing/2014/main" id="{346CFD8A-E1B8-4461-B679-256742D92F85}"/>
              </a:ext>
            </a:extLst>
          </p:cNvPr>
          <p:cNvGrpSpPr/>
          <p:nvPr/>
        </p:nvGrpSpPr>
        <p:grpSpPr>
          <a:xfrm>
            <a:off x="1476324" y="3230053"/>
            <a:ext cx="366502" cy="292496"/>
            <a:chOff x="1921475" y="3695200"/>
            <a:chExt cx="438400" cy="349875"/>
          </a:xfrm>
        </p:grpSpPr>
        <p:sp>
          <p:nvSpPr>
            <p:cNvPr id="112" name="Google Shape;829;p47">
              <a:extLst>
                <a:ext uri="{FF2B5EF4-FFF2-40B4-BE49-F238E27FC236}">
                  <a16:creationId xmlns:a16="http://schemas.microsoft.com/office/drawing/2014/main" id="{F4768A8F-0533-4CB2-ADCE-BBF499184120}"/>
                </a:ext>
              </a:extLst>
            </p:cNvPr>
            <p:cNvSpPr/>
            <p:nvPr/>
          </p:nvSpPr>
          <p:spPr>
            <a:xfrm>
              <a:off x="2246900" y="3992550"/>
              <a:ext cx="52525" cy="52525"/>
            </a:xfrm>
            <a:custGeom>
              <a:avLst/>
              <a:gdLst/>
              <a:ahLst/>
              <a:cxnLst/>
              <a:rect l="l" t="t" r="r" b="b"/>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30;p47">
              <a:extLst>
                <a:ext uri="{FF2B5EF4-FFF2-40B4-BE49-F238E27FC236}">
                  <a16:creationId xmlns:a16="http://schemas.microsoft.com/office/drawing/2014/main" id="{2B83E1FA-F6AF-481F-A106-BD14E394FCA6}"/>
                </a:ext>
              </a:extLst>
            </p:cNvPr>
            <p:cNvSpPr/>
            <p:nvPr/>
          </p:nvSpPr>
          <p:spPr>
            <a:xfrm>
              <a:off x="2033800" y="3992550"/>
              <a:ext cx="52550" cy="52525"/>
            </a:xfrm>
            <a:custGeom>
              <a:avLst/>
              <a:gdLst/>
              <a:ahLst/>
              <a:cxnLst/>
              <a:rect l="l" t="t" r="r" b="b"/>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31;p47">
              <a:extLst>
                <a:ext uri="{FF2B5EF4-FFF2-40B4-BE49-F238E27FC236}">
                  <a16:creationId xmlns:a16="http://schemas.microsoft.com/office/drawing/2014/main" id="{33130612-92A0-4E91-A7A8-22DC2D630B42}"/>
                </a:ext>
              </a:extLst>
            </p:cNvPr>
            <p:cNvSpPr/>
            <p:nvPr/>
          </p:nvSpPr>
          <p:spPr>
            <a:xfrm>
              <a:off x="1921475" y="3695200"/>
              <a:ext cx="438400" cy="297975"/>
            </a:xfrm>
            <a:custGeom>
              <a:avLst/>
              <a:gdLst/>
              <a:ahLst/>
              <a:cxnLst/>
              <a:rect l="l" t="t" r="r" b="b"/>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828;p47">
            <a:extLst>
              <a:ext uri="{FF2B5EF4-FFF2-40B4-BE49-F238E27FC236}">
                <a16:creationId xmlns:a16="http://schemas.microsoft.com/office/drawing/2014/main" id="{1EEDA5C6-E843-43F3-91F0-EC4C10D7A8BC}"/>
              </a:ext>
            </a:extLst>
          </p:cNvPr>
          <p:cNvGrpSpPr/>
          <p:nvPr/>
        </p:nvGrpSpPr>
        <p:grpSpPr>
          <a:xfrm>
            <a:off x="7288966" y="1435000"/>
            <a:ext cx="366502" cy="292496"/>
            <a:chOff x="1921475" y="3695200"/>
            <a:chExt cx="438400" cy="349875"/>
          </a:xfrm>
        </p:grpSpPr>
        <p:sp>
          <p:nvSpPr>
            <p:cNvPr id="116" name="Google Shape;829;p47">
              <a:extLst>
                <a:ext uri="{FF2B5EF4-FFF2-40B4-BE49-F238E27FC236}">
                  <a16:creationId xmlns:a16="http://schemas.microsoft.com/office/drawing/2014/main" id="{A08D675A-393E-4480-AFC4-4D93D493F951}"/>
                </a:ext>
              </a:extLst>
            </p:cNvPr>
            <p:cNvSpPr/>
            <p:nvPr/>
          </p:nvSpPr>
          <p:spPr>
            <a:xfrm>
              <a:off x="2246900" y="3992550"/>
              <a:ext cx="52525" cy="52525"/>
            </a:xfrm>
            <a:custGeom>
              <a:avLst/>
              <a:gdLst/>
              <a:ahLst/>
              <a:cxnLst/>
              <a:rect l="l" t="t" r="r" b="b"/>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30;p47">
              <a:extLst>
                <a:ext uri="{FF2B5EF4-FFF2-40B4-BE49-F238E27FC236}">
                  <a16:creationId xmlns:a16="http://schemas.microsoft.com/office/drawing/2014/main" id="{92A8DFBA-A25C-4AC5-B4FA-40C464C7F5E1}"/>
                </a:ext>
              </a:extLst>
            </p:cNvPr>
            <p:cNvSpPr/>
            <p:nvPr/>
          </p:nvSpPr>
          <p:spPr>
            <a:xfrm>
              <a:off x="2033800" y="3992550"/>
              <a:ext cx="52550" cy="52525"/>
            </a:xfrm>
            <a:custGeom>
              <a:avLst/>
              <a:gdLst/>
              <a:ahLst/>
              <a:cxnLst/>
              <a:rect l="l" t="t" r="r" b="b"/>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31;p47">
              <a:extLst>
                <a:ext uri="{FF2B5EF4-FFF2-40B4-BE49-F238E27FC236}">
                  <a16:creationId xmlns:a16="http://schemas.microsoft.com/office/drawing/2014/main" id="{C48ED657-194A-4B4C-9DAE-1570DF4F0A55}"/>
                </a:ext>
              </a:extLst>
            </p:cNvPr>
            <p:cNvSpPr/>
            <p:nvPr/>
          </p:nvSpPr>
          <p:spPr>
            <a:xfrm>
              <a:off x="1921475" y="3695200"/>
              <a:ext cx="438400" cy="297975"/>
            </a:xfrm>
            <a:custGeom>
              <a:avLst/>
              <a:gdLst/>
              <a:ahLst/>
              <a:cxnLst/>
              <a:rect l="l" t="t" r="r" b="b"/>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CuadroTexto 119">
            <a:extLst>
              <a:ext uri="{FF2B5EF4-FFF2-40B4-BE49-F238E27FC236}">
                <a16:creationId xmlns:a16="http://schemas.microsoft.com/office/drawing/2014/main" id="{52841CA2-735E-4672-A2AC-3AB16A2ABCA1}"/>
              </a:ext>
            </a:extLst>
          </p:cNvPr>
          <p:cNvSpPr txBox="1"/>
          <p:nvPr/>
        </p:nvSpPr>
        <p:spPr>
          <a:xfrm>
            <a:off x="2091976" y="4021665"/>
            <a:ext cx="2732964" cy="830997"/>
          </a:xfrm>
          <a:prstGeom prst="rect">
            <a:avLst/>
          </a:prstGeom>
          <a:noFill/>
        </p:spPr>
        <p:txBody>
          <a:bodyPr wrap="square">
            <a:spAutoFit/>
          </a:bodyPr>
          <a:lstStyle/>
          <a:p>
            <a:pPr algn="ctr">
              <a:buClr>
                <a:srgbClr val="37474F"/>
              </a:buClr>
              <a:buSzPts val="1200"/>
            </a:pPr>
            <a:r>
              <a:rPr lang="es-CO" sz="1200" dirty="0">
                <a:solidFill>
                  <a:schemeClr val="dk1"/>
                </a:solidFill>
                <a:latin typeface="Lato"/>
                <a:sym typeface="Dosis ExtraLight"/>
              </a:rPr>
              <a:t>Contiene la identificación del bien o servicio, el precio máximo de adquisición, las garantías mínimas y el plazo mínimo de entrega</a:t>
            </a:r>
          </a:p>
        </p:txBody>
      </p:sp>
      <p:grpSp>
        <p:nvGrpSpPr>
          <p:cNvPr id="121" name="Google Shape;814;p47">
            <a:extLst>
              <a:ext uri="{FF2B5EF4-FFF2-40B4-BE49-F238E27FC236}">
                <a16:creationId xmlns:a16="http://schemas.microsoft.com/office/drawing/2014/main" id="{672033D8-C624-416F-A80C-BA3B8114B036}"/>
              </a:ext>
            </a:extLst>
          </p:cNvPr>
          <p:cNvGrpSpPr/>
          <p:nvPr/>
        </p:nvGrpSpPr>
        <p:grpSpPr>
          <a:xfrm>
            <a:off x="3229040" y="3244065"/>
            <a:ext cx="346104" cy="353231"/>
            <a:chOff x="3955900" y="2984500"/>
            <a:chExt cx="414000" cy="422525"/>
          </a:xfrm>
        </p:grpSpPr>
        <p:sp>
          <p:nvSpPr>
            <p:cNvPr id="122" name="Google Shape;815;p47">
              <a:extLst>
                <a:ext uri="{FF2B5EF4-FFF2-40B4-BE49-F238E27FC236}">
                  <a16:creationId xmlns:a16="http://schemas.microsoft.com/office/drawing/2014/main" id="{90E869C6-0A67-4187-8E19-0AF015E72485}"/>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6;p47">
              <a:extLst>
                <a:ext uri="{FF2B5EF4-FFF2-40B4-BE49-F238E27FC236}">
                  <a16:creationId xmlns:a16="http://schemas.microsoft.com/office/drawing/2014/main" id="{C31A15A6-F1B9-47F2-AECB-649392F1B168}"/>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7;p47">
              <a:extLst>
                <a:ext uri="{FF2B5EF4-FFF2-40B4-BE49-F238E27FC236}">
                  <a16:creationId xmlns:a16="http://schemas.microsoft.com/office/drawing/2014/main" id="{3A7A055F-68C9-403C-A95F-944E2F0845BE}"/>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265;p29">
            <a:extLst>
              <a:ext uri="{FF2B5EF4-FFF2-40B4-BE49-F238E27FC236}">
                <a16:creationId xmlns:a16="http://schemas.microsoft.com/office/drawing/2014/main" id="{829EFB8E-B8F6-4F36-8669-75314993B463}"/>
              </a:ext>
            </a:extLst>
          </p:cNvPr>
          <p:cNvSpPr/>
          <p:nvPr/>
        </p:nvSpPr>
        <p:spPr>
          <a:xfrm>
            <a:off x="5981894" y="3116367"/>
            <a:ext cx="568200" cy="519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706;p47">
            <a:extLst>
              <a:ext uri="{FF2B5EF4-FFF2-40B4-BE49-F238E27FC236}">
                <a16:creationId xmlns:a16="http://schemas.microsoft.com/office/drawing/2014/main" id="{75EEF09C-749C-432E-A400-143D049ED6FF}"/>
              </a:ext>
            </a:extLst>
          </p:cNvPr>
          <p:cNvGrpSpPr/>
          <p:nvPr/>
        </p:nvGrpSpPr>
        <p:grpSpPr>
          <a:xfrm>
            <a:off x="6094117" y="3171637"/>
            <a:ext cx="347446" cy="414435"/>
            <a:chOff x="584925" y="922575"/>
            <a:chExt cx="415200" cy="502525"/>
          </a:xfrm>
        </p:grpSpPr>
        <p:sp>
          <p:nvSpPr>
            <p:cNvPr id="127" name="Google Shape;707;p47">
              <a:extLst>
                <a:ext uri="{FF2B5EF4-FFF2-40B4-BE49-F238E27FC236}">
                  <a16:creationId xmlns:a16="http://schemas.microsoft.com/office/drawing/2014/main" id="{4B27905B-FA34-4BC4-AACA-3CD2B394B32B}"/>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08;p47">
              <a:extLst>
                <a:ext uri="{FF2B5EF4-FFF2-40B4-BE49-F238E27FC236}">
                  <a16:creationId xmlns:a16="http://schemas.microsoft.com/office/drawing/2014/main" id="{7310C79D-6C32-4404-BD7B-40260C617E55}"/>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09;p47">
              <a:extLst>
                <a:ext uri="{FF2B5EF4-FFF2-40B4-BE49-F238E27FC236}">
                  <a16:creationId xmlns:a16="http://schemas.microsoft.com/office/drawing/2014/main" id="{7DCBA563-C0B1-4071-9E8B-4665E6E3313F}"/>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CuadroTexto 129">
            <a:extLst>
              <a:ext uri="{FF2B5EF4-FFF2-40B4-BE49-F238E27FC236}">
                <a16:creationId xmlns:a16="http://schemas.microsoft.com/office/drawing/2014/main" id="{CA6AD5E1-A9A8-4AE0-A6DA-95D3B591BF96}"/>
              </a:ext>
            </a:extLst>
          </p:cNvPr>
          <p:cNvSpPr txBox="1"/>
          <p:nvPr/>
        </p:nvSpPr>
        <p:spPr>
          <a:xfrm>
            <a:off x="5309029" y="4001859"/>
            <a:ext cx="2194543" cy="830997"/>
          </a:xfrm>
          <a:prstGeom prst="rect">
            <a:avLst/>
          </a:prstGeom>
          <a:noFill/>
        </p:spPr>
        <p:txBody>
          <a:bodyPr wrap="square">
            <a:spAutoFit/>
          </a:bodyPr>
          <a:lstStyle/>
          <a:p>
            <a:pPr marL="0" lvl="0" indent="0" algn="ctr">
              <a:buClr>
                <a:srgbClr val="37474F"/>
              </a:buClr>
              <a:buSzPts val="1200"/>
            </a:pPr>
            <a:r>
              <a:rPr lang="es-CO" sz="1200" dirty="0">
                <a:solidFill>
                  <a:schemeClr val="dk1"/>
                </a:solidFill>
                <a:latin typeface="Lato"/>
              </a:rPr>
              <a:t>Define condiciones a través de las cuales los compradores y vendedores pueden vincularse al acuerdo</a:t>
            </a:r>
          </a:p>
        </p:txBody>
      </p:sp>
      <p:sp>
        <p:nvSpPr>
          <p:cNvPr id="131" name="Subtítulo 2">
            <a:extLst>
              <a:ext uri="{FF2B5EF4-FFF2-40B4-BE49-F238E27FC236}">
                <a16:creationId xmlns:a16="http://schemas.microsoft.com/office/drawing/2014/main" id="{EE4BFA87-6BCB-41FD-B961-8771D78E6309}"/>
              </a:ext>
            </a:extLst>
          </p:cNvPr>
          <p:cNvSpPr txBox="1">
            <a:spLocks/>
          </p:cNvSpPr>
          <p:nvPr/>
        </p:nvSpPr>
        <p:spPr>
          <a:xfrm>
            <a:off x="5053963" y="3692139"/>
            <a:ext cx="2616532" cy="37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s-CO" b="1" dirty="0">
                <a:solidFill>
                  <a:schemeClr val="dk1"/>
                </a:solidFill>
                <a:latin typeface="Lato"/>
              </a:rPr>
              <a:t>Condiciones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335675" y="134"/>
            <a:ext cx="7628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CO" sz="2000" b="1" dirty="0"/>
              <a:t>¿CÓMO FUNCIONAN LOS ACUERDOS MARCO?</a:t>
            </a:r>
            <a:endParaRPr sz="2000" b="1" dirty="0"/>
          </a:p>
        </p:txBody>
      </p:sp>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8" name="Imagen 7">
            <a:extLst>
              <a:ext uri="{FF2B5EF4-FFF2-40B4-BE49-F238E27FC236}">
                <a16:creationId xmlns:a16="http://schemas.microsoft.com/office/drawing/2014/main" id="{C2075B13-79FD-4ADA-B09C-6A8DAE8775F5}"/>
              </a:ext>
            </a:extLst>
          </p:cNvPr>
          <p:cNvPicPr>
            <a:picLocks noChangeAspect="1"/>
          </p:cNvPicPr>
          <p:nvPr/>
        </p:nvPicPr>
        <p:blipFill>
          <a:blip r:embed="rId3"/>
          <a:stretch>
            <a:fillRect/>
          </a:stretch>
        </p:blipFill>
        <p:spPr>
          <a:xfrm>
            <a:off x="0" y="4853683"/>
            <a:ext cx="811200" cy="317500"/>
          </a:xfrm>
          <a:prstGeom prst="rect">
            <a:avLst/>
          </a:prstGeom>
        </p:spPr>
      </p:pic>
      <p:pic>
        <p:nvPicPr>
          <p:cNvPr id="9" name="Imagen 8">
            <a:extLst>
              <a:ext uri="{FF2B5EF4-FFF2-40B4-BE49-F238E27FC236}">
                <a16:creationId xmlns:a16="http://schemas.microsoft.com/office/drawing/2014/main" id="{195CA8C6-2E3C-43A7-A75D-A45760DB3E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18649" y="501319"/>
            <a:ext cx="885232" cy="325145"/>
          </a:xfrm>
          <a:prstGeom prst="rect">
            <a:avLst/>
          </a:prstGeom>
        </p:spPr>
      </p:pic>
      <p:grpSp>
        <p:nvGrpSpPr>
          <p:cNvPr id="179" name="Grupo 178">
            <a:extLst>
              <a:ext uri="{FF2B5EF4-FFF2-40B4-BE49-F238E27FC236}">
                <a16:creationId xmlns:a16="http://schemas.microsoft.com/office/drawing/2014/main" id="{EE94F6EF-DBBF-42FE-B77A-6E010228CE05}"/>
              </a:ext>
            </a:extLst>
          </p:cNvPr>
          <p:cNvGrpSpPr/>
          <p:nvPr/>
        </p:nvGrpSpPr>
        <p:grpSpPr>
          <a:xfrm>
            <a:off x="874471" y="1255733"/>
            <a:ext cx="1435168" cy="1882767"/>
            <a:chOff x="708002" y="12359"/>
            <a:chExt cx="2610279" cy="4274958"/>
          </a:xfrm>
        </p:grpSpPr>
        <p:sp>
          <p:nvSpPr>
            <p:cNvPr id="180" name="Google Shape;560;p28">
              <a:extLst>
                <a:ext uri="{FF2B5EF4-FFF2-40B4-BE49-F238E27FC236}">
                  <a16:creationId xmlns:a16="http://schemas.microsoft.com/office/drawing/2014/main" id="{707838F8-9D06-43E5-A8A2-D648419C431C}"/>
                </a:ext>
              </a:extLst>
            </p:cNvPr>
            <p:cNvSpPr/>
            <p:nvPr/>
          </p:nvSpPr>
          <p:spPr>
            <a:xfrm rot="-1288312">
              <a:off x="2116115" y="4000870"/>
              <a:ext cx="583235" cy="286447"/>
            </a:xfrm>
            <a:custGeom>
              <a:avLst/>
              <a:gdLst/>
              <a:ahLst/>
              <a:cxnLst/>
              <a:rect l="l" t="t" r="r" b="b"/>
              <a:pathLst>
                <a:path w="109482" h="54763" extrusionOk="0">
                  <a:moveTo>
                    <a:pt x="54738" y="1"/>
                  </a:moveTo>
                  <a:cubicBezTo>
                    <a:pt x="41976" y="1"/>
                    <a:pt x="29213" y="2674"/>
                    <a:pt x="19475" y="8019"/>
                  </a:cubicBezTo>
                  <a:cubicBezTo>
                    <a:pt x="1" y="18715"/>
                    <a:pt x="1" y="36051"/>
                    <a:pt x="19475" y="46743"/>
                  </a:cubicBezTo>
                  <a:cubicBezTo>
                    <a:pt x="29214" y="52089"/>
                    <a:pt x="41978" y="54762"/>
                    <a:pt x="54741" y="54762"/>
                  </a:cubicBezTo>
                  <a:cubicBezTo>
                    <a:pt x="67504" y="54762"/>
                    <a:pt x="80267" y="52089"/>
                    <a:pt x="90004" y="46743"/>
                  </a:cubicBezTo>
                  <a:cubicBezTo>
                    <a:pt x="109481" y="36051"/>
                    <a:pt x="109481" y="18715"/>
                    <a:pt x="90004" y="8023"/>
                  </a:cubicBezTo>
                  <a:cubicBezTo>
                    <a:pt x="80266" y="2675"/>
                    <a:pt x="67502" y="1"/>
                    <a:pt x="54738" y="1"/>
                  </a:cubicBezTo>
                  <a:close/>
                </a:path>
              </a:pathLst>
            </a:custGeom>
            <a:solidFill>
              <a:srgbClr val="000000">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561;p28">
              <a:extLst>
                <a:ext uri="{FF2B5EF4-FFF2-40B4-BE49-F238E27FC236}">
                  <a16:creationId xmlns:a16="http://schemas.microsoft.com/office/drawing/2014/main" id="{EDB494C6-3A38-4E63-BE6B-32C4BD0FE9E5}"/>
                </a:ext>
              </a:extLst>
            </p:cNvPr>
            <p:cNvSpPr/>
            <p:nvPr/>
          </p:nvSpPr>
          <p:spPr>
            <a:xfrm>
              <a:off x="1795814" y="3458532"/>
              <a:ext cx="1086960" cy="624423"/>
            </a:xfrm>
            <a:custGeom>
              <a:avLst/>
              <a:gdLst/>
              <a:ahLst/>
              <a:cxnLst/>
              <a:rect l="l" t="t" r="r" b="b"/>
              <a:pathLst>
                <a:path w="25434" h="14611" extrusionOk="0">
                  <a:moveTo>
                    <a:pt x="22128" y="1"/>
                  </a:moveTo>
                  <a:cubicBezTo>
                    <a:pt x="21958" y="1"/>
                    <a:pt x="21789" y="37"/>
                    <a:pt x="21659" y="110"/>
                  </a:cubicBezTo>
                  <a:lnTo>
                    <a:pt x="258" y="12469"/>
                  </a:lnTo>
                  <a:cubicBezTo>
                    <a:pt x="0" y="12618"/>
                    <a:pt x="0" y="12859"/>
                    <a:pt x="258" y="13009"/>
                  </a:cubicBezTo>
                  <a:lnTo>
                    <a:pt x="2835" y="14498"/>
                  </a:lnTo>
                  <a:cubicBezTo>
                    <a:pt x="2964" y="14573"/>
                    <a:pt x="3134" y="14610"/>
                    <a:pt x="3304" y="14610"/>
                  </a:cubicBezTo>
                  <a:cubicBezTo>
                    <a:pt x="3474" y="14610"/>
                    <a:pt x="3644" y="14573"/>
                    <a:pt x="3774" y="14498"/>
                  </a:cubicBezTo>
                  <a:lnTo>
                    <a:pt x="25175" y="2139"/>
                  </a:lnTo>
                  <a:cubicBezTo>
                    <a:pt x="25433" y="1990"/>
                    <a:pt x="25433" y="1749"/>
                    <a:pt x="25175" y="1599"/>
                  </a:cubicBezTo>
                  <a:lnTo>
                    <a:pt x="22598" y="110"/>
                  </a:lnTo>
                  <a:cubicBezTo>
                    <a:pt x="22467" y="37"/>
                    <a:pt x="22297" y="1"/>
                    <a:pt x="22128" y="1"/>
                  </a:cubicBezTo>
                  <a:close/>
                </a:path>
              </a:pathLst>
            </a:custGeom>
            <a:solidFill>
              <a:srgbClr val="000000">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562;p28">
              <a:extLst>
                <a:ext uri="{FF2B5EF4-FFF2-40B4-BE49-F238E27FC236}">
                  <a16:creationId xmlns:a16="http://schemas.microsoft.com/office/drawing/2014/main" id="{F71F3B5A-533A-4326-845D-2D0BBC650497}"/>
                </a:ext>
              </a:extLst>
            </p:cNvPr>
            <p:cNvSpPr/>
            <p:nvPr/>
          </p:nvSpPr>
          <p:spPr>
            <a:xfrm>
              <a:off x="1838669" y="2010751"/>
              <a:ext cx="1002855" cy="2012803"/>
            </a:xfrm>
            <a:custGeom>
              <a:avLst/>
              <a:gdLst/>
              <a:ahLst/>
              <a:cxnLst/>
              <a:rect l="l" t="t" r="r" b="b"/>
              <a:pathLst>
                <a:path w="23466" h="47098" extrusionOk="0">
                  <a:moveTo>
                    <a:pt x="21265" y="0"/>
                  </a:moveTo>
                  <a:cubicBezTo>
                    <a:pt x="21095" y="0"/>
                    <a:pt x="20926" y="37"/>
                    <a:pt x="20797" y="112"/>
                  </a:cubicBezTo>
                  <a:lnTo>
                    <a:pt x="470" y="11849"/>
                  </a:lnTo>
                  <a:cubicBezTo>
                    <a:pt x="211" y="11998"/>
                    <a:pt x="0" y="12362"/>
                    <a:pt x="0" y="12661"/>
                  </a:cubicBezTo>
                  <a:lnTo>
                    <a:pt x="0" y="45446"/>
                  </a:lnTo>
                  <a:cubicBezTo>
                    <a:pt x="0" y="45744"/>
                    <a:pt x="211" y="46108"/>
                    <a:pt x="470" y="46258"/>
                  </a:cubicBezTo>
                  <a:lnTo>
                    <a:pt x="1731" y="46985"/>
                  </a:lnTo>
                  <a:cubicBezTo>
                    <a:pt x="1860" y="47060"/>
                    <a:pt x="2030" y="47098"/>
                    <a:pt x="2200" y="47098"/>
                  </a:cubicBezTo>
                  <a:cubicBezTo>
                    <a:pt x="2370" y="47098"/>
                    <a:pt x="2540" y="47060"/>
                    <a:pt x="2669" y="46985"/>
                  </a:cubicBezTo>
                  <a:lnTo>
                    <a:pt x="22996" y="35249"/>
                  </a:lnTo>
                  <a:cubicBezTo>
                    <a:pt x="23255" y="35100"/>
                    <a:pt x="23466" y="34736"/>
                    <a:pt x="23466" y="34437"/>
                  </a:cubicBezTo>
                  <a:lnTo>
                    <a:pt x="23466" y="1653"/>
                  </a:lnTo>
                  <a:cubicBezTo>
                    <a:pt x="23466" y="1353"/>
                    <a:pt x="23255" y="989"/>
                    <a:pt x="22996" y="840"/>
                  </a:cubicBezTo>
                  <a:lnTo>
                    <a:pt x="21736" y="112"/>
                  </a:lnTo>
                  <a:cubicBezTo>
                    <a:pt x="21605" y="37"/>
                    <a:pt x="21435" y="0"/>
                    <a:pt x="21265" y="0"/>
                  </a:cubicBez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563;p28">
              <a:extLst>
                <a:ext uri="{FF2B5EF4-FFF2-40B4-BE49-F238E27FC236}">
                  <a16:creationId xmlns:a16="http://schemas.microsoft.com/office/drawing/2014/main" id="{1867EC4C-CEAE-43D1-9081-E5BC9509069E}"/>
                </a:ext>
              </a:extLst>
            </p:cNvPr>
            <p:cNvSpPr/>
            <p:nvPr/>
          </p:nvSpPr>
          <p:spPr>
            <a:xfrm>
              <a:off x="2900265" y="2649863"/>
              <a:ext cx="256120" cy="333259"/>
            </a:xfrm>
            <a:custGeom>
              <a:avLst/>
              <a:gdLst/>
              <a:ahLst/>
              <a:cxnLst/>
              <a:rect l="l" t="t" r="r" b="b"/>
              <a:pathLst>
                <a:path w="5993" h="7798" extrusionOk="0">
                  <a:moveTo>
                    <a:pt x="5785" y="1"/>
                  </a:moveTo>
                  <a:cubicBezTo>
                    <a:pt x="5734" y="1"/>
                    <a:pt x="5678" y="18"/>
                    <a:pt x="5618" y="52"/>
                  </a:cubicBezTo>
                  <a:lnTo>
                    <a:pt x="1675" y="2330"/>
                  </a:lnTo>
                  <a:cubicBezTo>
                    <a:pt x="1467" y="2449"/>
                    <a:pt x="1301" y="2741"/>
                    <a:pt x="1301" y="2979"/>
                  </a:cubicBezTo>
                  <a:lnTo>
                    <a:pt x="1301" y="4601"/>
                  </a:lnTo>
                  <a:lnTo>
                    <a:pt x="148" y="5791"/>
                  </a:lnTo>
                  <a:cubicBezTo>
                    <a:pt x="1" y="5947"/>
                    <a:pt x="34" y="6057"/>
                    <a:pt x="214" y="6057"/>
                  </a:cubicBezTo>
                  <a:cubicBezTo>
                    <a:pt x="233" y="6057"/>
                    <a:pt x="254" y="6055"/>
                    <a:pt x="277" y="6053"/>
                  </a:cubicBezTo>
                  <a:lnTo>
                    <a:pt x="1301" y="5934"/>
                  </a:lnTo>
                  <a:lnTo>
                    <a:pt x="1301" y="7528"/>
                  </a:lnTo>
                  <a:cubicBezTo>
                    <a:pt x="1301" y="7699"/>
                    <a:pt x="1385" y="7797"/>
                    <a:pt x="1507" y="7797"/>
                  </a:cubicBezTo>
                  <a:cubicBezTo>
                    <a:pt x="1557" y="7797"/>
                    <a:pt x="1614" y="7781"/>
                    <a:pt x="1675" y="7746"/>
                  </a:cubicBezTo>
                  <a:lnTo>
                    <a:pt x="5618" y="5468"/>
                  </a:lnTo>
                  <a:cubicBezTo>
                    <a:pt x="5822" y="5349"/>
                    <a:pt x="5993" y="5060"/>
                    <a:pt x="5993" y="4818"/>
                  </a:cubicBezTo>
                  <a:lnTo>
                    <a:pt x="5993" y="269"/>
                  </a:lnTo>
                  <a:cubicBezTo>
                    <a:pt x="5993" y="98"/>
                    <a:pt x="5907" y="1"/>
                    <a:pt x="5785"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564;p28">
              <a:extLst>
                <a:ext uri="{FF2B5EF4-FFF2-40B4-BE49-F238E27FC236}">
                  <a16:creationId xmlns:a16="http://schemas.microsoft.com/office/drawing/2014/main" id="{63EAA3FF-7D22-4E3A-A933-A63C12E2871A}"/>
                </a:ext>
              </a:extLst>
            </p:cNvPr>
            <p:cNvSpPr/>
            <p:nvPr/>
          </p:nvSpPr>
          <p:spPr>
            <a:xfrm>
              <a:off x="3024113" y="2728283"/>
              <a:ext cx="68763" cy="176374"/>
            </a:xfrm>
            <a:custGeom>
              <a:avLst/>
              <a:gdLst/>
              <a:ahLst/>
              <a:cxnLst/>
              <a:rect l="l" t="t" r="r" b="b"/>
              <a:pathLst>
                <a:path w="1609" h="4127" extrusionOk="0">
                  <a:moveTo>
                    <a:pt x="881" y="1"/>
                  </a:moveTo>
                  <a:cubicBezTo>
                    <a:pt x="854" y="1"/>
                    <a:pt x="822" y="10"/>
                    <a:pt x="790" y="29"/>
                  </a:cubicBezTo>
                  <a:cubicBezTo>
                    <a:pt x="677" y="94"/>
                    <a:pt x="589" y="250"/>
                    <a:pt x="589" y="375"/>
                  </a:cubicBezTo>
                  <a:lnTo>
                    <a:pt x="589" y="604"/>
                  </a:lnTo>
                  <a:cubicBezTo>
                    <a:pt x="242" y="882"/>
                    <a:pt x="27" y="1314"/>
                    <a:pt x="27" y="1855"/>
                  </a:cubicBezTo>
                  <a:cubicBezTo>
                    <a:pt x="27" y="2365"/>
                    <a:pt x="214" y="2479"/>
                    <a:pt x="438" y="2479"/>
                  </a:cubicBezTo>
                  <a:cubicBezTo>
                    <a:pt x="478" y="2479"/>
                    <a:pt x="519" y="2476"/>
                    <a:pt x="561" y="2470"/>
                  </a:cubicBezTo>
                  <a:cubicBezTo>
                    <a:pt x="686" y="2452"/>
                    <a:pt x="805" y="2415"/>
                    <a:pt x="894" y="2415"/>
                  </a:cubicBezTo>
                  <a:cubicBezTo>
                    <a:pt x="989" y="2415"/>
                    <a:pt x="1051" y="2457"/>
                    <a:pt x="1051" y="2610"/>
                  </a:cubicBezTo>
                  <a:cubicBezTo>
                    <a:pt x="1051" y="2790"/>
                    <a:pt x="959" y="2925"/>
                    <a:pt x="826" y="3000"/>
                  </a:cubicBezTo>
                  <a:cubicBezTo>
                    <a:pt x="776" y="3029"/>
                    <a:pt x="734" y="3041"/>
                    <a:pt x="698" y="3041"/>
                  </a:cubicBezTo>
                  <a:cubicBezTo>
                    <a:pt x="660" y="3041"/>
                    <a:pt x="630" y="3028"/>
                    <a:pt x="606" y="3007"/>
                  </a:cubicBezTo>
                  <a:cubicBezTo>
                    <a:pt x="559" y="2965"/>
                    <a:pt x="509" y="2939"/>
                    <a:pt x="455" y="2939"/>
                  </a:cubicBezTo>
                  <a:cubicBezTo>
                    <a:pt x="396" y="2939"/>
                    <a:pt x="332" y="2970"/>
                    <a:pt x="259" y="3044"/>
                  </a:cubicBezTo>
                  <a:cubicBezTo>
                    <a:pt x="116" y="3184"/>
                    <a:pt x="1" y="3487"/>
                    <a:pt x="126" y="3656"/>
                  </a:cubicBezTo>
                  <a:cubicBezTo>
                    <a:pt x="202" y="3757"/>
                    <a:pt x="300" y="3797"/>
                    <a:pt x="408" y="3797"/>
                  </a:cubicBezTo>
                  <a:cubicBezTo>
                    <a:pt x="476" y="3797"/>
                    <a:pt x="547" y="3781"/>
                    <a:pt x="619" y="3755"/>
                  </a:cubicBezTo>
                  <a:lnTo>
                    <a:pt x="619" y="3986"/>
                  </a:lnTo>
                  <a:cubicBezTo>
                    <a:pt x="619" y="4075"/>
                    <a:pt x="665" y="4127"/>
                    <a:pt x="730" y="4127"/>
                  </a:cubicBezTo>
                  <a:cubicBezTo>
                    <a:pt x="757" y="4127"/>
                    <a:pt x="788" y="4118"/>
                    <a:pt x="820" y="4099"/>
                  </a:cubicBezTo>
                  <a:cubicBezTo>
                    <a:pt x="932" y="4034"/>
                    <a:pt x="1020" y="3881"/>
                    <a:pt x="1020" y="3755"/>
                  </a:cubicBezTo>
                  <a:lnTo>
                    <a:pt x="1020" y="3524"/>
                  </a:lnTo>
                  <a:cubicBezTo>
                    <a:pt x="1371" y="3242"/>
                    <a:pt x="1609" y="2787"/>
                    <a:pt x="1609" y="2236"/>
                  </a:cubicBezTo>
                  <a:cubicBezTo>
                    <a:pt x="1609" y="1734"/>
                    <a:pt x="1414" y="1630"/>
                    <a:pt x="1197" y="1630"/>
                  </a:cubicBezTo>
                  <a:cubicBezTo>
                    <a:pt x="1117" y="1630"/>
                    <a:pt x="1034" y="1644"/>
                    <a:pt x="956" y="1657"/>
                  </a:cubicBezTo>
                  <a:cubicBezTo>
                    <a:pt x="855" y="1676"/>
                    <a:pt x="774" y="1692"/>
                    <a:pt x="712" y="1692"/>
                  </a:cubicBezTo>
                  <a:cubicBezTo>
                    <a:pt x="608" y="1692"/>
                    <a:pt x="558" y="1648"/>
                    <a:pt x="558" y="1505"/>
                  </a:cubicBezTo>
                  <a:cubicBezTo>
                    <a:pt x="558" y="1368"/>
                    <a:pt x="619" y="1216"/>
                    <a:pt x="790" y="1117"/>
                  </a:cubicBezTo>
                  <a:cubicBezTo>
                    <a:pt x="845" y="1086"/>
                    <a:pt x="895" y="1071"/>
                    <a:pt x="936" y="1071"/>
                  </a:cubicBezTo>
                  <a:cubicBezTo>
                    <a:pt x="958" y="1071"/>
                    <a:pt x="977" y="1075"/>
                    <a:pt x="994" y="1083"/>
                  </a:cubicBezTo>
                  <a:cubicBezTo>
                    <a:pt x="1042" y="1107"/>
                    <a:pt x="1090" y="1125"/>
                    <a:pt x="1139" y="1125"/>
                  </a:cubicBezTo>
                  <a:cubicBezTo>
                    <a:pt x="1200" y="1125"/>
                    <a:pt x="1265" y="1098"/>
                    <a:pt x="1340" y="1025"/>
                  </a:cubicBezTo>
                  <a:cubicBezTo>
                    <a:pt x="1476" y="890"/>
                    <a:pt x="1575" y="587"/>
                    <a:pt x="1425" y="437"/>
                  </a:cubicBezTo>
                  <a:cubicBezTo>
                    <a:pt x="1359" y="371"/>
                    <a:pt x="1278" y="338"/>
                    <a:pt x="1182" y="338"/>
                  </a:cubicBezTo>
                  <a:cubicBezTo>
                    <a:pt x="1125" y="338"/>
                    <a:pt x="1062" y="349"/>
                    <a:pt x="994" y="372"/>
                  </a:cubicBezTo>
                  <a:lnTo>
                    <a:pt x="994" y="141"/>
                  </a:lnTo>
                  <a:cubicBezTo>
                    <a:pt x="994" y="53"/>
                    <a:pt x="948" y="1"/>
                    <a:pt x="881"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565;p28">
              <a:extLst>
                <a:ext uri="{FF2B5EF4-FFF2-40B4-BE49-F238E27FC236}">
                  <a16:creationId xmlns:a16="http://schemas.microsoft.com/office/drawing/2014/main" id="{E77C2F3E-E2AB-4BFD-897A-163FB9D05383}"/>
                </a:ext>
              </a:extLst>
            </p:cNvPr>
            <p:cNvSpPr/>
            <p:nvPr/>
          </p:nvSpPr>
          <p:spPr>
            <a:xfrm>
              <a:off x="2900350" y="1958016"/>
              <a:ext cx="256034" cy="333216"/>
            </a:xfrm>
            <a:custGeom>
              <a:avLst/>
              <a:gdLst/>
              <a:ahLst/>
              <a:cxnLst/>
              <a:rect l="l" t="t" r="r" b="b"/>
              <a:pathLst>
                <a:path w="5991" h="7797" extrusionOk="0">
                  <a:moveTo>
                    <a:pt x="5781" y="1"/>
                  </a:moveTo>
                  <a:cubicBezTo>
                    <a:pt x="5731" y="1"/>
                    <a:pt x="5675" y="17"/>
                    <a:pt x="5616" y="51"/>
                  </a:cubicBezTo>
                  <a:lnTo>
                    <a:pt x="1673" y="2329"/>
                  </a:lnTo>
                  <a:cubicBezTo>
                    <a:pt x="1465" y="2448"/>
                    <a:pt x="1299" y="2741"/>
                    <a:pt x="1299" y="2978"/>
                  </a:cubicBezTo>
                  <a:lnTo>
                    <a:pt x="1299" y="4600"/>
                  </a:lnTo>
                  <a:lnTo>
                    <a:pt x="146" y="5793"/>
                  </a:lnTo>
                  <a:cubicBezTo>
                    <a:pt x="0" y="5945"/>
                    <a:pt x="31" y="6057"/>
                    <a:pt x="206" y="6057"/>
                  </a:cubicBezTo>
                  <a:cubicBezTo>
                    <a:pt x="227" y="6057"/>
                    <a:pt x="250" y="6055"/>
                    <a:pt x="275" y="6052"/>
                  </a:cubicBezTo>
                  <a:lnTo>
                    <a:pt x="1299" y="5933"/>
                  </a:lnTo>
                  <a:lnTo>
                    <a:pt x="1299" y="7531"/>
                  </a:lnTo>
                  <a:cubicBezTo>
                    <a:pt x="1299" y="7699"/>
                    <a:pt x="1382" y="7796"/>
                    <a:pt x="1505" y="7796"/>
                  </a:cubicBezTo>
                  <a:cubicBezTo>
                    <a:pt x="1555" y="7796"/>
                    <a:pt x="1612" y="7780"/>
                    <a:pt x="1673" y="7745"/>
                  </a:cubicBezTo>
                  <a:lnTo>
                    <a:pt x="5616" y="5467"/>
                  </a:lnTo>
                  <a:cubicBezTo>
                    <a:pt x="5820" y="5348"/>
                    <a:pt x="5991" y="5059"/>
                    <a:pt x="5991" y="4818"/>
                  </a:cubicBezTo>
                  <a:lnTo>
                    <a:pt x="5991" y="269"/>
                  </a:lnTo>
                  <a:cubicBezTo>
                    <a:pt x="5991" y="99"/>
                    <a:pt x="5904" y="1"/>
                    <a:pt x="5781"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566;p28">
              <a:extLst>
                <a:ext uri="{FF2B5EF4-FFF2-40B4-BE49-F238E27FC236}">
                  <a16:creationId xmlns:a16="http://schemas.microsoft.com/office/drawing/2014/main" id="{483A6D1F-117B-4D86-9FCD-E5DF3709F7D1}"/>
                </a:ext>
              </a:extLst>
            </p:cNvPr>
            <p:cNvSpPr/>
            <p:nvPr/>
          </p:nvSpPr>
          <p:spPr>
            <a:xfrm>
              <a:off x="3012489" y="2036435"/>
              <a:ext cx="98123" cy="165775"/>
            </a:xfrm>
            <a:custGeom>
              <a:avLst/>
              <a:gdLst/>
              <a:ahLst/>
              <a:cxnLst/>
              <a:rect l="l" t="t" r="r" b="b"/>
              <a:pathLst>
                <a:path w="2296" h="3879" extrusionOk="0">
                  <a:moveTo>
                    <a:pt x="2112" y="311"/>
                  </a:moveTo>
                  <a:lnTo>
                    <a:pt x="2112" y="1208"/>
                  </a:lnTo>
                  <a:cubicBezTo>
                    <a:pt x="2112" y="1752"/>
                    <a:pt x="1748" y="2897"/>
                    <a:pt x="1153" y="3570"/>
                  </a:cubicBezTo>
                  <a:lnTo>
                    <a:pt x="1150" y="351"/>
                  </a:lnTo>
                  <a:lnTo>
                    <a:pt x="2112" y="311"/>
                  </a:lnTo>
                  <a:close/>
                  <a:moveTo>
                    <a:pt x="2295" y="1"/>
                  </a:moveTo>
                  <a:lnTo>
                    <a:pt x="1150" y="52"/>
                  </a:lnTo>
                  <a:lnTo>
                    <a:pt x="1" y="1327"/>
                  </a:lnTo>
                  <a:lnTo>
                    <a:pt x="1" y="2428"/>
                  </a:lnTo>
                  <a:cubicBezTo>
                    <a:pt x="1" y="3036"/>
                    <a:pt x="376" y="3879"/>
                    <a:pt x="1058" y="3879"/>
                  </a:cubicBezTo>
                  <a:cubicBezTo>
                    <a:pt x="1078" y="3879"/>
                    <a:pt x="1098" y="3878"/>
                    <a:pt x="1119" y="3876"/>
                  </a:cubicBezTo>
                  <a:lnTo>
                    <a:pt x="1150" y="3873"/>
                  </a:lnTo>
                  <a:lnTo>
                    <a:pt x="1177" y="3843"/>
                  </a:lnTo>
                  <a:cubicBezTo>
                    <a:pt x="1898" y="3065"/>
                    <a:pt x="2295" y="1728"/>
                    <a:pt x="2295" y="1102"/>
                  </a:cubicBezTo>
                  <a:lnTo>
                    <a:pt x="2295" y="1"/>
                  </a:ln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567;p28">
              <a:extLst>
                <a:ext uri="{FF2B5EF4-FFF2-40B4-BE49-F238E27FC236}">
                  <a16:creationId xmlns:a16="http://schemas.microsoft.com/office/drawing/2014/main" id="{C385B9F9-4FBE-445E-8EC7-F3E1F1A6138E}"/>
                </a:ext>
              </a:extLst>
            </p:cNvPr>
            <p:cNvSpPr/>
            <p:nvPr/>
          </p:nvSpPr>
          <p:spPr>
            <a:xfrm>
              <a:off x="2900308" y="2303961"/>
              <a:ext cx="256077" cy="333174"/>
            </a:xfrm>
            <a:custGeom>
              <a:avLst/>
              <a:gdLst/>
              <a:ahLst/>
              <a:cxnLst/>
              <a:rect l="l" t="t" r="r" b="b"/>
              <a:pathLst>
                <a:path w="5992" h="7796" extrusionOk="0">
                  <a:moveTo>
                    <a:pt x="5783" y="0"/>
                  </a:moveTo>
                  <a:cubicBezTo>
                    <a:pt x="5733" y="0"/>
                    <a:pt x="5677" y="17"/>
                    <a:pt x="5617" y="51"/>
                  </a:cubicBezTo>
                  <a:lnTo>
                    <a:pt x="1674" y="2329"/>
                  </a:lnTo>
                  <a:cubicBezTo>
                    <a:pt x="1466" y="2448"/>
                    <a:pt x="1300" y="2741"/>
                    <a:pt x="1300" y="2978"/>
                  </a:cubicBezTo>
                  <a:lnTo>
                    <a:pt x="1300" y="4600"/>
                  </a:lnTo>
                  <a:lnTo>
                    <a:pt x="147" y="5790"/>
                  </a:lnTo>
                  <a:cubicBezTo>
                    <a:pt x="1" y="5945"/>
                    <a:pt x="32" y="6056"/>
                    <a:pt x="208" y="6056"/>
                  </a:cubicBezTo>
                  <a:cubicBezTo>
                    <a:pt x="229" y="6056"/>
                    <a:pt x="251" y="6055"/>
                    <a:pt x="276" y="6052"/>
                  </a:cubicBezTo>
                  <a:lnTo>
                    <a:pt x="1300" y="5933"/>
                  </a:lnTo>
                  <a:lnTo>
                    <a:pt x="1300" y="7527"/>
                  </a:lnTo>
                  <a:cubicBezTo>
                    <a:pt x="1300" y="7698"/>
                    <a:pt x="1384" y="7796"/>
                    <a:pt x="1506" y="7796"/>
                  </a:cubicBezTo>
                  <a:cubicBezTo>
                    <a:pt x="1556" y="7796"/>
                    <a:pt x="1613" y="7780"/>
                    <a:pt x="1674" y="7745"/>
                  </a:cubicBezTo>
                  <a:lnTo>
                    <a:pt x="5617" y="5467"/>
                  </a:lnTo>
                  <a:cubicBezTo>
                    <a:pt x="5821" y="5348"/>
                    <a:pt x="5992" y="5059"/>
                    <a:pt x="5992" y="4817"/>
                  </a:cubicBezTo>
                  <a:lnTo>
                    <a:pt x="5992" y="268"/>
                  </a:lnTo>
                  <a:cubicBezTo>
                    <a:pt x="5992" y="98"/>
                    <a:pt x="5906" y="0"/>
                    <a:pt x="5783"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568;p28">
              <a:extLst>
                <a:ext uri="{FF2B5EF4-FFF2-40B4-BE49-F238E27FC236}">
                  <a16:creationId xmlns:a16="http://schemas.microsoft.com/office/drawing/2014/main" id="{31F64E79-CB28-44B2-B8C8-33DE3913691C}"/>
                </a:ext>
              </a:extLst>
            </p:cNvPr>
            <p:cNvSpPr/>
            <p:nvPr/>
          </p:nvSpPr>
          <p:spPr>
            <a:xfrm>
              <a:off x="3019155" y="2433022"/>
              <a:ext cx="84746" cy="136800"/>
            </a:xfrm>
            <a:custGeom>
              <a:avLst/>
              <a:gdLst/>
              <a:ahLst/>
              <a:cxnLst/>
              <a:rect l="l" t="t" r="r" b="b"/>
              <a:pathLst>
                <a:path w="1983" h="3201" extrusionOk="0">
                  <a:moveTo>
                    <a:pt x="1086" y="881"/>
                  </a:moveTo>
                  <a:cubicBezTo>
                    <a:pt x="1179" y="881"/>
                    <a:pt x="1245" y="981"/>
                    <a:pt x="1245" y="1144"/>
                  </a:cubicBezTo>
                  <a:cubicBezTo>
                    <a:pt x="1245" y="1284"/>
                    <a:pt x="1198" y="1434"/>
                    <a:pt x="1123" y="1543"/>
                  </a:cubicBezTo>
                  <a:lnTo>
                    <a:pt x="1303" y="1924"/>
                  </a:lnTo>
                  <a:lnTo>
                    <a:pt x="698" y="2274"/>
                  </a:lnTo>
                  <a:lnTo>
                    <a:pt x="878" y="1685"/>
                  </a:lnTo>
                  <a:cubicBezTo>
                    <a:pt x="755" y="1648"/>
                    <a:pt x="702" y="1423"/>
                    <a:pt x="820" y="1111"/>
                  </a:cubicBezTo>
                  <a:cubicBezTo>
                    <a:pt x="912" y="950"/>
                    <a:pt x="1009" y="881"/>
                    <a:pt x="1086" y="881"/>
                  </a:cubicBezTo>
                  <a:close/>
                  <a:moveTo>
                    <a:pt x="1858" y="1"/>
                  </a:moveTo>
                  <a:cubicBezTo>
                    <a:pt x="1836" y="1"/>
                    <a:pt x="1813" y="8"/>
                    <a:pt x="1789" y="22"/>
                  </a:cubicBezTo>
                  <a:lnTo>
                    <a:pt x="198" y="940"/>
                  </a:lnTo>
                  <a:cubicBezTo>
                    <a:pt x="90" y="1002"/>
                    <a:pt x="1" y="1189"/>
                    <a:pt x="1" y="1356"/>
                  </a:cubicBezTo>
                  <a:lnTo>
                    <a:pt x="1" y="2991"/>
                  </a:lnTo>
                  <a:cubicBezTo>
                    <a:pt x="1" y="3121"/>
                    <a:pt x="55" y="3201"/>
                    <a:pt x="130" y="3201"/>
                  </a:cubicBezTo>
                  <a:cubicBezTo>
                    <a:pt x="151" y="3201"/>
                    <a:pt x="174" y="3195"/>
                    <a:pt x="198" y="3181"/>
                  </a:cubicBezTo>
                  <a:lnTo>
                    <a:pt x="1789" y="2260"/>
                  </a:lnTo>
                  <a:cubicBezTo>
                    <a:pt x="1895" y="2199"/>
                    <a:pt x="1983" y="2012"/>
                    <a:pt x="1983" y="1845"/>
                  </a:cubicBezTo>
                  <a:lnTo>
                    <a:pt x="1983" y="210"/>
                  </a:lnTo>
                  <a:cubicBezTo>
                    <a:pt x="1983" y="81"/>
                    <a:pt x="1930" y="1"/>
                    <a:pt x="1858"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569;p28">
              <a:extLst>
                <a:ext uri="{FF2B5EF4-FFF2-40B4-BE49-F238E27FC236}">
                  <a16:creationId xmlns:a16="http://schemas.microsoft.com/office/drawing/2014/main" id="{02F834EA-2727-443E-BE35-AF914D83BCE9}"/>
                </a:ext>
              </a:extLst>
            </p:cNvPr>
            <p:cNvSpPr/>
            <p:nvPr/>
          </p:nvSpPr>
          <p:spPr>
            <a:xfrm>
              <a:off x="3036463" y="2376355"/>
              <a:ext cx="49574" cy="86883"/>
            </a:xfrm>
            <a:custGeom>
              <a:avLst/>
              <a:gdLst/>
              <a:ahLst/>
              <a:cxnLst/>
              <a:rect l="l" t="t" r="r" b="b"/>
              <a:pathLst>
                <a:path w="1160" h="2033" extrusionOk="0">
                  <a:moveTo>
                    <a:pt x="782" y="0"/>
                  </a:moveTo>
                  <a:cubicBezTo>
                    <a:pt x="720" y="0"/>
                    <a:pt x="652" y="19"/>
                    <a:pt x="582" y="60"/>
                  </a:cubicBezTo>
                  <a:cubicBezTo>
                    <a:pt x="262" y="247"/>
                    <a:pt x="0" y="794"/>
                    <a:pt x="0" y="1284"/>
                  </a:cubicBezTo>
                  <a:lnTo>
                    <a:pt x="0" y="2032"/>
                  </a:lnTo>
                  <a:lnTo>
                    <a:pt x="211" y="1910"/>
                  </a:lnTo>
                  <a:lnTo>
                    <a:pt x="211" y="1165"/>
                  </a:lnTo>
                  <a:cubicBezTo>
                    <a:pt x="211" y="852"/>
                    <a:pt x="378" y="502"/>
                    <a:pt x="582" y="383"/>
                  </a:cubicBezTo>
                  <a:cubicBezTo>
                    <a:pt x="626" y="358"/>
                    <a:pt x="669" y="345"/>
                    <a:pt x="708" y="345"/>
                  </a:cubicBezTo>
                  <a:cubicBezTo>
                    <a:pt x="848" y="345"/>
                    <a:pt x="949" y="496"/>
                    <a:pt x="949" y="741"/>
                  </a:cubicBezTo>
                  <a:lnTo>
                    <a:pt x="949" y="1485"/>
                  </a:lnTo>
                  <a:lnTo>
                    <a:pt x="1160" y="1366"/>
                  </a:lnTo>
                  <a:lnTo>
                    <a:pt x="1160" y="618"/>
                  </a:lnTo>
                  <a:cubicBezTo>
                    <a:pt x="1160" y="237"/>
                    <a:pt x="1001" y="0"/>
                    <a:pt x="782" y="0"/>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90" name="Google Shape;570;p28">
              <a:extLst>
                <a:ext uri="{FF2B5EF4-FFF2-40B4-BE49-F238E27FC236}">
                  <a16:creationId xmlns:a16="http://schemas.microsoft.com/office/drawing/2014/main" id="{EFB38841-B514-4443-8D1D-E3E2F6F506DA}"/>
                </a:ext>
              </a:extLst>
            </p:cNvPr>
            <p:cNvGrpSpPr/>
            <p:nvPr/>
          </p:nvGrpSpPr>
          <p:grpSpPr>
            <a:xfrm>
              <a:off x="2133802" y="3380416"/>
              <a:ext cx="547956" cy="391287"/>
              <a:chOff x="3160365" y="3814680"/>
              <a:chExt cx="590089" cy="421373"/>
            </a:xfrm>
          </p:grpSpPr>
          <p:grpSp>
            <p:nvGrpSpPr>
              <p:cNvPr id="337" name="Google Shape;571;p28">
                <a:extLst>
                  <a:ext uri="{FF2B5EF4-FFF2-40B4-BE49-F238E27FC236}">
                    <a16:creationId xmlns:a16="http://schemas.microsoft.com/office/drawing/2014/main" id="{4E46E96D-6FEF-470D-80A3-69875ED44CF8}"/>
                  </a:ext>
                </a:extLst>
              </p:cNvPr>
              <p:cNvGrpSpPr/>
              <p:nvPr/>
            </p:nvGrpSpPr>
            <p:grpSpPr>
              <a:xfrm>
                <a:off x="3160365" y="3814680"/>
                <a:ext cx="590089" cy="421373"/>
                <a:chOff x="2026153" y="2957710"/>
                <a:chExt cx="649020" cy="463455"/>
              </a:xfrm>
            </p:grpSpPr>
            <p:sp>
              <p:nvSpPr>
                <p:cNvPr id="339" name="Google Shape;572;p28">
                  <a:extLst>
                    <a:ext uri="{FF2B5EF4-FFF2-40B4-BE49-F238E27FC236}">
                      <a16:creationId xmlns:a16="http://schemas.microsoft.com/office/drawing/2014/main" id="{B15DFF73-2248-4F7F-AC10-A15D4E03CC0F}"/>
                    </a:ext>
                  </a:extLst>
                </p:cNvPr>
                <p:cNvSpPr/>
                <p:nvPr/>
              </p:nvSpPr>
              <p:spPr>
                <a:xfrm>
                  <a:off x="2026153" y="3270882"/>
                  <a:ext cx="106550" cy="150283"/>
                </a:xfrm>
                <a:custGeom>
                  <a:avLst/>
                  <a:gdLst/>
                  <a:ahLst/>
                  <a:cxnLst/>
                  <a:rect l="l" t="t" r="r" b="b"/>
                  <a:pathLst>
                    <a:path w="2105" h="2969" extrusionOk="0">
                      <a:moveTo>
                        <a:pt x="1098" y="1"/>
                      </a:moveTo>
                      <a:cubicBezTo>
                        <a:pt x="1051" y="1"/>
                        <a:pt x="990" y="58"/>
                        <a:pt x="962" y="143"/>
                      </a:cubicBezTo>
                      <a:lnTo>
                        <a:pt x="727" y="921"/>
                      </a:lnTo>
                      <a:cubicBezTo>
                        <a:pt x="711" y="969"/>
                        <a:pt x="683" y="1016"/>
                        <a:pt x="650" y="1040"/>
                      </a:cubicBezTo>
                      <a:lnTo>
                        <a:pt x="119" y="1451"/>
                      </a:lnTo>
                      <a:cubicBezTo>
                        <a:pt x="34" y="1517"/>
                        <a:pt x="0" y="1672"/>
                        <a:pt x="61" y="1717"/>
                      </a:cubicBezTo>
                      <a:lnTo>
                        <a:pt x="446" y="1996"/>
                      </a:lnTo>
                      <a:cubicBezTo>
                        <a:pt x="469" y="2013"/>
                        <a:pt x="479" y="2050"/>
                        <a:pt x="476" y="2098"/>
                      </a:cubicBezTo>
                      <a:lnTo>
                        <a:pt x="385" y="2856"/>
                      </a:lnTo>
                      <a:cubicBezTo>
                        <a:pt x="376" y="2928"/>
                        <a:pt x="405" y="2969"/>
                        <a:pt x="446" y="2969"/>
                      </a:cubicBezTo>
                      <a:cubicBezTo>
                        <a:pt x="473" y="2969"/>
                        <a:pt x="504" y="2951"/>
                        <a:pt x="534" y="2914"/>
                      </a:cubicBezTo>
                      <a:lnTo>
                        <a:pt x="1010" y="2308"/>
                      </a:lnTo>
                      <a:cubicBezTo>
                        <a:pt x="1035" y="2271"/>
                        <a:pt x="1068" y="2250"/>
                        <a:pt x="1097" y="2250"/>
                      </a:cubicBezTo>
                      <a:cubicBezTo>
                        <a:pt x="1100" y="2250"/>
                        <a:pt x="1102" y="2251"/>
                        <a:pt x="1105" y="2251"/>
                      </a:cubicBezTo>
                      <a:lnTo>
                        <a:pt x="1577" y="2312"/>
                      </a:lnTo>
                      <a:cubicBezTo>
                        <a:pt x="1579" y="2312"/>
                        <a:pt x="1581" y="2312"/>
                        <a:pt x="1583" y="2312"/>
                      </a:cubicBezTo>
                      <a:cubicBezTo>
                        <a:pt x="1657" y="2312"/>
                        <a:pt x="1740" y="2180"/>
                        <a:pt x="1727" y="2080"/>
                      </a:cubicBezTo>
                      <a:lnTo>
                        <a:pt x="1635" y="1428"/>
                      </a:lnTo>
                      <a:cubicBezTo>
                        <a:pt x="1632" y="1387"/>
                        <a:pt x="1642" y="1336"/>
                        <a:pt x="1666" y="1288"/>
                      </a:cubicBezTo>
                      <a:lnTo>
                        <a:pt x="2050" y="568"/>
                      </a:lnTo>
                      <a:cubicBezTo>
                        <a:pt x="2105" y="468"/>
                        <a:pt x="2084" y="362"/>
                        <a:pt x="2018" y="362"/>
                      </a:cubicBezTo>
                      <a:cubicBezTo>
                        <a:pt x="2010" y="362"/>
                        <a:pt x="2001" y="364"/>
                        <a:pt x="1992" y="367"/>
                      </a:cubicBezTo>
                      <a:lnTo>
                        <a:pt x="1462" y="571"/>
                      </a:lnTo>
                      <a:cubicBezTo>
                        <a:pt x="1453" y="575"/>
                        <a:pt x="1444" y="576"/>
                        <a:pt x="1436" y="576"/>
                      </a:cubicBezTo>
                      <a:cubicBezTo>
                        <a:pt x="1415" y="576"/>
                        <a:pt x="1397" y="563"/>
                        <a:pt x="1387" y="541"/>
                      </a:cubicBezTo>
                      <a:lnTo>
                        <a:pt x="1149" y="37"/>
                      </a:lnTo>
                      <a:cubicBezTo>
                        <a:pt x="1138" y="12"/>
                        <a:pt x="1119" y="1"/>
                        <a:pt x="10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0" name="Google Shape;573;p28">
                  <a:extLst>
                    <a:ext uri="{FF2B5EF4-FFF2-40B4-BE49-F238E27FC236}">
                      <a16:creationId xmlns:a16="http://schemas.microsoft.com/office/drawing/2014/main" id="{1FF09E4C-0E83-4D7B-BBA9-5CAE1A6FE182}"/>
                    </a:ext>
                  </a:extLst>
                </p:cNvPr>
                <p:cNvSpPr/>
                <p:nvPr/>
              </p:nvSpPr>
              <p:spPr>
                <a:xfrm>
                  <a:off x="2161758" y="3192576"/>
                  <a:ext cx="106600" cy="150283"/>
                </a:xfrm>
                <a:custGeom>
                  <a:avLst/>
                  <a:gdLst/>
                  <a:ahLst/>
                  <a:cxnLst/>
                  <a:rect l="l" t="t" r="r" b="b"/>
                  <a:pathLst>
                    <a:path w="2106" h="2969" extrusionOk="0">
                      <a:moveTo>
                        <a:pt x="1099" y="1"/>
                      </a:moveTo>
                      <a:cubicBezTo>
                        <a:pt x="1052" y="1"/>
                        <a:pt x="991" y="58"/>
                        <a:pt x="965" y="142"/>
                      </a:cubicBezTo>
                      <a:lnTo>
                        <a:pt x="728" y="922"/>
                      </a:lnTo>
                      <a:cubicBezTo>
                        <a:pt x="711" y="969"/>
                        <a:pt x="684" y="1016"/>
                        <a:pt x="649" y="1040"/>
                      </a:cubicBezTo>
                      <a:lnTo>
                        <a:pt x="119" y="1452"/>
                      </a:lnTo>
                      <a:cubicBezTo>
                        <a:pt x="34" y="1517"/>
                        <a:pt x="0" y="1672"/>
                        <a:pt x="61" y="1717"/>
                      </a:cubicBezTo>
                      <a:lnTo>
                        <a:pt x="446" y="1996"/>
                      </a:lnTo>
                      <a:cubicBezTo>
                        <a:pt x="469" y="2013"/>
                        <a:pt x="480" y="2050"/>
                        <a:pt x="476" y="2098"/>
                      </a:cubicBezTo>
                      <a:lnTo>
                        <a:pt x="384" y="2856"/>
                      </a:lnTo>
                      <a:cubicBezTo>
                        <a:pt x="376" y="2928"/>
                        <a:pt x="405" y="2969"/>
                        <a:pt x="446" y="2969"/>
                      </a:cubicBezTo>
                      <a:cubicBezTo>
                        <a:pt x="473" y="2969"/>
                        <a:pt x="504" y="2951"/>
                        <a:pt x="534" y="2913"/>
                      </a:cubicBezTo>
                      <a:lnTo>
                        <a:pt x="1010" y="2309"/>
                      </a:lnTo>
                      <a:cubicBezTo>
                        <a:pt x="1035" y="2271"/>
                        <a:pt x="1069" y="2251"/>
                        <a:pt x="1098" y="2251"/>
                      </a:cubicBezTo>
                      <a:cubicBezTo>
                        <a:pt x="1101" y="2251"/>
                        <a:pt x="1103" y="2251"/>
                        <a:pt x="1105" y="2251"/>
                      </a:cubicBezTo>
                      <a:lnTo>
                        <a:pt x="1577" y="2312"/>
                      </a:lnTo>
                      <a:cubicBezTo>
                        <a:pt x="1579" y="2312"/>
                        <a:pt x="1581" y="2312"/>
                        <a:pt x="1583" y="2312"/>
                      </a:cubicBezTo>
                      <a:cubicBezTo>
                        <a:pt x="1659" y="2312"/>
                        <a:pt x="1740" y="2180"/>
                        <a:pt x="1727" y="2080"/>
                      </a:cubicBezTo>
                      <a:lnTo>
                        <a:pt x="1638" y="1428"/>
                      </a:lnTo>
                      <a:cubicBezTo>
                        <a:pt x="1632" y="1387"/>
                        <a:pt x="1643" y="1336"/>
                        <a:pt x="1666" y="1289"/>
                      </a:cubicBezTo>
                      <a:lnTo>
                        <a:pt x="2050" y="568"/>
                      </a:lnTo>
                      <a:cubicBezTo>
                        <a:pt x="2105" y="468"/>
                        <a:pt x="2084" y="362"/>
                        <a:pt x="2018" y="362"/>
                      </a:cubicBezTo>
                      <a:cubicBezTo>
                        <a:pt x="2010" y="362"/>
                        <a:pt x="2002" y="364"/>
                        <a:pt x="1993" y="367"/>
                      </a:cubicBezTo>
                      <a:lnTo>
                        <a:pt x="1462" y="571"/>
                      </a:lnTo>
                      <a:cubicBezTo>
                        <a:pt x="1453" y="575"/>
                        <a:pt x="1445" y="576"/>
                        <a:pt x="1437" y="576"/>
                      </a:cubicBezTo>
                      <a:cubicBezTo>
                        <a:pt x="1415" y="576"/>
                        <a:pt x="1397" y="563"/>
                        <a:pt x="1387" y="541"/>
                      </a:cubicBezTo>
                      <a:lnTo>
                        <a:pt x="1149" y="37"/>
                      </a:lnTo>
                      <a:cubicBezTo>
                        <a:pt x="1138" y="12"/>
                        <a:pt x="1119" y="1"/>
                        <a:pt x="109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1" name="Google Shape;574;p28">
                  <a:extLst>
                    <a:ext uri="{FF2B5EF4-FFF2-40B4-BE49-F238E27FC236}">
                      <a16:creationId xmlns:a16="http://schemas.microsoft.com/office/drawing/2014/main" id="{074B39E3-6FB2-4B1E-8E5A-C8B361EB89CB}"/>
                    </a:ext>
                  </a:extLst>
                </p:cNvPr>
                <p:cNvSpPr/>
                <p:nvPr/>
              </p:nvSpPr>
              <p:spPr>
                <a:xfrm>
                  <a:off x="2297312" y="3114271"/>
                  <a:ext cx="106600" cy="150283"/>
                </a:xfrm>
                <a:custGeom>
                  <a:avLst/>
                  <a:gdLst/>
                  <a:ahLst/>
                  <a:cxnLst/>
                  <a:rect l="l" t="t" r="r" b="b"/>
                  <a:pathLst>
                    <a:path w="2106" h="2969" extrusionOk="0">
                      <a:moveTo>
                        <a:pt x="1100" y="1"/>
                      </a:moveTo>
                      <a:cubicBezTo>
                        <a:pt x="1053" y="1"/>
                        <a:pt x="993" y="58"/>
                        <a:pt x="967" y="143"/>
                      </a:cubicBezTo>
                      <a:lnTo>
                        <a:pt x="729" y="922"/>
                      </a:lnTo>
                      <a:cubicBezTo>
                        <a:pt x="711" y="969"/>
                        <a:pt x="685" y="1016"/>
                        <a:pt x="650" y="1041"/>
                      </a:cubicBezTo>
                      <a:lnTo>
                        <a:pt x="120" y="1452"/>
                      </a:lnTo>
                      <a:cubicBezTo>
                        <a:pt x="35" y="1517"/>
                        <a:pt x="1" y="1673"/>
                        <a:pt x="62" y="1717"/>
                      </a:cubicBezTo>
                      <a:lnTo>
                        <a:pt x="446" y="1995"/>
                      </a:lnTo>
                      <a:cubicBezTo>
                        <a:pt x="470" y="2013"/>
                        <a:pt x="484" y="2050"/>
                        <a:pt x="477" y="2097"/>
                      </a:cubicBezTo>
                      <a:lnTo>
                        <a:pt x="385" y="2856"/>
                      </a:lnTo>
                      <a:cubicBezTo>
                        <a:pt x="377" y="2928"/>
                        <a:pt x="406" y="2969"/>
                        <a:pt x="447" y="2969"/>
                      </a:cubicBezTo>
                      <a:cubicBezTo>
                        <a:pt x="474" y="2969"/>
                        <a:pt x="506" y="2951"/>
                        <a:pt x="535" y="2913"/>
                      </a:cubicBezTo>
                      <a:lnTo>
                        <a:pt x="1011" y="2309"/>
                      </a:lnTo>
                      <a:cubicBezTo>
                        <a:pt x="1036" y="2271"/>
                        <a:pt x="1070" y="2251"/>
                        <a:pt x="1100" y="2251"/>
                      </a:cubicBezTo>
                      <a:cubicBezTo>
                        <a:pt x="1102" y="2251"/>
                        <a:pt x="1104" y="2251"/>
                        <a:pt x="1106" y="2251"/>
                      </a:cubicBezTo>
                      <a:lnTo>
                        <a:pt x="1579" y="2312"/>
                      </a:lnTo>
                      <a:cubicBezTo>
                        <a:pt x="1581" y="2312"/>
                        <a:pt x="1582" y="2312"/>
                        <a:pt x="1584" y="2312"/>
                      </a:cubicBezTo>
                      <a:cubicBezTo>
                        <a:pt x="1661" y="2312"/>
                        <a:pt x="1745" y="2181"/>
                        <a:pt x="1728" y="2081"/>
                      </a:cubicBezTo>
                      <a:lnTo>
                        <a:pt x="1640" y="1428"/>
                      </a:lnTo>
                      <a:cubicBezTo>
                        <a:pt x="1633" y="1388"/>
                        <a:pt x="1643" y="1336"/>
                        <a:pt x="1667" y="1289"/>
                      </a:cubicBezTo>
                      <a:lnTo>
                        <a:pt x="2051" y="568"/>
                      </a:lnTo>
                      <a:cubicBezTo>
                        <a:pt x="2106" y="468"/>
                        <a:pt x="2085" y="363"/>
                        <a:pt x="2022" y="363"/>
                      </a:cubicBezTo>
                      <a:cubicBezTo>
                        <a:pt x="2014" y="363"/>
                        <a:pt x="2006" y="364"/>
                        <a:pt x="1997" y="368"/>
                      </a:cubicBezTo>
                      <a:lnTo>
                        <a:pt x="1463" y="572"/>
                      </a:lnTo>
                      <a:cubicBezTo>
                        <a:pt x="1455" y="575"/>
                        <a:pt x="1447" y="577"/>
                        <a:pt x="1440" y="577"/>
                      </a:cubicBezTo>
                      <a:cubicBezTo>
                        <a:pt x="1418" y="577"/>
                        <a:pt x="1398" y="564"/>
                        <a:pt x="1388" y="541"/>
                      </a:cubicBezTo>
                      <a:lnTo>
                        <a:pt x="1150" y="37"/>
                      </a:lnTo>
                      <a:cubicBezTo>
                        <a:pt x="1139" y="12"/>
                        <a:pt x="1121" y="1"/>
                        <a:pt x="110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2" name="Google Shape;575;p28">
                  <a:extLst>
                    <a:ext uri="{FF2B5EF4-FFF2-40B4-BE49-F238E27FC236}">
                      <a16:creationId xmlns:a16="http://schemas.microsoft.com/office/drawing/2014/main" id="{1B071BC1-AA76-46AA-A502-4622E40382E2}"/>
                    </a:ext>
                  </a:extLst>
                </p:cNvPr>
                <p:cNvSpPr/>
                <p:nvPr/>
              </p:nvSpPr>
              <p:spPr>
                <a:xfrm>
                  <a:off x="2568572" y="2957710"/>
                  <a:ext cx="106600" cy="150233"/>
                </a:xfrm>
                <a:custGeom>
                  <a:avLst/>
                  <a:gdLst/>
                  <a:ahLst/>
                  <a:cxnLst/>
                  <a:rect l="l" t="t" r="r" b="b"/>
                  <a:pathLst>
                    <a:path w="2106" h="2968" extrusionOk="0">
                      <a:moveTo>
                        <a:pt x="1099" y="1"/>
                      </a:moveTo>
                      <a:cubicBezTo>
                        <a:pt x="1052" y="1"/>
                        <a:pt x="991" y="57"/>
                        <a:pt x="965" y="142"/>
                      </a:cubicBezTo>
                      <a:lnTo>
                        <a:pt x="728" y="921"/>
                      </a:lnTo>
                      <a:cubicBezTo>
                        <a:pt x="714" y="968"/>
                        <a:pt x="684" y="1016"/>
                        <a:pt x="650" y="1040"/>
                      </a:cubicBezTo>
                      <a:lnTo>
                        <a:pt x="119" y="1451"/>
                      </a:lnTo>
                      <a:cubicBezTo>
                        <a:pt x="34" y="1515"/>
                        <a:pt x="0" y="1672"/>
                        <a:pt x="61" y="1716"/>
                      </a:cubicBezTo>
                      <a:lnTo>
                        <a:pt x="446" y="1995"/>
                      </a:lnTo>
                      <a:cubicBezTo>
                        <a:pt x="469" y="2012"/>
                        <a:pt x="483" y="2049"/>
                        <a:pt x="476" y="2097"/>
                      </a:cubicBezTo>
                      <a:lnTo>
                        <a:pt x="384" y="2855"/>
                      </a:lnTo>
                      <a:cubicBezTo>
                        <a:pt x="376" y="2927"/>
                        <a:pt x="405" y="2968"/>
                        <a:pt x="446" y="2968"/>
                      </a:cubicBezTo>
                      <a:cubicBezTo>
                        <a:pt x="473" y="2968"/>
                        <a:pt x="504" y="2951"/>
                        <a:pt x="534" y="2913"/>
                      </a:cubicBezTo>
                      <a:lnTo>
                        <a:pt x="1010" y="2308"/>
                      </a:lnTo>
                      <a:cubicBezTo>
                        <a:pt x="1038" y="2270"/>
                        <a:pt x="1070" y="2249"/>
                        <a:pt x="1099" y="2249"/>
                      </a:cubicBezTo>
                      <a:cubicBezTo>
                        <a:pt x="1101" y="2249"/>
                        <a:pt x="1103" y="2250"/>
                        <a:pt x="1105" y="2250"/>
                      </a:cubicBezTo>
                      <a:lnTo>
                        <a:pt x="1581" y="2311"/>
                      </a:lnTo>
                      <a:cubicBezTo>
                        <a:pt x="1583" y="2311"/>
                        <a:pt x="1585" y="2311"/>
                        <a:pt x="1587" y="2311"/>
                      </a:cubicBezTo>
                      <a:cubicBezTo>
                        <a:pt x="1660" y="2311"/>
                        <a:pt x="1744" y="2179"/>
                        <a:pt x="1727" y="2080"/>
                      </a:cubicBezTo>
                      <a:lnTo>
                        <a:pt x="1639" y="1427"/>
                      </a:lnTo>
                      <a:cubicBezTo>
                        <a:pt x="1632" y="1386"/>
                        <a:pt x="1643" y="1335"/>
                        <a:pt x="1666" y="1288"/>
                      </a:cubicBezTo>
                      <a:lnTo>
                        <a:pt x="2051" y="567"/>
                      </a:lnTo>
                      <a:cubicBezTo>
                        <a:pt x="2105" y="467"/>
                        <a:pt x="2084" y="362"/>
                        <a:pt x="2021" y="362"/>
                      </a:cubicBezTo>
                      <a:cubicBezTo>
                        <a:pt x="2013" y="362"/>
                        <a:pt x="2005" y="363"/>
                        <a:pt x="1996" y="367"/>
                      </a:cubicBezTo>
                      <a:lnTo>
                        <a:pt x="1466" y="571"/>
                      </a:lnTo>
                      <a:cubicBezTo>
                        <a:pt x="1457" y="574"/>
                        <a:pt x="1448" y="576"/>
                        <a:pt x="1440" y="576"/>
                      </a:cubicBezTo>
                      <a:cubicBezTo>
                        <a:pt x="1417" y="576"/>
                        <a:pt x="1397" y="562"/>
                        <a:pt x="1387" y="540"/>
                      </a:cubicBezTo>
                      <a:lnTo>
                        <a:pt x="1149" y="37"/>
                      </a:lnTo>
                      <a:cubicBezTo>
                        <a:pt x="1138" y="12"/>
                        <a:pt x="1119" y="1"/>
                        <a:pt x="109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38" name="Google Shape;576;p28">
                <a:extLst>
                  <a:ext uri="{FF2B5EF4-FFF2-40B4-BE49-F238E27FC236}">
                    <a16:creationId xmlns:a16="http://schemas.microsoft.com/office/drawing/2014/main" id="{D0F2DD3A-0D74-4317-8712-819E280EFD55}"/>
                  </a:ext>
                </a:extLst>
              </p:cNvPr>
              <p:cNvSpPr/>
              <p:nvPr/>
            </p:nvSpPr>
            <p:spPr>
              <a:xfrm>
                <a:off x="3530215" y="3891600"/>
                <a:ext cx="96923" cy="136641"/>
              </a:xfrm>
              <a:custGeom>
                <a:avLst/>
                <a:gdLst/>
                <a:ahLst/>
                <a:cxnLst/>
                <a:rect l="l" t="t" r="r" b="b"/>
                <a:pathLst>
                  <a:path w="2106" h="2969" extrusionOk="0">
                    <a:moveTo>
                      <a:pt x="1100" y="1"/>
                    </a:moveTo>
                    <a:cubicBezTo>
                      <a:pt x="1053" y="1"/>
                      <a:pt x="993" y="58"/>
                      <a:pt x="967" y="143"/>
                    </a:cubicBezTo>
                    <a:lnTo>
                      <a:pt x="729" y="922"/>
                    </a:lnTo>
                    <a:cubicBezTo>
                      <a:pt x="711" y="969"/>
                      <a:pt x="685" y="1016"/>
                      <a:pt x="650" y="1041"/>
                    </a:cubicBezTo>
                    <a:lnTo>
                      <a:pt x="120" y="1452"/>
                    </a:lnTo>
                    <a:cubicBezTo>
                      <a:pt x="35" y="1517"/>
                      <a:pt x="1" y="1673"/>
                      <a:pt x="62" y="1717"/>
                    </a:cubicBezTo>
                    <a:lnTo>
                      <a:pt x="446" y="1995"/>
                    </a:lnTo>
                    <a:cubicBezTo>
                      <a:pt x="470" y="2013"/>
                      <a:pt x="484" y="2050"/>
                      <a:pt x="477" y="2097"/>
                    </a:cubicBezTo>
                    <a:lnTo>
                      <a:pt x="385" y="2856"/>
                    </a:lnTo>
                    <a:cubicBezTo>
                      <a:pt x="377" y="2928"/>
                      <a:pt x="406" y="2969"/>
                      <a:pt x="447" y="2969"/>
                    </a:cubicBezTo>
                    <a:cubicBezTo>
                      <a:pt x="474" y="2969"/>
                      <a:pt x="506" y="2951"/>
                      <a:pt x="535" y="2913"/>
                    </a:cubicBezTo>
                    <a:lnTo>
                      <a:pt x="1011" y="2309"/>
                    </a:lnTo>
                    <a:cubicBezTo>
                      <a:pt x="1036" y="2271"/>
                      <a:pt x="1070" y="2251"/>
                      <a:pt x="1100" y="2251"/>
                    </a:cubicBezTo>
                    <a:cubicBezTo>
                      <a:pt x="1102" y="2251"/>
                      <a:pt x="1104" y="2251"/>
                      <a:pt x="1106" y="2251"/>
                    </a:cubicBezTo>
                    <a:lnTo>
                      <a:pt x="1579" y="2312"/>
                    </a:lnTo>
                    <a:cubicBezTo>
                      <a:pt x="1581" y="2312"/>
                      <a:pt x="1582" y="2312"/>
                      <a:pt x="1584" y="2312"/>
                    </a:cubicBezTo>
                    <a:cubicBezTo>
                      <a:pt x="1661" y="2312"/>
                      <a:pt x="1745" y="2181"/>
                      <a:pt x="1728" y="2081"/>
                    </a:cubicBezTo>
                    <a:lnTo>
                      <a:pt x="1640" y="1428"/>
                    </a:lnTo>
                    <a:cubicBezTo>
                      <a:pt x="1633" y="1388"/>
                      <a:pt x="1643" y="1336"/>
                      <a:pt x="1667" y="1289"/>
                    </a:cubicBezTo>
                    <a:lnTo>
                      <a:pt x="2051" y="568"/>
                    </a:lnTo>
                    <a:cubicBezTo>
                      <a:pt x="2106" y="468"/>
                      <a:pt x="2085" y="363"/>
                      <a:pt x="2022" y="363"/>
                    </a:cubicBezTo>
                    <a:cubicBezTo>
                      <a:pt x="2014" y="363"/>
                      <a:pt x="2006" y="364"/>
                      <a:pt x="1997" y="368"/>
                    </a:cubicBezTo>
                    <a:lnTo>
                      <a:pt x="1463" y="572"/>
                    </a:lnTo>
                    <a:cubicBezTo>
                      <a:pt x="1455" y="575"/>
                      <a:pt x="1447" y="577"/>
                      <a:pt x="1440" y="577"/>
                    </a:cubicBezTo>
                    <a:cubicBezTo>
                      <a:pt x="1418" y="577"/>
                      <a:pt x="1398" y="564"/>
                      <a:pt x="1388" y="541"/>
                    </a:cubicBezTo>
                    <a:lnTo>
                      <a:pt x="1150" y="37"/>
                    </a:lnTo>
                    <a:cubicBezTo>
                      <a:pt x="1139" y="12"/>
                      <a:pt x="1121" y="1"/>
                      <a:pt x="110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91" name="Google Shape;577;p28">
              <a:extLst>
                <a:ext uri="{FF2B5EF4-FFF2-40B4-BE49-F238E27FC236}">
                  <a16:creationId xmlns:a16="http://schemas.microsoft.com/office/drawing/2014/main" id="{C6907711-A114-463A-A42E-D982B3C3FF98}"/>
                </a:ext>
              </a:extLst>
            </p:cNvPr>
            <p:cNvSpPr/>
            <p:nvPr/>
          </p:nvSpPr>
          <p:spPr>
            <a:xfrm>
              <a:off x="1844609" y="2010751"/>
              <a:ext cx="996914" cy="575532"/>
            </a:xfrm>
            <a:custGeom>
              <a:avLst/>
              <a:gdLst/>
              <a:ahLst/>
              <a:cxnLst/>
              <a:rect l="l" t="t" r="r" b="b"/>
              <a:pathLst>
                <a:path w="23327" h="13467" extrusionOk="0">
                  <a:moveTo>
                    <a:pt x="23319" y="1557"/>
                  </a:moveTo>
                  <a:cubicBezTo>
                    <a:pt x="23323" y="1586"/>
                    <a:pt x="23325" y="1615"/>
                    <a:pt x="23327" y="1642"/>
                  </a:cubicBezTo>
                  <a:cubicBezTo>
                    <a:pt x="23326" y="1612"/>
                    <a:pt x="23323" y="1584"/>
                    <a:pt x="23319" y="1557"/>
                  </a:cubicBezTo>
                  <a:close/>
                  <a:moveTo>
                    <a:pt x="21128" y="0"/>
                  </a:moveTo>
                  <a:cubicBezTo>
                    <a:pt x="20985" y="0"/>
                    <a:pt x="20842" y="27"/>
                    <a:pt x="20726" y="79"/>
                  </a:cubicBezTo>
                  <a:lnTo>
                    <a:pt x="20723" y="79"/>
                  </a:lnTo>
                  <a:cubicBezTo>
                    <a:pt x="20699" y="88"/>
                    <a:pt x="20679" y="102"/>
                    <a:pt x="20658" y="112"/>
                  </a:cubicBezTo>
                  <a:lnTo>
                    <a:pt x="331" y="11849"/>
                  </a:lnTo>
                  <a:cubicBezTo>
                    <a:pt x="249" y="11896"/>
                    <a:pt x="171" y="11964"/>
                    <a:pt x="103" y="12045"/>
                  </a:cubicBezTo>
                  <a:cubicBezTo>
                    <a:pt x="65" y="12094"/>
                    <a:pt x="31" y="12144"/>
                    <a:pt x="1" y="12199"/>
                  </a:cubicBezTo>
                  <a:lnTo>
                    <a:pt x="2198" y="13467"/>
                  </a:lnTo>
                  <a:cubicBezTo>
                    <a:pt x="2282" y="13321"/>
                    <a:pt x="2402" y="13195"/>
                    <a:pt x="2530" y="13117"/>
                  </a:cubicBezTo>
                  <a:lnTo>
                    <a:pt x="22857" y="1384"/>
                  </a:lnTo>
                  <a:cubicBezTo>
                    <a:pt x="22932" y="1340"/>
                    <a:pt x="23004" y="1320"/>
                    <a:pt x="23069" y="1320"/>
                  </a:cubicBezTo>
                  <a:cubicBezTo>
                    <a:pt x="23196" y="1320"/>
                    <a:pt x="23291" y="1406"/>
                    <a:pt x="23319" y="1557"/>
                  </a:cubicBezTo>
                  <a:lnTo>
                    <a:pt x="23319" y="1557"/>
                  </a:lnTo>
                  <a:cubicBezTo>
                    <a:pt x="23313" y="1518"/>
                    <a:pt x="23305" y="1476"/>
                    <a:pt x="23293" y="1435"/>
                  </a:cubicBezTo>
                  <a:cubicBezTo>
                    <a:pt x="23259" y="1312"/>
                    <a:pt x="23198" y="1190"/>
                    <a:pt x="23116" y="1085"/>
                  </a:cubicBezTo>
                  <a:cubicBezTo>
                    <a:pt x="23045" y="983"/>
                    <a:pt x="22953" y="898"/>
                    <a:pt x="22857" y="840"/>
                  </a:cubicBezTo>
                  <a:lnTo>
                    <a:pt x="22300" y="520"/>
                  </a:lnTo>
                  <a:lnTo>
                    <a:pt x="21597" y="112"/>
                  </a:lnTo>
                  <a:cubicBezTo>
                    <a:pt x="21549" y="85"/>
                    <a:pt x="21498" y="65"/>
                    <a:pt x="21443" y="48"/>
                  </a:cubicBezTo>
                  <a:cubicBezTo>
                    <a:pt x="21345" y="17"/>
                    <a:pt x="21236" y="0"/>
                    <a:pt x="21128" y="0"/>
                  </a:cubicBez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578;p28">
              <a:extLst>
                <a:ext uri="{FF2B5EF4-FFF2-40B4-BE49-F238E27FC236}">
                  <a16:creationId xmlns:a16="http://schemas.microsoft.com/office/drawing/2014/main" id="{BF9B5C6C-A713-4093-8467-2D0A13E83B69}"/>
                </a:ext>
              </a:extLst>
            </p:cNvPr>
            <p:cNvSpPr/>
            <p:nvPr/>
          </p:nvSpPr>
          <p:spPr>
            <a:xfrm>
              <a:off x="1995295" y="2219601"/>
              <a:ext cx="767505" cy="1405390"/>
            </a:xfrm>
            <a:custGeom>
              <a:avLst/>
              <a:gdLst/>
              <a:ahLst/>
              <a:cxnLst/>
              <a:rect l="l" t="t" r="r" b="b"/>
              <a:pathLst>
                <a:path w="17959" h="32885" extrusionOk="0">
                  <a:moveTo>
                    <a:pt x="17743" y="1"/>
                  </a:moveTo>
                  <a:cubicBezTo>
                    <a:pt x="17691" y="1"/>
                    <a:pt x="17633" y="18"/>
                    <a:pt x="17571" y="53"/>
                  </a:cubicBezTo>
                  <a:lnTo>
                    <a:pt x="392" y="9973"/>
                  </a:lnTo>
                  <a:cubicBezTo>
                    <a:pt x="177" y="10096"/>
                    <a:pt x="1" y="10399"/>
                    <a:pt x="1" y="10651"/>
                  </a:cubicBezTo>
                  <a:lnTo>
                    <a:pt x="1" y="32606"/>
                  </a:lnTo>
                  <a:cubicBezTo>
                    <a:pt x="1" y="32782"/>
                    <a:pt x="89" y="32885"/>
                    <a:pt x="217" y="32885"/>
                  </a:cubicBezTo>
                  <a:cubicBezTo>
                    <a:pt x="270" y="32885"/>
                    <a:pt x="329" y="32867"/>
                    <a:pt x="392" y="32831"/>
                  </a:cubicBezTo>
                  <a:lnTo>
                    <a:pt x="17571" y="22914"/>
                  </a:lnTo>
                  <a:cubicBezTo>
                    <a:pt x="17785" y="22788"/>
                    <a:pt x="17958" y="22485"/>
                    <a:pt x="17958" y="22237"/>
                  </a:cubicBezTo>
                  <a:lnTo>
                    <a:pt x="17958" y="281"/>
                  </a:lnTo>
                  <a:cubicBezTo>
                    <a:pt x="17958" y="102"/>
                    <a:pt x="17871" y="1"/>
                    <a:pt x="17743"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579;p28">
              <a:extLst>
                <a:ext uri="{FF2B5EF4-FFF2-40B4-BE49-F238E27FC236}">
                  <a16:creationId xmlns:a16="http://schemas.microsoft.com/office/drawing/2014/main" id="{D665B4F6-1BC1-456D-90F7-DAC982D6DD9E}"/>
                </a:ext>
              </a:extLst>
            </p:cNvPr>
            <p:cNvSpPr/>
            <p:nvPr/>
          </p:nvSpPr>
          <p:spPr>
            <a:xfrm>
              <a:off x="2445857" y="2804395"/>
              <a:ext cx="206674" cy="387620"/>
            </a:xfrm>
            <a:custGeom>
              <a:avLst/>
              <a:gdLst/>
              <a:ahLst/>
              <a:cxnLst/>
              <a:rect l="l" t="t" r="r" b="b"/>
              <a:pathLst>
                <a:path w="4836" h="9070" extrusionOk="0">
                  <a:moveTo>
                    <a:pt x="783" y="0"/>
                  </a:moveTo>
                  <a:cubicBezTo>
                    <a:pt x="558" y="0"/>
                    <a:pt x="304" y="24"/>
                    <a:pt x="1" y="57"/>
                  </a:cubicBezTo>
                  <a:lnTo>
                    <a:pt x="568" y="2583"/>
                  </a:lnTo>
                  <a:lnTo>
                    <a:pt x="2775" y="4252"/>
                  </a:lnTo>
                  <a:lnTo>
                    <a:pt x="1429" y="7676"/>
                  </a:lnTo>
                  <a:lnTo>
                    <a:pt x="1992" y="9070"/>
                  </a:lnTo>
                  <a:cubicBezTo>
                    <a:pt x="1992" y="9070"/>
                    <a:pt x="4835" y="3603"/>
                    <a:pt x="4638" y="3266"/>
                  </a:cubicBezTo>
                  <a:cubicBezTo>
                    <a:pt x="4440" y="2933"/>
                    <a:pt x="2788" y="1148"/>
                    <a:pt x="2179" y="584"/>
                  </a:cubicBezTo>
                  <a:cubicBezTo>
                    <a:pt x="1693" y="133"/>
                    <a:pt x="1321" y="0"/>
                    <a:pt x="783" y="0"/>
                  </a:cubicBezTo>
                  <a:close/>
                </a:path>
              </a:pathLst>
            </a:custGeom>
            <a:solidFill>
              <a:srgbClr val="FFA8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580;p28">
              <a:extLst>
                <a:ext uri="{FF2B5EF4-FFF2-40B4-BE49-F238E27FC236}">
                  <a16:creationId xmlns:a16="http://schemas.microsoft.com/office/drawing/2014/main" id="{E8BF361F-4C71-4781-B087-06AB8B6480DD}"/>
                </a:ext>
              </a:extLst>
            </p:cNvPr>
            <p:cNvSpPr/>
            <p:nvPr/>
          </p:nvSpPr>
          <p:spPr>
            <a:xfrm>
              <a:off x="2230384" y="2577341"/>
              <a:ext cx="36967" cy="24915"/>
            </a:xfrm>
            <a:custGeom>
              <a:avLst/>
              <a:gdLst/>
              <a:ahLst/>
              <a:cxnLst/>
              <a:rect l="l" t="t" r="r" b="b"/>
              <a:pathLst>
                <a:path w="865" h="583" extrusionOk="0">
                  <a:moveTo>
                    <a:pt x="448" y="1"/>
                  </a:moveTo>
                  <a:cubicBezTo>
                    <a:pt x="271" y="1"/>
                    <a:pt x="88" y="122"/>
                    <a:pt x="0" y="311"/>
                  </a:cubicBezTo>
                  <a:lnTo>
                    <a:pt x="755" y="582"/>
                  </a:lnTo>
                  <a:cubicBezTo>
                    <a:pt x="864" y="348"/>
                    <a:pt x="779" y="97"/>
                    <a:pt x="571" y="22"/>
                  </a:cubicBezTo>
                  <a:cubicBezTo>
                    <a:pt x="531" y="7"/>
                    <a:pt x="490" y="1"/>
                    <a:pt x="44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581;p28">
              <a:extLst>
                <a:ext uri="{FF2B5EF4-FFF2-40B4-BE49-F238E27FC236}">
                  <a16:creationId xmlns:a16="http://schemas.microsoft.com/office/drawing/2014/main" id="{BD31A102-7EBF-4CD0-8E56-FED8AE04F9FE}"/>
                </a:ext>
              </a:extLst>
            </p:cNvPr>
            <p:cNvSpPr/>
            <p:nvPr/>
          </p:nvSpPr>
          <p:spPr>
            <a:xfrm>
              <a:off x="2252905" y="2557127"/>
              <a:ext cx="25770" cy="35557"/>
            </a:xfrm>
            <a:custGeom>
              <a:avLst/>
              <a:gdLst/>
              <a:ahLst/>
              <a:cxnLst/>
              <a:rect l="l" t="t" r="r" b="b"/>
              <a:pathLst>
                <a:path w="603" h="832" extrusionOk="0">
                  <a:moveTo>
                    <a:pt x="209" y="0"/>
                  </a:moveTo>
                  <a:cubicBezTo>
                    <a:pt x="142" y="0"/>
                    <a:pt x="70" y="17"/>
                    <a:pt x="0" y="53"/>
                  </a:cubicBezTo>
                  <a:lnTo>
                    <a:pt x="242" y="831"/>
                  </a:lnTo>
                  <a:cubicBezTo>
                    <a:pt x="469" y="716"/>
                    <a:pt x="602" y="448"/>
                    <a:pt x="534" y="233"/>
                  </a:cubicBezTo>
                  <a:cubicBezTo>
                    <a:pt x="489" y="85"/>
                    <a:pt x="360" y="0"/>
                    <a:pt x="20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582;p28">
              <a:extLst>
                <a:ext uri="{FF2B5EF4-FFF2-40B4-BE49-F238E27FC236}">
                  <a16:creationId xmlns:a16="http://schemas.microsoft.com/office/drawing/2014/main" id="{ABE136D2-DE0B-4B83-8D7A-C48DAFB0058D}"/>
                </a:ext>
              </a:extLst>
            </p:cNvPr>
            <p:cNvSpPr/>
            <p:nvPr/>
          </p:nvSpPr>
          <p:spPr>
            <a:xfrm>
              <a:off x="2235469" y="2511699"/>
              <a:ext cx="284839" cy="301207"/>
            </a:xfrm>
            <a:custGeom>
              <a:avLst/>
              <a:gdLst/>
              <a:ahLst/>
              <a:cxnLst/>
              <a:rect l="l" t="t" r="r" b="b"/>
              <a:pathLst>
                <a:path w="6665" h="7048" extrusionOk="0">
                  <a:moveTo>
                    <a:pt x="3937" y="0"/>
                  </a:moveTo>
                  <a:cubicBezTo>
                    <a:pt x="3721" y="0"/>
                    <a:pt x="3499" y="23"/>
                    <a:pt x="3271" y="69"/>
                  </a:cubicBezTo>
                  <a:cubicBezTo>
                    <a:pt x="1445" y="439"/>
                    <a:pt x="0" y="2214"/>
                    <a:pt x="48" y="4029"/>
                  </a:cubicBezTo>
                  <a:lnTo>
                    <a:pt x="48" y="4706"/>
                  </a:lnTo>
                  <a:cubicBezTo>
                    <a:pt x="48" y="6080"/>
                    <a:pt x="1041" y="7048"/>
                    <a:pt x="2348" y="7048"/>
                  </a:cubicBezTo>
                  <a:cubicBezTo>
                    <a:pt x="2507" y="7048"/>
                    <a:pt x="2669" y="7034"/>
                    <a:pt x="2836" y="7004"/>
                  </a:cubicBezTo>
                  <a:lnTo>
                    <a:pt x="6653" y="6331"/>
                  </a:lnTo>
                  <a:lnTo>
                    <a:pt x="6664" y="2683"/>
                  </a:lnTo>
                  <a:cubicBezTo>
                    <a:pt x="6619" y="1094"/>
                    <a:pt x="5450" y="0"/>
                    <a:pt x="39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583;p28">
              <a:extLst>
                <a:ext uri="{FF2B5EF4-FFF2-40B4-BE49-F238E27FC236}">
                  <a16:creationId xmlns:a16="http://schemas.microsoft.com/office/drawing/2014/main" id="{96F329EC-8BB7-4032-AB5E-2D497715D222}"/>
                </a:ext>
              </a:extLst>
            </p:cNvPr>
            <p:cNvSpPr/>
            <p:nvPr/>
          </p:nvSpPr>
          <p:spPr>
            <a:xfrm>
              <a:off x="2317992" y="2543964"/>
              <a:ext cx="145902" cy="156245"/>
            </a:xfrm>
            <a:custGeom>
              <a:avLst/>
              <a:gdLst/>
              <a:ahLst/>
              <a:cxnLst/>
              <a:rect l="l" t="t" r="r" b="b"/>
              <a:pathLst>
                <a:path w="3414" h="3656" extrusionOk="0">
                  <a:moveTo>
                    <a:pt x="2762" y="0"/>
                  </a:moveTo>
                  <a:cubicBezTo>
                    <a:pt x="2242" y="0"/>
                    <a:pt x="1421" y="354"/>
                    <a:pt x="718" y="1541"/>
                  </a:cubicBezTo>
                  <a:cubicBezTo>
                    <a:pt x="1" y="2755"/>
                    <a:pt x="252" y="3655"/>
                    <a:pt x="252" y="3655"/>
                  </a:cubicBezTo>
                  <a:cubicBezTo>
                    <a:pt x="252" y="3655"/>
                    <a:pt x="1010" y="3526"/>
                    <a:pt x="2006" y="2771"/>
                  </a:cubicBezTo>
                  <a:cubicBezTo>
                    <a:pt x="3002" y="2013"/>
                    <a:pt x="3363" y="986"/>
                    <a:pt x="3414" y="371"/>
                  </a:cubicBezTo>
                  <a:cubicBezTo>
                    <a:pt x="3414" y="371"/>
                    <a:pt x="3305" y="14"/>
                    <a:pt x="2792" y="1"/>
                  </a:cubicBezTo>
                  <a:cubicBezTo>
                    <a:pt x="2782" y="1"/>
                    <a:pt x="2772" y="0"/>
                    <a:pt x="276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584;p28">
              <a:extLst>
                <a:ext uri="{FF2B5EF4-FFF2-40B4-BE49-F238E27FC236}">
                  <a16:creationId xmlns:a16="http://schemas.microsoft.com/office/drawing/2014/main" id="{04A20900-7CD2-4CA4-B19F-20E76A3EAEB8}"/>
                </a:ext>
              </a:extLst>
            </p:cNvPr>
            <p:cNvSpPr/>
            <p:nvPr/>
          </p:nvSpPr>
          <p:spPr>
            <a:xfrm>
              <a:off x="2357949" y="3976122"/>
              <a:ext cx="139235" cy="148424"/>
            </a:xfrm>
            <a:custGeom>
              <a:avLst/>
              <a:gdLst/>
              <a:ahLst/>
              <a:cxnLst/>
              <a:rect l="l" t="t" r="r" b="b"/>
              <a:pathLst>
                <a:path w="3258" h="3473" extrusionOk="0">
                  <a:moveTo>
                    <a:pt x="500" y="0"/>
                  </a:moveTo>
                  <a:cubicBezTo>
                    <a:pt x="296" y="171"/>
                    <a:pt x="85" y="449"/>
                    <a:pt x="45" y="728"/>
                  </a:cubicBezTo>
                  <a:cubicBezTo>
                    <a:pt x="1" y="1013"/>
                    <a:pt x="187" y="1241"/>
                    <a:pt x="289" y="1500"/>
                  </a:cubicBezTo>
                  <a:cubicBezTo>
                    <a:pt x="487" y="1983"/>
                    <a:pt x="497" y="2027"/>
                    <a:pt x="650" y="2754"/>
                  </a:cubicBezTo>
                  <a:cubicBezTo>
                    <a:pt x="756" y="3260"/>
                    <a:pt x="1370" y="3472"/>
                    <a:pt x="1963" y="3472"/>
                  </a:cubicBezTo>
                  <a:cubicBezTo>
                    <a:pt x="1976" y="3472"/>
                    <a:pt x="1990" y="3472"/>
                    <a:pt x="2003" y="3472"/>
                  </a:cubicBezTo>
                  <a:cubicBezTo>
                    <a:pt x="2540" y="3465"/>
                    <a:pt x="3043" y="3281"/>
                    <a:pt x="3152" y="3077"/>
                  </a:cubicBezTo>
                  <a:cubicBezTo>
                    <a:pt x="3257" y="2873"/>
                    <a:pt x="3227" y="2561"/>
                    <a:pt x="2971" y="2411"/>
                  </a:cubicBezTo>
                  <a:cubicBezTo>
                    <a:pt x="2686" y="2248"/>
                    <a:pt x="2292" y="2132"/>
                    <a:pt x="2210" y="1911"/>
                  </a:cubicBezTo>
                  <a:cubicBezTo>
                    <a:pt x="2210" y="1911"/>
                    <a:pt x="2170" y="2135"/>
                    <a:pt x="1893" y="2135"/>
                  </a:cubicBezTo>
                  <a:cubicBezTo>
                    <a:pt x="1891" y="2135"/>
                    <a:pt x="1889" y="2135"/>
                    <a:pt x="1887" y="2135"/>
                  </a:cubicBezTo>
                  <a:cubicBezTo>
                    <a:pt x="1609" y="2132"/>
                    <a:pt x="500" y="0"/>
                    <a:pt x="50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585;p28">
              <a:extLst>
                <a:ext uri="{FF2B5EF4-FFF2-40B4-BE49-F238E27FC236}">
                  <a16:creationId xmlns:a16="http://schemas.microsoft.com/office/drawing/2014/main" id="{5656F7BA-C654-46CB-9BB5-B03512A8394E}"/>
                </a:ext>
              </a:extLst>
            </p:cNvPr>
            <p:cNvSpPr/>
            <p:nvPr/>
          </p:nvSpPr>
          <p:spPr>
            <a:xfrm>
              <a:off x="2373804" y="3912659"/>
              <a:ext cx="106798" cy="178040"/>
            </a:xfrm>
            <a:custGeom>
              <a:avLst/>
              <a:gdLst/>
              <a:ahLst/>
              <a:cxnLst/>
              <a:rect l="l" t="t" r="r" b="b"/>
              <a:pathLst>
                <a:path w="2499" h="4166" extrusionOk="0">
                  <a:moveTo>
                    <a:pt x="486" y="0"/>
                  </a:moveTo>
                  <a:cubicBezTo>
                    <a:pt x="486" y="0"/>
                    <a:pt x="388" y="771"/>
                    <a:pt x="259" y="1169"/>
                  </a:cubicBezTo>
                  <a:cubicBezTo>
                    <a:pt x="129" y="1571"/>
                    <a:pt x="0" y="1638"/>
                    <a:pt x="38" y="1720"/>
                  </a:cubicBezTo>
                  <a:cubicBezTo>
                    <a:pt x="71" y="1802"/>
                    <a:pt x="170" y="1951"/>
                    <a:pt x="303" y="2192"/>
                  </a:cubicBezTo>
                  <a:cubicBezTo>
                    <a:pt x="510" y="2570"/>
                    <a:pt x="548" y="3580"/>
                    <a:pt x="857" y="3879"/>
                  </a:cubicBezTo>
                  <a:cubicBezTo>
                    <a:pt x="1070" y="4084"/>
                    <a:pt x="1340" y="4166"/>
                    <a:pt x="1604" y="4166"/>
                  </a:cubicBezTo>
                  <a:cubicBezTo>
                    <a:pt x="1751" y="4166"/>
                    <a:pt x="1897" y="4140"/>
                    <a:pt x="2029" y="4096"/>
                  </a:cubicBezTo>
                  <a:cubicBezTo>
                    <a:pt x="2499" y="3947"/>
                    <a:pt x="2095" y="3664"/>
                    <a:pt x="2095" y="3664"/>
                  </a:cubicBezTo>
                  <a:cubicBezTo>
                    <a:pt x="1927" y="3542"/>
                    <a:pt x="1883" y="3529"/>
                    <a:pt x="1761" y="3223"/>
                  </a:cubicBezTo>
                  <a:cubicBezTo>
                    <a:pt x="1632" y="2900"/>
                    <a:pt x="1533" y="1673"/>
                    <a:pt x="1605" y="1414"/>
                  </a:cubicBezTo>
                  <a:cubicBezTo>
                    <a:pt x="1673" y="1155"/>
                    <a:pt x="1883" y="370"/>
                    <a:pt x="1883" y="370"/>
                  </a:cubicBezTo>
                  <a:lnTo>
                    <a:pt x="486" y="0"/>
                  </a:lnTo>
                  <a:close/>
                </a:path>
              </a:pathLst>
            </a:custGeom>
            <a:solidFill>
              <a:srgbClr val="FFA8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586;p28">
              <a:extLst>
                <a:ext uri="{FF2B5EF4-FFF2-40B4-BE49-F238E27FC236}">
                  <a16:creationId xmlns:a16="http://schemas.microsoft.com/office/drawing/2014/main" id="{6B4DF434-062C-4FA7-889B-E31451E1C867}"/>
                </a:ext>
              </a:extLst>
            </p:cNvPr>
            <p:cNvSpPr/>
            <p:nvPr/>
          </p:nvSpPr>
          <p:spPr>
            <a:xfrm>
              <a:off x="2223973" y="3183247"/>
              <a:ext cx="354713" cy="866354"/>
            </a:xfrm>
            <a:custGeom>
              <a:avLst/>
              <a:gdLst/>
              <a:ahLst/>
              <a:cxnLst/>
              <a:rect l="l" t="t" r="r" b="b"/>
              <a:pathLst>
                <a:path w="8300" h="20272" extrusionOk="0">
                  <a:moveTo>
                    <a:pt x="7371" y="1"/>
                  </a:moveTo>
                  <a:lnTo>
                    <a:pt x="640" y="980"/>
                  </a:lnTo>
                  <a:cubicBezTo>
                    <a:pt x="1" y="2830"/>
                    <a:pt x="501" y="5777"/>
                    <a:pt x="715" y="8075"/>
                  </a:cubicBezTo>
                  <a:cubicBezTo>
                    <a:pt x="902" y="10078"/>
                    <a:pt x="1143" y="11764"/>
                    <a:pt x="1143" y="11764"/>
                  </a:cubicBezTo>
                  <a:cubicBezTo>
                    <a:pt x="1143" y="11764"/>
                    <a:pt x="766" y="12777"/>
                    <a:pt x="793" y="14263"/>
                  </a:cubicBezTo>
                  <a:cubicBezTo>
                    <a:pt x="823" y="15844"/>
                    <a:pt x="1374" y="20172"/>
                    <a:pt x="1374" y="20172"/>
                  </a:cubicBezTo>
                  <a:cubicBezTo>
                    <a:pt x="1374" y="20172"/>
                    <a:pt x="1603" y="20271"/>
                    <a:pt x="1933" y="20271"/>
                  </a:cubicBezTo>
                  <a:cubicBezTo>
                    <a:pt x="2212" y="20271"/>
                    <a:pt x="2564" y="20200"/>
                    <a:pt x="2911" y="19937"/>
                  </a:cubicBezTo>
                  <a:cubicBezTo>
                    <a:pt x="2911" y="19937"/>
                    <a:pt x="3128" y="17265"/>
                    <a:pt x="3343" y="15408"/>
                  </a:cubicBezTo>
                  <a:cubicBezTo>
                    <a:pt x="3567" y="13470"/>
                    <a:pt x="3642" y="12074"/>
                    <a:pt x="3839" y="10928"/>
                  </a:cubicBezTo>
                  <a:cubicBezTo>
                    <a:pt x="4084" y="9503"/>
                    <a:pt x="4230" y="5073"/>
                    <a:pt x="4230" y="5073"/>
                  </a:cubicBezTo>
                  <a:lnTo>
                    <a:pt x="5335" y="9574"/>
                  </a:lnTo>
                  <a:cubicBezTo>
                    <a:pt x="5335" y="9574"/>
                    <a:pt x="4842" y="10659"/>
                    <a:pt x="4550" y="11835"/>
                  </a:cubicBezTo>
                  <a:cubicBezTo>
                    <a:pt x="4261" y="13009"/>
                    <a:pt x="3839" y="17713"/>
                    <a:pt x="3839" y="17713"/>
                  </a:cubicBezTo>
                  <a:cubicBezTo>
                    <a:pt x="3839" y="17713"/>
                    <a:pt x="4188" y="18094"/>
                    <a:pt x="4813" y="18094"/>
                  </a:cubicBezTo>
                  <a:cubicBezTo>
                    <a:pt x="4954" y="18094"/>
                    <a:pt x="5109" y="18074"/>
                    <a:pt x="5277" y="18027"/>
                  </a:cubicBezTo>
                  <a:cubicBezTo>
                    <a:pt x="5277" y="18027"/>
                    <a:pt x="7674" y="10557"/>
                    <a:pt x="7939" y="9786"/>
                  </a:cubicBezTo>
                  <a:cubicBezTo>
                    <a:pt x="8300" y="8725"/>
                    <a:pt x="7572" y="2156"/>
                    <a:pt x="7371" y="1"/>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587;p28">
              <a:extLst>
                <a:ext uri="{FF2B5EF4-FFF2-40B4-BE49-F238E27FC236}">
                  <a16:creationId xmlns:a16="http://schemas.microsoft.com/office/drawing/2014/main" id="{2AD257CD-0C42-4D8E-99ED-D62DE8BD6E5D}"/>
                </a:ext>
              </a:extLst>
            </p:cNvPr>
            <p:cNvSpPr/>
            <p:nvPr/>
          </p:nvSpPr>
          <p:spPr>
            <a:xfrm>
              <a:off x="2404702" y="3316924"/>
              <a:ext cx="78080" cy="234666"/>
            </a:xfrm>
            <a:custGeom>
              <a:avLst/>
              <a:gdLst/>
              <a:ahLst/>
              <a:cxnLst/>
              <a:rect l="l" t="t" r="r" b="b"/>
              <a:pathLst>
                <a:path w="1827" h="5491" extrusionOk="0">
                  <a:moveTo>
                    <a:pt x="1827" y="0"/>
                  </a:moveTo>
                  <a:lnTo>
                    <a:pt x="1827" y="0"/>
                  </a:lnTo>
                  <a:cubicBezTo>
                    <a:pt x="1055" y="691"/>
                    <a:pt x="90" y="803"/>
                    <a:pt x="90" y="803"/>
                  </a:cubicBezTo>
                  <a:lnTo>
                    <a:pt x="1" y="1945"/>
                  </a:lnTo>
                  <a:lnTo>
                    <a:pt x="871" y="5491"/>
                  </a:lnTo>
                  <a:lnTo>
                    <a:pt x="388" y="2092"/>
                  </a:lnTo>
                  <a:lnTo>
                    <a:pt x="498" y="1048"/>
                  </a:lnTo>
                  <a:cubicBezTo>
                    <a:pt x="1334" y="718"/>
                    <a:pt x="1827" y="0"/>
                    <a:pt x="182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588;p28">
              <a:extLst>
                <a:ext uri="{FF2B5EF4-FFF2-40B4-BE49-F238E27FC236}">
                  <a16:creationId xmlns:a16="http://schemas.microsoft.com/office/drawing/2014/main" id="{3E4B0A29-DB3C-4ABA-90A5-84938740F34F}"/>
                </a:ext>
              </a:extLst>
            </p:cNvPr>
            <p:cNvSpPr/>
            <p:nvPr/>
          </p:nvSpPr>
          <p:spPr>
            <a:xfrm>
              <a:off x="2251281" y="2806788"/>
              <a:ext cx="290523" cy="441212"/>
            </a:xfrm>
            <a:custGeom>
              <a:avLst/>
              <a:gdLst/>
              <a:ahLst/>
              <a:cxnLst/>
              <a:rect l="l" t="t" r="r" b="b"/>
              <a:pathLst>
                <a:path w="6798" h="10324" extrusionOk="0">
                  <a:moveTo>
                    <a:pt x="4554" y="1"/>
                  </a:moveTo>
                  <a:lnTo>
                    <a:pt x="3840" y="130"/>
                  </a:lnTo>
                  <a:lnTo>
                    <a:pt x="1800" y="840"/>
                  </a:lnTo>
                  <a:cubicBezTo>
                    <a:pt x="1800" y="840"/>
                    <a:pt x="1127" y="1048"/>
                    <a:pt x="719" y="1248"/>
                  </a:cubicBezTo>
                  <a:cubicBezTo>
                    <a:pt x="1290" y="2496"/>
                    <a:pt x="518" y="4369"/>
                    <a:pt x="518" y="4369"/>
                  </a:cubicBezTo>
                  <a:lnTo>
                    <a:pt x="1300" y="7011"/>
                  </a:lnTo>
                  <a:cubicBezTo>
                    <a:pt x="576" y="7953"/>
                    <a:pt x="294" y="8541"/>
                    <a:pt x="1" y="9782"/>
                  </a:cubicBezTo>
                  <a:cubicBezTo>
                    <a:pt x="238" y="10014"/>
                    <a:pt x="1064" y="10323"/>
                    <a:pt x="2222" y="10323"/>
                  </a:cubicBezTo>
                  <a:cubicBezTo>
                    <a:pt x="3453" y="10323"/>
                    <a:pt x="5060" y="9974"/>
                    <a:pt x="6732" y="8810"/>
                  </a:cubicBezTo>
                  <a:cubicBezTo>
                    <a:pt x="6732" y="8810"/>
                    <a:pt x="6437" y="6732"/>
                    <a:pt x="6311" y="5494"/>
                  </a:cubicBezTo>
                  <a:cubicBezTo>
                    <a:pt x="6797" y="3377"/>
                    <a:pt x="6675" y="2962"/>
                    <a:pt x="6536" y="2449"/>
                  </a:cubicBezTo>
                  <a:cubicBezTo>
                    <a:pt x="6145" y="1007"/>
                    <a:pt x="5729" y="827"/>
                    <a:pt x="4554" y="1"/>
                  </a:cubicBez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589;p28">
              <a:extLst>
                <a:ext uri="{FF2B5EF4-FFF2-40B4-BE49-F238E27FC236}">
                  <a16:creationId xmlns:a16="http://schemas.microsoft.com/office/drawing/2014/main" id="{186406B2-C697-4FFB-89EF-DD0996F61906}"/>
                </a:ext>
              </a:extLst>
            </p:cNvPr>
            <p:cNvSpPr/>
            <p:nvPr/>
          </p:nvSpPr>
          <p:spPr>
            <a:xfrm>
              <a:off x="2287607" y="3041450"/>
              <a:ext cx="3804" cy="13120"/>
            </a:xfrm>
            <a:custGeom>
              <a:avLst/>
              <a:gdLst/>
              <a:ahLst/>
              <a:cxnLst/>
              <a:rect l="l" t="t" r="r" b="b"/>
              <a:pathLst>
                <a:path w="89" h="307" extrusionOk="0">
                  <a:moveTo>
                    <a:pt x="1" y="0"/>
                  </a:moveTo>
                  <a:lnTo>
                    <a:pt x="89" y="306"/>
                  </a:lnTo>
                  <a:close/>
                </a:path>
              </a:pathLst>
            </a:custGeom>
            <a:solidFill>
              <a:srgbClr val="E1E1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590;p28">
              <a:extLst>
                <a:ext uri="{FF2B5EF4-FFF2-40B4-BE49-F238E27FC236}">
                  <a16:creationId xmlns:a16="http://schemas.microsoft.com/office/drawing/2014/main" id="{92312F5A-9347-4BA9-B120-FCAF9B899F87}"/>
                </a:ext>
              </a:extLst>
            </p:cNvPr>
            <p:cNvSpPr/>
            <p:nvPr/>
          </p:nvSpPr>
          <p:spPr>
            <a:xfrm>
              <a:off x="2287607" y="3041450"/>
              <a:ext cx="67908" cy="78507"/>
            </a:xfrm>
            <a:custGeom>
              <a:avLst/>
              <a:gdLst/>
              <a:ahLst/>
              <a:cxnLst/>
              <a:rect l="l" t="t" r="r" b="b"/>
              <a:pathLst>
                <a:path w="1589" h="1837" extrusionOk="0">
                  <a:moveTo>
                    <a:pt x="1" y="0"/>
                  </a:moveTo>
                  <a:lnTo>
                    <a:pt x="89" y="306"/>
                  </a:lnTo>
                  <a:lnTo>
                    <a:pt x="450" y="1520"/>
                  </a:lnTo>
                  <a:lnTo>
                    <a:pt x="1589" y="1836"/>
                  </a:lnTo>
                  <a:lnTo>
                    <a:pt x="1589" y="1836"/>
                  </a:lnTo>
                  <a:lnTo>
                    <a:pt x="1" y="0"/>
                  </a:ln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591;p28">
              <a:extLst>
                <a:ext uri="{FF2B5EF4-FFF2-40B4-BE49-F238E27FC236}">
                  <a16:creationId xmlns:a16="http://schemas.microsoft.com/office/drawing/2014/main" id="{EA82F365-F653-49F5-8FFE-4862A6EC7E5E}"/>
                </a:ext>
              </a:extLst>
            </p:cNvPr>
            <p:cNvSpPr/>
            <p:nvPr/>
          </p:nvSpPr>
          <p:spPr>
            <a:xfrm>
              <a:off x="2269444" y="2559819"/>
              <a:ext cx="229623" cy="329114"/>
            </a:xfrm>
            <a:custGeom>
              <a:avLst/>
              <a:gdLst/>
              <a:ahLst/>
              <a:cxnLst/>
              <a:rect l="l" t="t" r="r" b="b"/>
              <a:pathLst>
                <a:path w="5373" h="7701" extrusionOk="0">
                  <a:moveTo>
                    <a:pt x="4550" y="0"/>
                  </a:moveTo>
                  <a:cubicBezTo>
                    <a:pt x="4499" y="615"/>
                    <a:pt x="4138" y="1642"/>
                    <a:pt x="3142" y="2400"/>
                  </a:cubicBezTo>
                  <a:cubicBezTo>
                    <a:pt x="2146" y="3159"/>
                    <a:pt x="1388" y="3284"/>
                    <a:pt x="1388" y="3284"/>
                  </a:cubicBezTo>
                  <a:cubicBezTo>
                    <a:pt x="1277" y="3092"/>
                    <a:pt x="1085" y="3001"/>
                    <a:pt x="883" y="3001"/>
                  </a:cubicBezTo>
                  <a:cubicBezTo>
                    <a:pt x="671" y="3001"/>
                    <a:pt x="448" y="3101"/>
                    <a:pt x="297" y="3291"/>
                  </a:cubicBezTo>
                  <a:cubicBezTo>
                    <a:pt x="1" y="3661"/>
                    <a:pt x="147" y="4209"/>
                    <a:pt x="548" y="4471"/>
                  </a:cubicBezTo>
                  <a:cubicBezTo>
                    <a:pt x="706" y="4573"/>
                    <a:pt x="841" y="4608"/>
                    <a:pt x="951" y="4608"/>
                  </a:cubicBezTo>
                  <a:cubicBezTo>
                    <a:pt x="1182" y="4608"/>
                    <a:pt x="1306" y="4457"/>
                    <a:pt x="1306" y="4457"/>
                  </a:cubicBezTo>
                  <a:lnTo>
                    <a:pt x="1378" y="6680"/>
                  </a:lnTo>
                  <a:cubicBezTo>
                    <a:pt x="1378" y="6680"/>
                    <a:pt x="1895" y="7310"/>
                    <a:pt x="2520" y="7602"/>
                  </a:cubicBezTo>
                  <a:cubicBezTo>
                    <a:pt x="2668" y="7670"/>
                    <a:pt x="2839" y="7700"/>
                    <a:pt x="3016" y="7700"/>
                  </a:cubicBezTo>
                  <a:cubicBezTo>
                    <a:pt x="3593" y="7700"/>
                    <a:pt x="4223" y="7380"/>
                    <a:pt x="4244" y="7044"/>
                  </a:cubicBezTo>
                  <a:cubicBezTo>
                    <a:pt x="4275" y="6609"/>
                    <a:pt x="3415" y="5909"/>
                    <a:pt x="3415" y="5909"/>
                  </a:cubicBezTo>
                  <a:lnTo>
                    <a:pt x="3407" y="5178"/>
                  </a:lnTo>
                  <a:cubicBezTo>
                    <a:pt x="3887" y="5161"/>
                    <a:pt x="4377" y="5130"/>
                    <a:pt x="4628" y="4967"/>
                  </a:cubicBezTo>
                  <a:cubicBezTo>
                    <a:pt x="4879" y="4804"/>
                    <a:pt x="5373" y="4317"/>
                    <a:pt x="5369" y="2761"/>
                  </a:cubicBezTo>
                  <a:cubicBezTo>
                    <a:pt x="5359" y="921"/>
                    <a:pt x="4907" y="136"/>
                    <a:pt x="4550" y="0"/>
                  </a:cubicBezTo>
                  <a:close/>
                </a:path>
              </a:pathLst>
            </a:custGeom>
            <a:solidFill>
              <a:srgbClr val="FFA8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592;p28">
              <a:extLst>
                <a:ext uri="{FF2B5EF4-FFF2-40B4-BE49-F238E27FC236}">
                  <a16:creationId xmlns:a16="http://schemas.microsoft.com/office/drawing/2014/main" id="{17647039-E3E3-4791-9F25-06E854B42CCF}"/>
                </a:ext>
              </a:extLst>
            </p:cNvPr>
            <p:cNvSpPr/>
            <p:nvPr/>
          </p:nvSpPr>
          <p:spPr>
            <a:xfrm>
              <a:off x="2398634" y="2673154"/>
              <a:ext cx="17650" cy="17693"/>
            </a:xfrm>
            <a:custGeom>
              <a:avLst/>
              <a:gdLst/>
              <a:ahLst/>
              <a:cxnLst/>
              <a:rect l="l" t="t" r="r" b="b"/>
              <a:pathLst>
                <a:path w="413" h="414" extrusionOk="0">
                  <a:moveTo>
                    <a:pt x="238" y="1"/>
                  </a:moveTo>
                  <a:cubicBezTo>
                    <a:pt x="223" y="1"/>
                    <a:pt x="207" y="3"/>
                    <a:pt x="191" y="7"/>
                  </a:cubicBezTo>
                  <a:cubicBezTo>
                    <a:pt x="82" y="34"/>
                    <a:pt x="0" y="146"/>
                    <a:pt x="11" y="258"/>
                  </a:cubicBezTo>
                  <a:cubicBezTo>
                    <a:pt x="19" y="351"/>
                    <a:pt x="87" y="414"/>
                    <a:pt x="174" y="414"/>
                  </a:cubicBezTo>
                  <a:cubicBezTo>
                    <a:pt x="189" y="414"/>
                    <a:pt x="205" y="412"/>
                    <a:pt x="221" y="408"/>
                  </a:cubicBezTo>
                  <a:cubicBezTo>
                    <a:pt x="330" y="380"/>
                    <a:pt x="412" y="269"/>
                    <a:pt x="401" y="160"/>
                  </a:cubicBezTo>
                  <a:cubicBezTo>
                    <a:pt x="393" y="64"/>
                    <a:pt x="325" y="1"/>
                    <a:pt x="23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593;p28">
              <a:extLst>
                <a:ext uri="{FF2B5EF4-FFF2-40B4-BE49-F238E27FC236}">
                  <a16:creationId xmlns:a16="http://schemas.microsoft.com/office/drawing/2014/main" id="{68424526-77BE-4BBA-94E5-9D3C9CE8AC61}"/>
                </a:ext>
              </a:extLst>
            </p:cNvPr>
            <p:cNvSpPr/>
            <p:nvPr/>
          </p:nvSpPr>
          <p:spPr>
            <a:xfrm>
              <a:off x="2418121" y="2735591"/>
              <a:ext cx="21069" cy="11881"/>
            </a:xfrm>
            <a:custGeom>
              <a:avLst/>
              <a:gdLst/>
              <a:ahLst/>
              <a:cxnLst/>
              <a:rect l="l" t="t" r="r" b="b"/>
              <a:pathLst>
                <a:path w="493" h="278" extrusionOk="0">
                  <a:moveTo>
                    <a:pt x="34" y="0"/>
                  </a:moveTo>
                  <a:lnTo>
                    <a:pt x="34" y="0"/>
                  </a:lnTo>
                  <a:cubicBezTo>
                    <a:pt x="0" y="140"/>
                    <a:pt x="74" y="262"/>
                    <a:pt x="201" y="276"/>
                  </a:cubicBezTo>
                  <a:cubicBezTo>
                    <a:pt x="209" y="277"/>
                    <a:pt x="217" y="278"/>
                    <a:pt x="225" y="278"/>
                  </a:cubicBezTo>
                  <a:cubicBezTo>
                    <a:pt x="346" y="278"/>
                    <a:pt x="461" y="183"/>
                    <a:pt x="493" y="55"/>
                  </a:cubicBezTo>
                  <a:lnTo>
                    <a:pt x="34" y="0"/>
                  </a:lnTo>
                  <a:close/>
                </a:path>
              </a:pathLst>
            </a:custGeom>
            <a:solidFill>
              <a:srgbClr val="F28F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594;p28">
              <a:extLst>
                <a:ext uri="{FF2B5EF4-FFF2-40B4-BE49-F238E27FC236}">
                  <a16:creationId xmlns:a16="http://schemas.microsoft.com/office/drawing/2014/main" id="{620C8411-3D9A-432B-8263-E5BBB3AB6ED0}"/>
                </a:ext>
              </a:extLst>
            </p:cNvPr>
            <p:cNvSpPr/>
            <p:nvPr/>
          </p:nvSpPr>
          <p:spPr>
            <a:xfrm>
              <a:off x="2466455" y="2625504"/>
              <a:ext cx="20257" cy="14830"/>
            </a:xfrm>
            <a:custGeom>
              <a:avLst/>
              <a:gdLst/>
              <a:ahLst/>
              <a:cxnLst/>
              <a:rect l="l" t="t" r="r" b="b"/>
              <a:pathLst>
                <a:path w="474" h="347" extrusionOk="0">
                  <a:moveTo>
                    <a:pt x="241" y="0"/>
                  </a:moveTo>
                  <a:cubicBezTo>
                    <a:pt x="149" y="0"/>
                    <a:pt x="52" y="59"/>
                    <a:pt x="1" y="156"/>
                  </a:cubicBezTo>
                  <a:lnTo>
                    <a:pt x="406" y="346"/>
                  </a:lnTo>
                  <a:cubicBezTo>
                    <a:pt x="473" y="221"/>
                    <a:pt x="440" y="75"/>
                    <a:pt x="327" y="20"/>
                  </a:cubicBezTo>
                  <a:cubicBezTo>
                    <a:pt x="300" y="7"/>
                    <a:pt x="271" y="0"/>
                    <a:pt x="24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595;p28">
              <a:extLst>
                <a:ext uri="{FF2B5EF4-FFF2-40B4-BE49-F238E27FC236}">
                  <a16:creationId xmlns:a16="http://schemas.microsoft.com/office/drawing/2014/main" id="{59FB48F1-4FF4-46D0-BFBA-4DFEDD65E718}"/>
                </a:ext>
              </a:extLst>
            </p:cNvPr>
            <p:cNvSpPr/>
            <p:nvPr/>
          </p:nvSpPr>
          <p:spPr>
            <a:xfrm>
              <a:off x="2382223" y="2644308"/>
              <a:ext cx="17907" cy="17821"/>
            </a:xfrm>
            <a:custGeom>
              <a:avLst/>
              <a:gdLst/>
              <a:ahLst/>
              <a:cxnLst/>
              <a:rect l="l" t="t" r="r" b="b"/>
              <a:pathLst>
                <a:path w="419" h="417" extrusionOk="0">
                  <a:moveTo>
                    <a:pt x="228" y="0"/>
                  </a:moveTo>
                  <a:cubicBezTo>
                    <a:pt x="172" y="0"/>
                    <a:pt x="120" y="21"/>
                    <a:pt x="82" y="63"/>
                  </a:cubicBezTo>
                  <a:cubicBezTo>
                    <a:pt x="1" y="155"/>
                    <a:pt x="14" y="314"/>
                    <a:pt x="116" y="416"/>
                  </a:cubicBezTo>
                  <a:lnTo>
                    <a:pt x="418" y="84"/>
                  </a:lnTo>
                  <a:cubicBezTo>
                    <a:pt x="363" y="28"/>
                    <a:pt x="293" y="0"/>
                    <a:pt x="22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596;p28">
              <a:extLst>
                <a:ext uri="{FF2B5EF4-FFF2-40B4-BE49-F238E27FC236}">
                  <a16:creationId xmlns:a16="http://schemas.microsoft.com/office/drawing/2014/main" id="{18563776-F304-4F2D-B2D9-A8775F3B4F83}"/>
                </a:ext>
              </a:extLst>
            </p:cNvPr>
            <p:cNvSpPr/>
            <p:nvPr/>
          </p:nvSpPr>
          <p:spPr>
            <a:xfrm>
              <a:off x="2463293" y="2653966"/>
              <a:ext cx="17479" cy="17736"/>
            </a:xfrm>
            <a:custGeom>
              <a:avLst/>
              <a:gdLst/>
              <a:ahLst/>
              <a:cxnLst/>
              <a:rect l="l" t="t" r="r" b="b"/>
              <a:pathLst>
                <a:path w="409" h="415" extrusionOk="0">
                  <a:moveTo>
                    <a:pt x="237" y="1"/>
                  </a:moveTo>
                  <a:cubicBezTo>
                    <a:pt x="222" y="1"/>
                    <a:pt x="206" y="3"/>
                    <a:pt x="191" y="7"/>
                  </a:cubicBezTo>
                  <a:cubicBezTo>
                    <a:pt x="82" y="34"/>
                    <a:pt x="1" y="146"/>
                    <a:pt x="10" y="255"/>
                  </a:cubicBezTo>
                  <a:cubicBezTo>
                    <a:pt x="16" y="351"/>
                    <a:pt x="86" y="414"/>
                    <a:pt x="174" y="414"/>
                  </a:cubicBezTo>
                  <a:cubicBezTo>
                    <a:pt x="189" y="414"/>
                    <a:pt x="205" y="412"/>
                    <a:pt x="221" y="408"/>
                  </a:cubicBezTo>
                  <a:cubicBezTo>
                    <a:pt x="330" y="381"/>
                    <a:pt x="409" y="269"/>
                    <a:pt x="401" y="160"/>
                  </a:cubicBezTo>
                  <a:cubicBezTo>
                    <a:pt x="393" y="64"/>
                    <a:pt x="322" y="1"/>
                    <a:pt x="23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597;p28">
              <a:extLst>
                <a:ext uri="{FF2B5EF4-FFF2-40B4-BE49-F238E27FC236}">
                  <a16:creationId xmlns:a16="http://schemas.microsoft.com/office/drawing/2014/main" id="{0781B9B1-BFEF-431F-A5BD-D56187B28AB7}"/>
                </a:ext>
              </a:extLst>
            </p:cNvPr>
            <p:cNvSpPr/>
            <p:nvPr/>
          </p:nvSpPr>
          <p:spPr>
            <a:xfrm>
              <a:off x="2442523" y="2659479"/>
              <a:ext cx="27351" cy="54532"/>
            </a:xfrm>
            <a:custGeom>
              <a:avLst/>
              <a:gdLst/>
              <a:ahLst/>
              <a:cxnLst/>
              <a:rect l="l" t="t" r="r" b="b"/>
              <a:pathLst>
                <a:path w="640" h="1276" extrusionOk="0">
                  <a:moveTo>
                    <a:pt x="0" y="0"/>
                  </a:moveTo>
                  <a:lnTo>
                    <a:pt x="21" y="1276"/>
                  </a:lnTo>
                  <a:lnTo>
                    <a:pt x="639" y="956"/>
                  </a:lnTo>
                  <a:lnTo>
                    <a:pt x="0" y="0"/>
                  </a:lnTo>
                  <a:close/>
                </a:path>
              </a:pathLst>
            </a:custGeom>
            <a:solidFill>
              <a:srgbClr val="F28F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598;p28">
              <a:extLst>
                <a:ext uri="{FF2B5EF4-FFF2-40B4-BE49-F238E27FC236}">
                  <a16:creationId xmlns:a16="http://schemas.microsoft.com/office/drawing/2014/main" id="{D56C62F2-C5CB-45F0-A22E-C26EA012FBB3}"/>
                </a:ext>
              </a:extLst>
            </p:cNvPr>
            <p:cNvSpPr/>
            <p:nvPr/>
          </p:nvSpPr>
          <p:spPr>
            <a:xfrm>
              <a:off x="2341795" y="2763070"/>
              <a:ext cx="73592" cy="31582"/>
            </a:xfrm>
            <a:custGeom>
              <a:avLst/>
              <a:gdLst/>
              <a:ahLst/>
              <a:cxnLst/>
              <a:rect l="l" t="t" r="r" b="b"/>
              <a:pathLst>
                <a:path w="1722" h="739" extrusionOk="0">
                  <a:moveTo>
                    <a:pt x="1" y="0"/>
                  </a:moveTo>
                  <a:cubicBezTo>
                    <a:pt x="1" y="1"/>
                    <a:pt x="62" y="245"/>
                    <a:pt x="379" y="446"/>
                  </a:cubicBezTo>
                  <a:cubicBezTo>
                    <a:pt x="691" y="647"/>
                    <a:pt x="1722" y="738"/>
                    <a:pt x="1722" y="738"/>
                  </a:cubicBezTo>
                  <a:lnTo>
                    <a:pt x="1714" y="422"/>
                  </a:lnTo>
                  <a:cubicBezTo>
                    <a:pt x="1645" y="427"/>
                    <a:pt x="1566" y="430"/>
                    <a:pt x="1480" y="430"/>
                  </a:cubicBezTo>
                  <a:cubicBezTo>
                    <a:pt x="942" y="430"/>
                    <a:pt x="151" y="323"/>
                    <a:pt x="1" y="0"/>
                  </a:cubicBezTo>
                  <a:close/>
                </a:path>
              </a:pathLst>
            </a:custGeom>
            <a:solidFill>
              <a:srgbClr val="F28F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599;p28">
              <a:extLst>
                <a:ext uri="{FF2B5EF4-FFF2-40B4-BE49-F238E27FC236}">
                  <a16:creationId xmlns:a16="http://schemas.microsoft.com/office/drawing/2014/main" id="{0B3B8077-4757-4A8E-ADC9-57A67DC978FD}"/>
                </a:ext>
              </a:extLst>
            </p:cNvPr>
            <p:cNvSpPr/>
            <p:nvPr/>
          </p:nvSpPr>
          <p:spPr>
            <a:xfrm>
              <a:off x="2080894" y="2860123"/>
              <a:ext cx="290053" cy="440271"/>
            </a:xfrm>
            <a:custGeom>
              <a:avLst/>
              <a:gdLst/>
              <a:ahLst/>
              <a:cxnLst/>
              <a:rect l="l" t="t" r="r" b="b"/>
              <a:pathLst>
                <a:path w="6787" h="10302" extrusionOk="0">
                  <a:moveTo>
                    <a:pt x="4706" y="0"/>
                  </a:moveTo>
                  <a:lnTo>
                    <a:pt x="4706" y="0"/>
                  </a:lnTo>
                  <a:cubicBezTo>
                    <a:pt x="4706" y="0"/>
                    <a:pt x="3777" y="239"/>
                    <a:pt x="3084" y="1258"/>
                  </a:cubicBezTo>
                  <a:cubicBezTo>
                    <a:pt x="2417" y="2234"/>
                    <a:pt x="347" y="5919"/>
                    <a:pt x="173" y="6202"/>
                  </a:cubicBezTo>
                  <a:cubicBezTo>
                    <a:pt x="0" y="6484"/>
                    <a:pt x="51" y="6817"/>
                    <a:pt x="361" y="7082"/>
                  </a:cubicBezTo>
                  <a:cubicBezTo>
                    <a:pt x="667" y="7344"/>
                    <a:pt x="3366" y="9476"/>
                    <a:pt x="3366" y="9476"/>
                  </a:cubicBezTo>
                  <a:cubicBezTo>
                    <a:pt x="3518" y="9578"/>
                    <a:pt x="3634" y="9721"/>
                    <a:pt x="3923" y="9952"/>
                  </a:cubicBezTo>
                  <a:cubicBezTo>
                    <a:pt x="4056" y="10057"/>
                    <a:pt x="4199" y="10183"/>
                    <a:pt x="4372" y="10227"/>
                  </a:cubicBezTo>
                  <a:cubicBezTo>
                    <a:pt x="4544" y="10275"/>
                    <a:pt x="4726" y="10302"/>
                    <a:pt x="4917" y="10302"/>
                  </a:cubicBezTo>
                  <a:cubicBezTo>
                    <a:pt x="4972" y="10302"/>
                    <a:pt x="5027" y="10300"/>
                    <a:pt x="5083" y="10295"/>
                  </a:cubicBezTo>
                  <a:cubicBezTo>
                    <a:pt x="5399" y="10268"/>
                    <a:pt x="5739" y="10162"/>
                    <a:pt x="6055" y="9962"/>
                  </a:cubicBezTo>
                  <a:cubicBezTo>
                    <a:pt x="6228" y="9853"/>
                    <a:pt x="6395" y="9713"/>
                    <a:pt x="6528" y="9544"/>
                  </a:cubicBezTo>
                  <a:cubicBezTo>
                    <a:pt x="6660" y="9377"/>
                    <a:pt x="6759" y="9176"/>
                    <a:pt x="6779" y="8990"/>
                  </a:cubicBezTo>
                  <a:cubicBezTo>
                    <a:pt x="6782" y="8952"/>
                    <a:pt x="6786" y="8911"/>
                    <a:pt x="6769" y="8884"/>
                  </a:cubicBezTo>
                  <a:cubicBezTo>
                    <a:pt x="6746" y="8833"/>
                    <a:pt x="6677" y="8826"/>
                    <a:pt x="6616" y="8823"/>
                  </a:cubicBezTo>
                  <a:cubicBezTo>
                    <a:pt x="6546" y="8820"/>
                    <a:pt x="6473" y="8819"/>
                    <a:pt x="6400" y="8819"/>
                  </a:cubicBezTo>
                  <a:cubicBezTo>
                    <a:pt x="6282" y="8819"/>
                    <a:pt x="6161" y="8821"/>
                    <a:pt x="6041" y="8821"/>
                  </a:cubicBezTo>
                  <a:cubicBezTo>
                    <a:pt x="5873" y="8821"/>
                    <a:pt x="5709" y="8816"/>
                    <a:pt x="5558" y="8789"/>
                  </a:cubicBezTo>
                  <a:cubicBezTo>
                    <a:pt x="5283" y="8738"/>
                    <a:pt x="5110" y="8660"/>
                    <a:pt x="5167" y="8619"/>
                  </a:cubicBezTo>
                  <a:cubicBezTo>
                    <a:pt x="5225" y="8575"/>
                    <a:pt x="5382" y="8616"/>
                    <a:pt x="5654" y="8524"/>
                  </a:cubicBezTo>
                  <a:cubicBezTo>
                    <a:pt x="5912" y="8436"/>
                    <a:pt x="6167" y="8194"/>
                    <a:pt x="6157" y="8051"/>
                  </a:cubicBezTo>
                  <a:cubicBezTo>
                    <a:pt x="6151" y="7973"/>
                    <a:pt x="6149" y="7947"/>
                    <a:pt x="6104" y="7947"/>
                  </a:cubicBezTo>
                  <a:cubicBezTo>
                    <a:pt x="6067" y="7947"/>
                    <a:pt x="6002" y="7965"/>
                    <a:pt x="5881" y="7987"/>
                  </a:cubicBezTo>
                  <a:cubicBezTo>
                    <a:pt x="5616" y="8037"/>
                    <a:pt x="5392" y="7993"/>
                    <a:pt x="5015" y="8095"/>
                  </a:cubicBezTo>
                  <a:cubicBezTo>
                    <a:pt x="4769" y="8160"/>
                    <a:pt x="4638" y="8175"/>
                    <a:pt x="4473" y="8175"/>
                  </a:cubicBezTo>
                  <a:cubicBezTo>
                    <a:pt x="4411" y="8175"/>
                    <a:pt x="4345" y="8173"/>
                    <a:pt x="4267" y="8170"/>
                  </a:cubicBezTo>
                  <a:cubicBezTo>
                    <a:pt x="3719" y="8147"/>
                    <a:pt x="2285" y="6290"/>
                    <a:pt x="2285" y="6290"/>
                  </a:cubicBezTo>
                  <a:lnTo>
                    <a:pt x="4505" y="3121"/>
                  </a:lnTo>
                  <a:cubicBezTo>
                    <a:pt x="4505" y="3121"/>
                    <a:pt x="5467" y="1028"/>
                    <a:pt x="4706" y="0"/>
                  </a:cubicBezTo>
                  <a:close/>
                </a:path>
              </a:pathLst>
            </a:custGeom>
            <a:solidFill>
              <a:srgbClr val="FFA8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602;p28">
              <a:extLst>
                <a:ext uri="{FF2B5EF4-FFF2-40B4-BE49-F238E27FC236}">
                  <a16:creationId xmlns:a16="http://schemas.microsoft.com/office/drawing/2014/main" id="{4F8BDE3F-6A17-4C46-BBD1-F575A32FE868}"/>
                </a:ext>
              </a:extLst>
            </p:cNvPr>
            <p:cNvSpPr/>
            <p:nvPr/>
          </p:nvSpPr>
          <p:spPr>
            <a:xfrm rot="-1288312">
              <a:off x="2439920" y="1561408"/>
              <a:ext cx="583235" cy="286447"/>
            </a:xfrm>
            <a:custGeom>
              <a:avLst/>
              <a:gdLst/>
              <a:ahLst/>
              <a:cxnLst/>
              <a:rect l="l" t="t" r="r" b="b"/>
              <a:pathLst>
                <a:path w="109482" h="54763" extrusionOk="0">
                  <a:moveTo>
                    <a:pt x="54738" y="1"/>
                  </a:moveTo>
                  <a:cubicBezTo>
                    <a:pt x="41976" y="1"/>
                    <a:pt x="29213" y="2674"/>
                    <a:pt x="19475" y="8019"/>
                  </a:cubicBezTo>
                  <a:cubicBezTo>
                    <a:pt x="1" y="18715"/>
                    <a:pt x="1" y="36051"/>
                    <a:pt x="19475" y="46743"/>
                  </a:cubicBezTo>
                  <a:cubicBezTo>
                    <a:pt x="29214" y="52089"/>
                    <a:pt x="41978" y="54762"/>
                    <a:pt x="54741" y="54762"/>
                  </a:cubicBezTo>
                  <a:cubicBezTo>
                    <a:pt x="67504" y="54762"/>
                    <a:pt x="80267" y="52089"/>
                    <a:pt x="90004" y="46743"/>
                  </a:cubicBezTo>
                  <a:cubicBezTo>
                    <a:pt x="109481" y="36051"/>
                    <a:pt x="109481" y="18715"/>
                    <a:pt x="90004" y="8023"/>
                  </a:cubicBezTo>
                  <a:cubicBezTo>
                    <a:pt x="80266" y="2675"/>
                    <a:pt x="67502" y="1"/>
                    <a:pt x="54738" y="1"/>
                  </a:cubicBezTo>
                  <a:close/>
                </a:path>
              </a:pathLst>
            </a:custGeom>
            <a:solidFill>
              <a:srgbClr val="000000">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603;p28">
              <a:extLst>
                <a:ext uri="{FF2B5EF4-FFF2-40B4-BE49-F238E27FC236}">
                  <a16:creationId xmlns:a16="http://schemas.microsoft.com/office/drawing/2014/main" id="{4905B4C7-CF66-4DBA-8DCB-BF7CA5FDB4C9}"/>
                </a:ext>
              </a:extLst>
            </p:cNvPr>
            <p:cNvSpPr/>
            <p:nvPr/>
          </p:nvSpPr>
          <p:spPr>
            <a:xfrm rot="-1288312">
              <a:off x="1180479" y="3191118"/>
              <a:ext cx="583235" cy="286447"/>
            </a:xfrm>
            <a:custGeom>
              <a:avLst/>
              <a:gdLst/>
              <a:ahLst/>
              <a:cxnLst/>
              <a:rect l="l" t="t" r="r" b="b"/>
              <a:pathLst>
                <a:path w="109482" h="54763" extrusionOk="0">
                  <a:moveTo>
                    <a:pt x="54738" y="1"/>
                  </a:moveTo>
                  <a:cubicBezTo>
                    <a:pt x="41976" y="1"/>
                    <a:pt x="29213" y="2674"/>
                    <a:pt x="19475" y="8019"/>
                  </a:cubicBezTo>
                  <a:cubicBezTo>
                    <a:pt x="1" y="18715"/>
                    <a:pt x="1" y="36051"/>
                    <a:pt x="19475" y="46743"/>
                  </a:cubicBezTo>
                  <a:cubicBezTo>
                    <a:pt x="29214" y="52089"/>
                    <a:pt x="41978" y="54762"/>
                    <a:pt x="54741" y="54762"/>
                  </a:cubicBezTo>
                  <a:cubicBezTo>
                    <a:pt x="67504" y="54762"/>
                    <a:pt x="80267" y="52089"/>
                    <a:pt x="90004" y="46743"/>
                  </a:cubicBezTo>
                  <a:cubicBezTo>
                    <a:pt x="109481" y="36051"/>
                    <a:pt x="109481" y="18715"/>
                    <a:pt x="90004" y="8023"/>
                  </a:cubicBezTo>
                  <a:cubicBezTo>
                    <a:pt x="80266" y="2675"/>
                    <a:pt x="67502" y="1"/>
                    <a:pt x="54738" y="1"/>
                  </a:cubicBezTo>
                  <a:close/>
                </a:path>
              </a:pathLst>
            </a:custGeom>
            <a:solidFill>
              <a:srgbClr val="000000">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16" name="Google Shape;604;p28">
              <a:extLst>
                <a:ext uri="{FF2B5EF4-FFF2-40B4-BE49-F238E27FC236}">
                  <a16:creationId xmlns:a16="http://schemas.microsoft.com/office/drawing/2014/main" id="{2CC4B055-91D2-4597-B909-155624121F2C}"/>
                </a:ext>
              </a:extLst>
            </p:cNvPr>
            <p:cNvGrpSpPr/>
            <p:nvPr/>
          </p:nvGrpSpPr>
          <p:grpSpPr>
            <a:xfrm>
              <a:off x="2207319" y="12359"/>
              <a:ext cx="1110962" cy="1783017"/>
              <a:chOff x="1653252" y="1249313"/>
              <a:chExt cx="1608730" cy="2677877"/>
            </a:xfrm>
          </p:grpSpPr>
          <p:sp>
            <p:nvSpPr>
              <p:cNvPr id="280" name="Google Shape;605;p28">
                <a:extLst>
                  <a:ext uri="{FF2B5EF4-FFF2-40B4-BE49-F238E27FC236}">
                    <a16:creationId xmlns:a16="http://schemas.microsoft.com/office/drawing/2014/main" id="{AE4B0AF0-136C-4CA2-934D-D229CD163029}"/>
                  </a:ext>
                </a:extLst>
              </p:cNvPr>
              <p:cNvSpPr/>
              <p:nvPr/>
            </p:nvSpPr>
            <p:spPr>
              <a:xfrm>
                <a:off x="1653252" y="3010960"/>
                <a:ext cx="1287405" cy="739572"/>
              </a:xfrm>
              <a:custGeom>
                <a:avLst/>
                <a:gdLst/>
                <a:ahLst/>
                <a:cxnLst/>
                <a:rect l="l" t="t" r="r" b="b"/>
                <a:pathLst>
                  <a:path w="25434" h="14611" extrusionOk="0">
                    <a:moveTo>
                      <a:pt x="22128" y="1"/>
                    </a:moveTo>
                    <a:cubicBezTo>
                      <a:pt x="21958" y="1"/>
                      <a:pt x="21789" y="37"/>
                      <a:pt x="21659" y="110"/>
                    </a:cubicBezTo>
                    <a:lnTo>
                      <a:pt x="258" y="12469"/>
                    </a:lnTo>
                    <a:cubicBezTo>
                      <a:pt x="0" y="12618"/>
                      <a:pt x="0" y="12859"/>
                      <a:pt x="258" y="13009"/>
                    </a:cubicBezTo>
                    <a:lnTo>
                      <a:pt x="2835" y="14498"/>
                    </a:lnTo>
                    <a:cubicBezTo>
                      <a:pt x="2964" y="14573"/>
                      <a:pt x="3134" y="14610"/>
                      <a:pt x="3304" y="14610"/>
                    </a:cubicBezTo>
                    <a:cubicBezTo>
                      <a:pt x="3474" y="14610"/>
                      <a:pt x="3644" y="14573"/>
                      <a:pt x="3774" y="14498"/>
                    </a:cubicBezTo>
                    <a:lnTo>
                      <a:pt x="25175" y="2139"/>
                    </a:lnTo>
                    <a:cubicBezTo>
                      <a:pt x="25433" y="1990"/>
                      <a:pt x="25433" y="1749"/>
                      <a:pt x="25175" y="1599"/>
                    </a:cubicBezTo>
                    <a:lnTo>
                      <a:pt x="22598" y="110"/>
                    </a:lnTo>
                    <a:cubicBezTo>
                      <a:pt x="22467" y="37"/>
                      <a:pt x="22297" y="1"/>
                      <a:pt x="22128" y="1"/>
                    </a:cubicBezTo>
                    <a:close/>
                  </a:path>
                </a:pathLst>
              </a:custGeom>
              <a:solidFill>
                <a:srgbClr val="000000">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606;p28">
                <a:extLst>
                  <a:ext uri="{FF2B5EF4-FFF2-40B4-BE49-F238E27FC236}">
                    <a16:creationId xmlns:a16="http://schemas.microsoft.com/office/drawing/2014/main" id="{2AC24901-EDDB-4504-A151-D33A14A0426E}"/>
                  </a:ext>
                </a:extLst>
              </p:cNvPr>
              <p:cNvSpPr/>
              <p:nvPr/>
            </p:nvSpPr>
            <p:spPr>
              <a:xfrm>
                <a:off x="2958632" y="1659063"/>
                <a:ext cx="303351" cy="394614"/>
              </a:xfrm>
              <a:custGeom>
                <a:avLst/>
                <a:gdLst/>
                <a:ahLst/>
                <a:cxnLst/>
                <a:rect l="l" t="t" r="r" b="b"/>
                <a:pathLst>
                  <a:path w="5993" h="7796" extrusionOk="0">
                    <a:moveTo>
                      <a:pt x="5786" y="0"/>
                    </a:moveTo>
                    <a:cubicBezTo>
                      <a:pt x="5735" y="0"/>
                      <a:pt x="5678" y="17"/>
                      <a:pt x="5618" y="52"/>
                    </a:cubicBezTo>
                    <a:lnTo>
                      <a:pt x="1674" y="2329"/>
                    </a:lnTo>
                    <a:cubicBezTo>
                      <a:pt x="1467" y="2448"/>
                      <a:pt x="1301" y="2737"/>
                      <a:pt x="1301" y="2978"/>
                    </a:cubicBezTo>
                    <a:lnTo>
                      <a:pt x="1301" y="4597"/>
                    </a:lnTo>
                    <a:lnTo>
                      <a:pt x="151" y="5790"/>
                    </a:lnTo>
                    <a:cubicBezTo>
                      <a:pt x="1" y="5947"/>
                      <a:pt x="33" y="6056"/>
                      <a:pt x="216" y="6056"/>
                    </a:cubicBezTo>
                    <a:cubicBezTo>
                      <a:pt x="236" y="6056"/>
                      <a:pt x="257" y="6055"/>
                      <a:pt x="281" y="6052"/>
                    </a:cubicBezTo>
                    <a:lnTo>
                      <a:pt x="1301" y="5933"/>
                    </a:lnTo>
                    <a:lnTo>
                      <a:pt x="1301" y="7527"/>
                    </a:lnTo>
                    <a:cubicBezTo>
                      <a:pt x="1301" y="7697"/>
                      <a:pt x="1385" y="7796"/>
                      <a:pt x="1508" y="7796"/>
                    </a:cubicBezTo>
                    <a:cubicBezTo>
                      <a:pt x="1558" y="7796"/>
                      <a:pt x="1615" y="7780"/>
                      <a:pt x="1674" y="7745"/>
                    </a:cubicBezTo>
                    <a:lnTo>
                      <a:pt x="5618" y="5467"/>
                    </a:lnTo>
                    <a:cubicBezTo>
                      <a:pt x="5825" y="5348"/>
                      <a:pt x="5992" y="5056"/>
                      <a:pt x="5992" y="4818"/>
                    </a:cubicBezTo>
                    <a:lnTo>
                      <a:pt x="5992" y="265"/>
                    </a:lnTo>
                    <a:cubicBezTo>
                      <a:pt x="5992" y="97"/>
                      <a:pt x="5908" y="0"/>
                      <a:pt x="5786" y="0"/>
                    </a:cubicBezTo>
                    <a:close/>
                  </a:path>
                </a:pathLst>
              </a:custGeom>
              <a:solidFill>
                <a:srgbClr val="23C7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607;p28">
                <a:extLst>
                  <a:ext uri="{FF2B5EF4-FFF2-40B4-BE49-F238E27FC236}">
                    <a16:creationId xmlns:a16="http://schemas.microsoft.com/office/drawing/2014/main" id="{3C122FF6-C901-408C-BA51-98357FAEE91C}"/>
                  </a:ext>
                </a:extLst>
              </p:cNvPr>
              <p:cNvSpPr/>
              <p:nvPr/>
            </p:nvSpPr>
            <p:spPr>
              <a:xfrm>
                <a:off x="3072117" y="1756451"/>
                <a:ext cx="153523" cy="210518"/>
              </a:xfrm>
              <a:custGeom>
                <a:avLst/>
                <a:gdLst/>
                <a:ahLst/>
                <a:cxnLst/>
                <a:rect l="l" t="t" r="r" b="b"/>
                <a:pathLst>
                  <a:path w="3033" h="4159" extrusionOk="0">
                    <a:moveTo>
                      <a:pt x="3032" y="1"/>
                    </a:moveTo>
                    <a:lnTo>
                      <a:pt x="1595" y="2499"/>
                    </a:lnTo>
                    <a:cubicBezTo>
                      <a:pt x="1560" y="2560"/>
                      <a:pt x="1514" y="2597"/>
                      <a:pt x="1472" y="2597"/>
                    </a:cubicBezTo>
                    <a:cubicBezTo>
                      <a:pt x="1460" y="2597"/>
                      <a:pt x="1449" y="2594"/>
                      <a:pt x="1438" y="2588"/>
                    </a:cubicBezTo>
                    <a:lnTo>
                      <a:pt x="0" y="1751"/>
                    </a:lnTo>
                    <a:lnTo>
                      <a:pt x="0" y="4020"/>
                    </a:lnTo>
                    <a:cubicBezTo>
                      <a:pt x="0" y="4106"/>
                      <a:pt x="35" y="4159"/>
                      <a:pt x="84" y="4159"/>
                    </a:cubicBezTo>
                    <a:cubicBezTo>
                      <a:pt x="98" y="4159"/>
                      <a:pt x="113" y="4154"/>
                      <a:pt x="129" y="4145"/>
                    </a:cubicBezTo>
                    <a:lnTo>
                      <a:pt x="2903" y="2540"/>
                    </a:lnTo>
                    <a:cubicBezTo>
                      <a:pt x="2975" y="2499"/>
                      <a:pt x="3032" y="2377"/>
                      <a:pt x="3032" y="2269"/>
                    </a:cubicBezTo>
                    <a:lnTo>
                      <a:pt x="3032" y="1"/>
                    </a:ln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608;p28">
                <a:extLst>
                  <a:ext uri="{FF2B5EF4-FFF2-40B4-BE49-F238E27FC236}">
                    <a16:creationId xmlns:a16="http://schemas.microsoft.com/office/drawing/2014/main" id="{479D4F46-A36C-4021-9F83-FAAD0CF1D773}"/>
                  </a:ext>
                </a:extLst>
              </p:cNvPr>
              <p:cNvSpPr/>
              <p:nvPr/>
            </p:nvSpPr>
            <p:spPr>
              <a:xfrm>
                <a:off x="3072117" y="1741823"/>
                <a:ext cx="153523" cy="128973"/>
              </a:xfrm>
              <a:custGeom>
                <a:avLst/>
                <a:gdLst/>
                <a:ahLst/>
                <a:cxnLst/>
                <a:rect l="l" t="t" r="r" b="b"/>
                <a:pathLst>
                  <a:path w="3033" h="2548" extrusionOk="0">
                    <a:moveTo>
                      <a:pt x="3032" y="0"/>
                    </a:moveTo>
                    <a:lnTo>
                      <a:pt x="0" y="1751"/>
                    </a:lnTo>
                    <a:lnTo>
                      <a:pt x="1441" y="2540"/>
                    </a:lnTo>
                    <a:cubicBezTo>
                      <a:pt x="1451" y="2545"/>
                      <a:pt x="1461" y="2548"/>
                      <a:pt x="1471" y="2548"/>
                    </a:cubicBezTo>
                    <a:cubicBezTo>
                      <a:pt x="1511" y="2548"/>
                      <a:pt x="1557" y="2514"/>
                      <a:pt x="1595" y="2452"/>
                    </a:cubicBezTo>
                    <a:lnTo>
                      <a:pt x="3032" y="0"/>
                    </a:ln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609;p28">
                <a:extLst>
                  <a:ext uri="{FF2B5EF4-FFF2-40B4-BE49-F238E27FC236}">
                    <a16:creationId xmlns:a16="http://schemas.microsoft.com/office/drawing/2014/main" id="{50764DD2-3C72-4213-958B-2E8495120EAD}"/>
                  </a:ext>
                </a:extLst>
              </p:cNvPr>
              <p:cNvSpPr/>
              <p:nvPr/>
            </p:nvSpPr>
            <p:spPr>
              <a:xfrm>
                <a:off x="2958632" y="2068712"/>
                <a:ext cx="303351" cy="394715"/>
              </a:xfrm>
              <a:custGeom>
                <a:avLst/>
                <a:gdLst/>
                <a:ahLst/>
                <a:cxnLst/>
                <a:rect l="l" t="t" r="r" b="b"/>
                <a:pathLst>
                  <a:path w="5993" h="7798" extrusionOk="0">
                    <a:moveTo>
                      <a:pt x="5787" y="1"/>
                    </a:moveTo>
                    <a:cubicBezTo>
                      <a:pt x="5736" y="1"/>
                      <a:pt x="5679" y="18"/>
                      <a:pt x="5618" y="54"/>
                    </a:cubicBezTo>
                    <a:lnTo>
                      <a:pt x="1674" y="2328"/>
                    </a:lnTo>
                    <a:cubicBezTo>
                      <a:pt x="1467" y="2450"/>
                      <a:pt x="1301" y="2739"/>
                      <a:pt x="1301" y="2980"/>
                    </a:cubicBezTo>
                    <a:lnTo>
                      <a:pt x="1301" y="4599"/>
                    </a:lnTo>
                    <a:lnTo>
                      <a:pt x="151" y="5792"/>
                    </a:lnTo>
                    <a:cubicBezTo>
                      <a:pt x="1" y="5948"/>
                      <a:pt x="33" y="6058"/>
                      <a:pt x="216" y="6058"/>
                    </a:cubicBezTo>
                    <a:cubicBezTo>
                      <a:pt x="236" y="6058"/>
                      <a:pt x="258" y="6057"/>
                      <a:pt x="281" y="6054"/>
                    </a:cubicBezTo>
                    <a:lnTo>
                      <a:pt x="1301" y="5935"/>
                    </a:lnTo>
                    <a:lnTo>
                      <a:pt x="1301" y="7529"/>
                    </a:lnTo>
                    <a:cubicBezTo>
                      <a:pt x="1301" y="7699"/>
                      <a:pt x="1385" y="7798"/>
                      <a:pt x="1508" y="7798"/>
                    </a:cubicBezTo>
                    <a:cubicBezTo>
                      <a:pt x="1558" y="7798"/>
                      <a:pt x="1615" y="7782"/>
                      <a:pt x="1674" y="7747"/>
                    </a:cubicBezTo>
                    <a:lnTo>
                      <a:pt x="5618" y="5469"/>
                    </a:lnTo>
                    <a:cubicBezTo>
                      <a:pt x="5825" y="5350"/>
                      <a:pt x="5992" y="5058"/>
                      <a:pt x="5992" y="4820"/>
                    </a:cubicBezTo>
                    <a:lnTo>
                      <a:pt x="5992" y="267"/>
                    </a:lnTo>
                    <a:cubicBezTo>
                      <a:pt x="5992" y="99"/>
                      <a:pt x="5909" y="1"/>
                      <a:pt x="5787" y="1"/>
                    </a:cubicBezTo>
                    <a:close/>
                  </a:path>
                </a:pathLst>
              </a:custGeom>
              <a:solidFill>
                <a:srgbClr val="23C7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610;p28">
                <a:extLst>
                  <a:ext uri="{FF2B5EF4-FFF2-40B4-BE49-F238E27FC236}">
                    <a16:creationId xmlns:a16="http://schemas.microsoft.com/office/drawing/2014/main" id="{076744CF-7F6C-465C-913C-4FEF806DEAEB}"/>
                  </a:ext>
                </a:extLst>
              </p:cNvPr>
              <p:cNvSpPr/>
              <p:nvPr/>
            </p:nvSpPr>
            <p:spPr>
              <a:xfrm>
                <a:off x="3059361" y="2184424"/>
                <a:ext cx="172656" cy="193156"/>
              </a:xfrm>
              <a:custGeom>
                <a:avLst/>
                <a:gdLst/>
                <a:ahLst/>
                <a:cxnLst/>
                <a:rect l="l" t="t" r="r" b="b"/>
                <a:pathLst>
                  <a:path w="3411" h="3816" extrusionOk="0">
                    <a:moveTo>
                      <a:pt x="1704" y="953"/>
                    </a:moveTo>
                    <a:lnTo>
                      <a:pt x="2258" y="1466"/>
                    </a:lnTo>
                    <a:lnTo>
                      <a:pt x="1976" y="1626"/>
                    </a:lnTo>
                    <a:lnTo>
                      <a:pt x="1976" y="2500"/>
                    </a:lnTo>
                    <a:lnTo>
                      <a:pt x="1432" y="2816"/>
                    </a:lnTo>
                    <a:lnTo>
                      <a:pt x="1432" y="1942"/>
                    </a:lnTo>
                    <a:lnTo>
                      <a:pt x="1150" y="2105"/>
                    </a:lnTo>
                    <a:lnTo>
                      <a:pt x="1704" y="953"/>
                    </a:lnTo>
                    <a:close/>
                    <a:moveTo>
                      <a:pt x="2503" y="1"/>
                    </a:moveTo>
                    <a:cubicBezTo>
                      <a:pt x="2435" y="1"/>
                      <a:pt x="2362" y="21"/>
                      <a:pt x="2285" y="65"/>
                    </a:cubicBezTo>
                    <a:cubicBezTo>
                      <a:pt x="2126" y="158"/>
                      <a:pt x="1983" y="365"/>
                      <a:pt x="1897" y="603"/>
                    </a:cubicBezTo>
                    <a:cubicBezTo>
                      <a:pt x="1852" y="265"/>
                      <a:pt x="1687" y="64"/>
                      <a:pt x="1467" y="64"/>
                    </a:cubicBezTo>
                    <a:cubicBezTo>
                      <a:pt x="1391" y="64"/>
                      <a:pt x="1310" y="88"/>
                      <a:pt x="1224" y="137"/>
                    </a:cubicBezTo>
                    <a:cubicBezTo>
                      <a:pt x="813" y="375"/>
                      <a:pt x="480" y="1082"/>
                      <a:pt x="480" y="1718"/>
                    </a:cubicBezTo>
                    <a:lnTo>
                      <a:pt x="480" y="2303"/>
                    </a:lnTo>
                    <a:lnTo>
                      <a:pt x="477" y="2306"/>
                    </a:lnTo>
                    <a:cubicBezTo>
                      <a:pt x="215" y="2455"/>
                      <a:pt x="0" y="2904"/>
                      <a:pt x="0" y="3309"/>
                    </a:cubicBezTo>
                    <a:cubicBezTo>
                      <a:pt x="0" y="3622"/>
                      <a:pt x="129" y="3816"/>
                      <a:pt x="309" y="3816"/>
                    </a:cubicBezTo>
                    <a:cubicBezTo>
                      <a:pt x="361" y="3816"/>
                      <a:pt x="418" y="3799"/>
                      <a:pt x="477" y="3765"/>
                    </a:cubicBezTo>
                    <a:lnTo>
                      <a:pt x="2934" y="2347"/>
                    </a:lnTo>
                    <a:cubicBezTo>
                      <a:pt x="3196" y="2194"/>
                      <a:pt x="3411" y="1745"/>
                      <a:pt x="3411" y="1341"/>
                    </a:cubicBezTo>
                    <a:cubicBezTo>
                      <a:pt x="3411" y="1029"/>
                      <a:pt x="3281" y="834"/>
                      <a:pt x="3101" y="834"/>
                    </a:cubicBezTo>
                    <a:cubicBezTo>
                      <a:pt x="3049" y="834"/>
                      <a:pt x="2993" y="850"/>
                      <a:pt x="2934" y="885"/>
                    </a:cubicBezTo>
                    <a:lnTo>
                      <a:pt x="2907" y="898"/>
                    </a:lnTo>
                    <a:lnTo>
                      <a:pt x="2907" y="664"/>
                    </a:lnTo>
                    <a:cubicBezTo>
                      <a:pt x="2907" y="252"/>
                      <a:pt x="2739" y="1"/>
                      <a:pt x="2503" y="1"/>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611;p28">
                <a:extLst>
                  <a:ext uri="{FF2B5EF4-FFF2-40B4-BE49-F238E27FC236}">
                    <a16:creationId xmlns:a16="http://schemas.microsoft.com/office/drawing/2014/main" id="{A929FE79-FE98-4F52-98BB-9B4F50BA3FA1}"/>
                  </a:ext>
                </a:extLst>
              </p:cNvPr>
              <p:cNvSpPr/>
              <p:nvPr/>
            </p:nvSpPr>
            <p:spPr>
              <a:xfrm>
                <a:off x="2958632" y="1249313"/>
                <a:ext cx="303351" cy="394665"/>
              </a:xfrm>
              <a:custGeom>
                <a:avLst/>
                <a:gdLst/>
                <a:ahLst/>
                <a:cxnLst/>
                <a:rect l="l" t="t" r="r" b="b"/>
                <a:pathLst>
                  <a:path w="5993" h="7797" extrusionOk="0">
                    <a:moveTo>
                      <a:pt x="5785" y="0"/>
                    </a:moveTo>
                    <a:cubicBezTo>
                      <a:pt x="5735" y="0"/>
                      <a:pt x="5678" y="17"/>
                      <a:pt x="5618" y="51"/>
                    </a:cubicBezTo>
                    <a:lnTo>
                      <a:pt x="1674" y="2330"/>
                    </a:lnTo>
                    <a:cubicBezTo>
                      <a:pt x="1467" y="2448"/>
                      <a:pt x="1301" y="2738"/>
                      <a:pt x="1301" y="2978"/>
                    </a:cubicBezTo>
                    <a:lnTo>
                      <a:pt x="1301" y="4597"/>
                    </a:lnTo>
                    <a:lnTo>
                      <a:pt x="151" y="5790"/>
                    </a:lnTo>
                    <a:cubicBezTo>
                      <a:pt x="1" y="5947"/>
                      <a:pt x="33" y="6056"/>
                      <a:pt x="216" y="6056"/>
                    </a:cubicBezTo>
                    <a:cubicBezTo>
                      <a:pt x="236" y="6056"/>
                      <a:pt x="257" y="6055"/>
                      <a:pt x="281" y="6052"/>
                    </a:cubicBezTo>
                    <a:lnTo>
                      <a:pt x="1301" y="5933"/>
                    </a:lnTo>
                    <a:lnTo>
                      <a:pt x="1301" y="7527"/>
                    </a:lnTo>
                    <a:cubicBezTo>
                      <a:pt x="1301" y="7698"/>
                      <a:pt x="1384" y="7796"/>
                      <a:pt x="1507" y="7796"/>
                    </a:cubicBezTo>
                    <a:cubicBezTo>
                      <a:pt x="1557" y="7796"/>
                      <a:pt x="1614" y="7780"/>
                      <a:pt x="1674" y="7745"/>
                    </a:cubicBezTo>
                    <a:lnTo>
                      <a:pt x="5618" y="5467"/>
                    </a:lnTo>
                    <a:cubicBezTo>
                      <a:pt x="5825" y="5349"/>
                      <a:pt x="5992" y="5056"/>
                      <a:pt x="5992" y="4818"/>
                    </a:cubicBezTo>
                    <a:lnTo>
                      <a:pt x="5992" y="269"/>
                    </a:lnTo>
                    <a:cubicBezTo>
                      <a:pt x="5992" y="98"/>
                      <a:pt x="5908" y="0"/>
                      <a:pt x="5785" y="0"/>
                    </a:cubicBezTo>
                    <a:close/>
                  </a:path>
                </a:pathLst>
              </a:custGeom>
              <a:solidFill>
                <a:srgbClr val="23C7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612;p28">
                <a:extLst>
                  <a:ext uri="{FF2B5EF4-FFF2-40B4-BE49-F238E27FC236}">
                    <a16:creationId xmlns:a16="http://schemas.microsoft.com/office/drawing/2014/main" id="{0F145C96-2575-4CC0-BA46-4BED87E5F5E5}"/>
                  </a:ext>
                </a:extLst>
              </p:cNvPr>
              <p:cNvSpPr/>
              <p:nvPr/>
            </p:nvSpPr>
            <p:spPr>
              <a:xfrm>
                <a:off x="3063866" y="1343968"/>
                <a:ext cx="162128" cy="215226"/>
              </a:xfrm>
              <a:custGeom>
                <a:avLst/>
                <a:gdLst/>
                <a:ahLst/>
                <a:cxnLst/>
                <a:rect l="l" t="t" r="r" b="b"/>
                <a:pathLst>
                  <a:path w="3203" h="4252" extrusionOk="0">
                    <a:moveTo>
                      <a:pt x="1915" y="1214"/>
                    </a:moveTo>
                    <a:cubicBezTo>
                      <a:pt x="1923" y="1214"/>
                      <a:pt x="1930" y="1214"/>
                      <a:pt x="1938" y="1214"/>
                    </a:cubicBezTo>
                    <a:lnTo>
                      <a:pt x="1965" y="1214"/>
                    </a:lnTo>
                    <a:cubicBezTo>
                      <a:pt x="1968" y="1218"/>
                      <a:pt x="1975" y="1218"/>
                      <a:pt x="1979" y="1218"/>
                    </a:cubicBezTo>
                    <a:cubicBezTo>
                      <a:pt x="2098" y="1235"/>
                      <a:pt x="2196" y="1306"/>
                      <a:pt x="2254" y="1435"/>
                    </a:cubicBezTo>
                    <a:cubicBezTo>
                      <a:pt x="2404" y="1765"/>
                      <a:pt x="2233" y="2343"/>
                      <a:pt x="1873" y="2724"/>
                    </a:cubicBezTo>
                    <a:cubicBezTo>
                      <a:pt x="1720" y="2883"/>
                      <a:pt x="1560" y="2982"/>
                      <a:pt x="1414" y="3019"/>
                    </a:cubicBezTo>
                    <a:cubicBezTo>
                      <a:pt x="1408" y="3023"/>
                      <a:pt x="1400" y="3023"/>
                      <a:pt x="1394" y="3026"/>
                    </a:cubicBezTo>
                    <a:cubicBezTo>
                      <a:pt x="1390" y="3026"/>
                      <a:pt x="1387" y="3026"/>
                      <a:pt x="1380" y="3030"/>
                    </a:cubicBezTo>
                    <a:cubicBezTo>
                      <a:pt x="1370" y="3030"/>
                      <a:pt x="1359" y="3033"/>
                      <a:pt x="1350" y="3033"/>
                    </a:cubicBezTo>
                    <a:cubicBezTo>
                      <a:pt x="1339" y="3036"/>
                      <a:pt x="1326" y="3036"/>
                      <a:pt x="1312" y="3036"/>
                    </a:cubicBezTo>
                    <a:lnTo>
                      <a:pt x="1292" y="3036"/>
                    </a:lnTo>
                    <a:cubicBezTo>
                      <a:pt x="1290" y="3038"/>
                      <a:pt x="1288" y="3039"/>
                      <a:pt x="1287" y="3039"/>
                    </a:cubicBezTo>
                    <a:cubicBezTo>
                      <a:pt x="1285" y="3039"/>
                      <a:pt x="1284" y="3038"/>
                      <a:pt x="1282" y="3036"/>
                    </a:cubicBezTo>
                    <a:cubicBezTo>
                      <a:pt x="1135" y="3036"/>
                      <a:pt x="1017" y="2961"/>
                      <a:pt x="948" y="2815"/>
                    </a:cubicBezTo>
                    <a:cubicBezTo>
                      <a:pt x="924" y="2761"/>
                      <a:pt x="907" y="2696"/>
                      <a:pt x="901" y="2632"/>
                    </a:cubicBezTo>
                    <a:cubicBezTo>
                      <a:pt x="898" y="2597"/>
                      <a:pt x="894" y="2564"/>
                      <a:pt x="894" y="2530"/>
                    </a:cubicBezTo>
                    <a:cubicBezTo>
                      <a:pt x="898" y="2210"/>
                      <a:pt x="1061" y="1812"/>
                      <a:pt x="1332" y="1527"/>
                    </a:cubicBezTo>
                    <a:cubicBezTo>
                      <a:pt x="1417" y="1435"/>
                      <a:pt x="1510" y="1364"/>
                      <a:pt x="1598" y="1312"/>
                    </a:cubicBezTo>
                    <a:cubicBezTo>
                      <a:pt x="1629" y="1292"/>
                      <a:pt x="1659" y="1279"/>
                      <a:pt x="1686" y="1265"/>
                    </a:cubicBezTo>
                    <a:cubicBezTo>
                      <a:pt x="1766" y="1231"/>
                      <a:pt x="1843" y="1214"/>
                      <a:pt x="1915" y="1214"/>
                    </a:cubicBezTo>
                    <a:close/>
                    <a:moveTo>
                      <a:pt x="2404" y="0"/>
                    </a:moveTo>
                    <a:lnTo>
                      <a:pt x="2053" y="35"/>
                    </a:lnTo>
                    <a:cubicBezTo>
                      <a:pt x="2020" y="38"/>
                      <a:pt x="1985" y="61"/>
                      <a:pt x="1975" y="88"/>
                    </a:cubicBezTo>
                    <a:lnTo>
                      <a:pt x="1785" y="602"/>
                    </a:lnTo>
                    <a:cubicBezTo>
                      <a:pt x="1775" y="626"/>
                      <a:pt x="1740" y="660"/>
                      <a:pt x="1706" y="673"/>
                    </a:cubicBezTo>
                    <a:cubicBezTo>
                      <a:pt x="1635" y="711"/>
                      <a:pt x="1563" y="752"/>
                      <a:pt x="1489" y="802"/>
                    </a:cubicBezTo>
                    <a:cubicBezTo>
                      <a:pt x="1475" y="811"/>
                      <a:pt x="1459" y="816"/>
                      <a:pt x="1445" y="816"/>
                    </a:cubicBezTo>
                    <a:cubicBezTo>
                      <a:pt x="1432" y="816"/>
                      <a:pt x="1421" y="812"/>
                      <a:pt x="1414" y="802"/>
                    </a:cubicBezTo>
                    <a:lnTo>
                      <a:pt x="1234" y="527"/>
                    </a:lnTo>
                    <a:cubicBezTo>
                      <a:pt x="1228" y="520"/>
                      <a:pt x="1220" y="517"/>
                      <a:pt x="1211" y="517"/>
                    </a:cubicBezTo>
                    <a:cubicBezTo>
                      <a:pt x="1198" y="517"/>
                      <a:pt x="1183" y="523"/>
                      <a:pt x="1169" y="537"/>
                    </a:cubicBezTo>
                    <a:lnTo>
                      <a:pt x="782" y="945"/>
                    </a:lnTo>
                    <a:cubicBezTo>
                      <a:pt x="758" y="970"/>
                      <a:pt x="744" y="1006"/>
                      <a:pt x="752" y="1031"/>
                    </a:cubicBezTo>
                    <a:lnTo>
                      <a:pt x="860" y="1394"/>
                    </a:lnTo>
                    <a:cubicBezTo>
                      <a:pt x="867" y="1418"/>
                      <a:pt x="857" y="1455"/>
                      <a:pt x="840" y="1483"/>
                    </a:cubicBezTo>
                    <a:cubicBezTo>
                      <a:pt x="775" y="1582"/>
                      <a:pt x="714" y="1687"/>
                      <a:pt x="663" y="1792"/>
                    </a:cubicBezTo>
                    <a:cubicBezTo>
                      <a:pt x="650" y="1816"/>
                      <a:pt x="612" y="1847"/>
                      <a:pt x="578" y="1853"/>
                    </a:cubicBezTo>
                    <a:lnTo>
                      <a:pt x="248" y="1932"/>
                    </a:lnTo>
                    <a:cubicBezTo>
                      <a:pt x="214" y="1941"/>
                      <a:pt x="180" y="1969"/>
                      <a:pt x="173" y="1996"/>
                    </a:cubicBezTo>
                    <a:lnTo>
                      <a:pt x="7" y="2557"/>
                    </a:lnTo>
                    <a:cubicBezTo>
                      <a:pt x="0" y="2581"/>
                      <a:pt x="17" y="2605"/>
                      <a:pt x="47" y="2605"/>
                    </a:cubicBezTo>
                    <a:lnTo>
                      <a:pt x="350" y="2622"/>
                    </a:lnTo>
                    <a:cubicBezTo>
                      <a:pt x="380" y="2625"/>
                      <a:pt x="405" y="2646"/>
                      <a:pt x="401" y="2672"/>
                    </a:cubicBezTo>
                    <a:cubicBezTo>
                      <a:pt x="391" y="2774"/>
                      <a:pt x="391" y="2870"/>
                      <a:pt x="401" y="2965"/>
                    </a:cubicBezTo>
                    <a:cubicBezTo>
                      <a:pt x="405" y="2989"/>
                      <a:pt x="388" y="3026"/>
                      <a:pt x="367" y="3054"/>
                    </a:cubicBezTo>
                    <a:lnTo>
                      <a:pt x="30" y="3462"/>
                    </a:lnTo>
                    <a:cubicBezTo>
                      <a:pt x="10" y="3485"/>
                      <a:pt x="0" y="3523"/>
                      <a:pt x="10" y="3546"/>
                    </a:cubicBezTo>
                    <a:lnTo>
                      <a:pt x="170" y="3900"/>
                    </a:lnTo>
                    <a:cubicBezTo>
                      <a:pt x="173" y="3903"/>
                      <a:pt x="176" y="3907"/>
                      <a:pt x="180" y="3910"/>
                    </a:cubicBezTo>
                    <a:cubicBezTo>
                      <a:pt x="184" y="3914"/>
                      <a:pt x="190" y="3914"/>
                      <a:pt x="193" y="3914"/>
                    </a:cubicBezTo>
                    <a:cubicBezTo>
                      <a:pt x="207" y="3914"/>
                      <a:pt x="221" y="3907"/>
                      <a:pt x="234" y="3896"/>
                    </a:cubicBezTo>
                    <a:lnTo>
                      <a:pt x="595" y="3567"/>
                    </a:lnTo>
                    <a:cubicBezTo>
                      <a:pt x="610" y="3552"/>
                      <a:pt x="629" y="3544"/>
                      <a:pt x="646" y="3544"/>
                    </a:cubicBezTo>
                    <a:cubicBezTo>
                      <a:pt x="656" y="3544"/>
                      <a:pt x="666" y="3547"/>
                      <a:pt x="673" y="3553"/>
                    </a:cubicBezTo>
                    <a:cubicBezTo>
                      <a:pt x="717" y="3590"/>
                      <a:pt x="772" y="3621"/>
                      <a:pt x="826" y="3642"/>
                    </a:cubicBezTo>
                    <a:cubicBezTo>
                      <a:pt x="849" y="3652"/>
                      <a:pt x="867" y="3679"/>
                      <a:pt x="863" y="3706"/>
                    </a:cubicBezTo>
                    <a:lnTo>
                      <a:pt x="752" y="4209"/>
                    </a:lnTo>
                    <a:cubicBezTo>
                      <a:pt x="747" y="4223"/>
                      <a:pt x="755" y="4237"/>
                      <a:pt x="765" y="4243"/>
                    </a:cubicBezTo>
                    <a:lnTo>
                      <a:pt x="768" y="4243"/>
                    </a:lnTo>
                    <a:cubicBezTo>
                      <a:pt x="773" y="4248"/>
                      <a:pt x="780" y="4251"/>
                      <a:pt x="788" y="4251"/>
                    </a:cubicBezTo>
                    <a:cubicBezTo>
                      <a:pt x="791" y="4251"/>
                      <a:pt x="795" y="4251"/>
                      <a:pt x="799" y="4250"/>
                    </a:cubicBezTo>
                    <a:lnTo>
                      <a:pt x="1152" y="4216"/>
                    </a:lnTo>
                    <a:cubicBezTo>
                      <a:pt x="1183" y="4213"/>
                      <a:pt x="1221" y="4189"/>
                      <a:pt x="1227" y="4162"/>
                    </a:cubicBezTo>
                    <a:lnTo>
                      <a:pt x="1421" y="3652"/>
                    </a:lnTo>
                    <a:cubicBezTo>
                      <a:pt x="1431" y="3625"/>
                      <a:pt x="1465" y="3590"/>
                      <a:pt x="1496" y="3577"/>
                    </a:cubicBezTo>
                    <a:cubicBezTo>
                      <a:pt x="1533" y="3560"/>
                      <a:pt x="1571" y="3540"/>
                      <a:pt x="1608" y="3515"/>
                    </a:cubicBezTo>
                    <a:cubicBezTo>
                      <a:pt x="1645" y="3495"/>
                      <a:pt x="1679" y="3475"/>
                      <a:pt x="1714" y="3451"/>
                    </a:cubicBezTo>
                    <a:cubicBezTo>
                      <a:pt x="1730" y="3440"/>
                      <a:pt x="1747" y="3434"/>
                      <a:pt x="1762" y="3434"/>
                    </a:cubicBezTo>
                    <a:cubicBezTo>
                      <a:pt x="1775" y="3434"/>
                      <a:pt x="1785" y="3438"/>
                      <a:pt x="1792" y="3448"/>
                    </a:cubicBezTo>
                    <a:lnTo>
                      <a:pt x="1971" y="3723"/>
                    </a:lnTo>
                    <a:cubicBezTo>
                      <a:pt x="1971" y="3727"/>
                      <a:pt x="1975" y="3730"/>
                      <a:pt x="1979" y="3730"/>
                    </a:cubicBezTo>
                    <a:cubicBezTo>
                      <a:pt x="1983" y="3733"/>
                      <a:pt x="1988" y="3734"/>
                      <a:pt x="1994" y="3734"/>
                    </a:cubicBezTo>
                    <a:cubicBezTo>
                      <a:pt x="2006" y="3734"/>
                      <a:pt x="2023" y="3727"/>
                      <a:pt x="2037" y="3713"/>
                    </a:cubicBezTo>
                    <a:lnTo>
                      <a:pt x="2420" y="3305"/>
                    </a:lnTo>
                    <a:cubicBezTo>
                      <a:pt x="2445" y="3281"/>
                      <a:pt x="2458" y="3244"/>
                      <a:pt x="2451" y="3220"/>
                    </a:cubicBezTo>
                    <a:lnTo>
                      <a:pt x="2343" y="2856"/>
                    </a:lnTo>
                    <a:cubicBezTo>
                      <a:pt x="2339" y="2836"/>
                      <a:pt x="2346" y="2795"/>
                      <a:pt x="2363" y="2768"/>
                    </a:cubicBezTo>
                    <a:cubicBezTo>
                      <a:pt x="2431" y="2669"/>
                      <a:pt x="2489" y="2564"/>
                      <a:pt x="2543" y="2462"/>
                    </a:cubicBezTo>
                    <a:cubicBezTo>
                      <a:pt x="2553" y="2434"/>
                      <a:pt x="2591" y="2407"/>
                      <a:pt x="2624" y="2398"/>
                    </a:cubicBezTo>
                    <a:lnTo>
                      <a:pt x="2958" y="2319"/>
                    </a:lnTo>
                    <a:cubicBezTo>
                      <a:pt x="2988" y="2309"/>
                      <a:pt x="3022" y="2282"/>
                      <a:pt x="3032" y="2255"/>
                    </a:cubicBezTo>
                    <a:lnTo>
                      <a:pt x="3199" y="1697"/>
                    </a:lnTo>
                    <a:cubicBezTo>
                      <a:pt x="3203" y="1676"/>
                      <a:pt x="3195" y="1659"/>
                      <a:pt x="3179" y="1653"/>
                    </a:cubicBezTo>
                    <a:lnTo>
                      <a:pt x="3179" y="1649"/>
                    </a:lnTo>
                    <a:cubicBezTo>
                      <a:pt x="3172" y="1646"/>
                      <a:pt x="3165" y="1646"/>
                      <a:pt x="3154" y="1646"/>
                    </a:cubicBezTo>
                    <a:lnTo>
                      <a:pt x="2856" y="1629"/>
                    </a:lnTo>
                    <a:cubicBezTo>
                      <a:pt x="2825" y="1626"/>
                      <a:pt x="2801" y="1605"/>
                      <a:pt x="2804" y="1577"/>
                    </a:cubicBezTo>
                    <a:cubicBezTo>
                      <a:pt x="2808" y="1530"/>
                      <a:pt x="2812" y="1483"/>
                      <a:pt x="2812" y="1439"/>
                    </a:cubicBezTo>
                    <a:cubicBezTo>
                      <a:pt x="2812" y="1387"/>
                      <a:pt x="2808" y="1337"/>
                      <a:pt x="2804" y="1289"/>
                    </a:cubicBezTo>
                    <a:cubicBezTo>
                      <a:pt x="2801" y="1265"/>
                      <a:pt x="2815" y="1224"/>
                      <a:pt x="2835" y="1197"/>
                    </a:cubicBezTo>
                    <a:lnTo>
                      <a:pt x="3175" y="789"/>
                    </a:lnTo>
                    <a:cubicBezTo>
                      <a:pt x="3195" y="766"/>
                      <a:pt x="3203" y="728"/>
                      <a:pt x="3195" y="708"/>
                    </a:cubicBezTo>
                    <a:lnTo>
                      <a:pt x="3036" y="354"/>
                    </a:lnTo>
                    <a:cubicBezTo>
                      <a:pt x="3032" y="347"/>
                      <a:pt x="3029" y="344"/>
                      <a:pt x="3026" y="340"/>
                    </a:cubicBezTo>
                    <a:lnTo>
                      <a:pt x="3022" y="340"/>
                    </a:lnTo>
                    <a:cubicBezTo>
                      <a:pt x="3019" y="339"/>
                      <a:pt x="3015" y="338"/>
                      <a:pt x="3010" y="338"/>
                    </a:cubicBezTo>
                    <a:cubicBezTo>
                      <a:pt x="2998" y="338"/>
                      <a:pt x="2984" y="345"/>
                      <a:pt x="2971" y="358"/>
                    </a:cubicBezTo>
                    <a:lnTo>
                      <a:pt x="2611" y="684"/>
                    </a:lnTo>
                    <a:cubicBezTo>
                      <a:pt x="2596" y="699"/>
                      <a:pt x="2577" y="707"/>
                      <a:pt x="2559" y="707"/>
                    </a:cubicBezTo>
                    <a:cubicBezTo>
                      <a:pt x="2549" y="707"/>
                      <a:pt x="2539" y="704"/>
                      <a:pt x="2533" y="697"/>
                    </a:cubicBezTo>
                    <a:cubicBezTo>
                      <a:pt x="2485" y="660"/>
                      <a:pt x="2434" y="629"/>
                      <a:pt x="2379" y="609"/>
                    </a:cubicBezTo>
                    <a:cubicBezTo>
                      <a:pt x="2352" y="598"/>
                      <a:pt x="2335" y="571"/>
                      <a:pt x="2343" y="544"/>
                    </a:cubicBezTo>
                    <a:lnTo>
                      <a:pt x="2454" y="41"/>
                    </a:lnTo>
                    <a:cubicBezTo>
                      <a:pt x="2458" y="27"/>
                      <a:pt x="2451" y="14"/>
                      <a:pt x="2437" y="7"/>
                    </a:cubicBezTo>
                    <a:cubicBezTo>
                      <a:pt x="2431" y="0"/>
                      <a:pt x="2417" y="0"/>
                      <a:pt x="2404" y="0"/>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613;p28">
                <a:extLst>
                  <a:ext uri="{FF2B5EF4-FFF2-40B4-BE49-F238E27FC236}">
                    <a16:creationId xmlns:a16="http://schemas.microsoft.com/office/drawing/2014/main" id="{8D48E4CA-4354-4399-BDF7-45FF24A480FF}"/>
                  </a:ext>
                </a:extLst>
              </p:cNvPr>
              <p:cNvSpPr/>
              <p:nvPr/>
            </p:nvSpPr>
            <p:spPr>
              <a:xfrm>
                <a:off x="1701238" y="1311775"/>
                <a:ext cx="1187790" cy="2384034"/>
              </a:xfrm>
              <a:custGeom>
                <a:avLst/>
                <a:gdLst/>
                <a:ahLst/>
                <a:cxnLst/>
                <a:rect l="l" t="t" r="r" b="b"/>
                <a:pathLst>
                  <a:path w="23466" h="47099" extrusionOk="0">
                    <a:moveTo>
                      <a:pt x="21266" y="0"/>
                    </a:moveTo>
                    <a:cubicBezTo>
                      <a:pt x="21096" y="0"/>
                      <a:pt x="20926" y="38"/>
                      <a:pt x="20797" y="112"/>
                    </a:cubicBezTo>
                    <a:lnTo>
                      <a:pt x="469" y="11849"/>
                    </a:lnTo>
                    <a:cubicBezTo>
                      <a:pt x="211" y="11998"/>
                      <a:pt x="0" y="12362"/>
                      <a:pt x="0" y="12658"/>
                    </a:cubicBezTo>
                    <a:lnTo>
                      <a:pt x="0" y="45446"/>
                    </a:lnTo>
                    <a:cubicBezTo>
                      <a:pt x="0" y="45741"/>
                      <a:pt x="211" y="46105"/>
                      <a:pt x="469" y="46255"/>
                    </a:cubicBezTo>
                    <a:lnTo>
                      <a:pt x="1731" y="46986"/>
                    </a:lnTo>
                    <a:cubicBezTo>
                      <a:pt x="1862" y="47061"/>
                      <a:pt x="2032" y="47098"/>
                      <a:pt x="2201" y="47098"/>
                    </a:cubicBezTo>
                    <a:cubicBezTo>
                      <a:pt x="2371" y="47098"/>
                      <a:pt x="2540" y="47061"/>
                      <a:pt x="2669" y="46986"/>
                    </a:cubicBezTo>
                    <a:lnTo>
                      <a:pt x="22996" y="35250"/>
                    </a:lnTo>
                    <a:cubicBezTo>
                      <a:pt x="23255" y="35101"/>
                      <a:pt x="23465" y="34737"/>
                      <a:pt x="23465" y="34437"/>
                    </a:cubicBezTo>
                    <a:lnTo>
                      <a:pt x="23465" y="1653"/>
                    </a:lnTo>
                    <a:cubicBezTo>
                      <a:pt x="23465" y="1353"/>
                      <a:pt x="23255" y="990"/>
                      <a:pt x="22996" y="840"/>
                    </a:cubicBezTo>
                    <a:lnTo>
                      <a:pt x="21735" y="112"/>
                    </a:lnTo>
                    <a:cubicBezTo>
                      <a:pt x="21606" y="38"/>
                      <a:pt x="21436" y="0"/>
                      <a:pt x="21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614;p28">
                <a:extLst>
                  <a:ext uri="{FF2B5EF4-FFF2-40B4-BE49-F238E27FC236}">
                    <a16:creationId xmlns:a16="http://schemas.microsoft.com/office/drawing/2014/main" id="{C33C96AA-8EA5-4843-B548-9BE9C1EB1910}"/>
                  </a:ext>
                </a:extLst>
              </p:cNvPr>
              <p:cNvSpPr/>
              <p:nvPr/>
            </p:nvSpPr>
            <p:spPr>
              <a:xfrm>
                <a:off x="1704629" y="1935942"/>
                <a:ext cx="456" cy="759"/>
              </a:xfrm>
              <a:custGeom>
                <a:avLst/>
                <a:gdLst/>
                <a:ahLst/>
                <a:cxnLst/>
                <a:rect l="l" t="t" r="r" b="b"/>
                <a:pathLst>
                  <a:path w="9" h="15" extrusionOk="0">
                    <a:moveTo>
                      <a:pt x="1" y="14"/>
                    </a:moveTo>
                    <a:cubicBezTo>
                      <a:pt x="1" y="11"/>
                      <a:pt x="5" y="8"/>
                      <a:pt x="8" y="0"/>
                    </a:cubicBezTo>
                    <a:cubicBezTo>
                      <a:pt x="5" y="8"/>
                      <a:pt x="1" y="11"/>
                      <a:pt x="1" y="14"/>
                    </a:cubicBezTo>
                    <a:close/>
                  </a:path>
                </a:pathLst>
              </a:custGeom>
              <a:solidFill>
                <a:srgbClr val="27DE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615;p28">
                <a:extLst>
                  <a:ext uri="{FF2B5EF4-FFF2-40B4-BE49-F238E27FC236}">
                    <a16:creationId xmlns:a16="http://schemas.microsoft.com/office/drawing/2014/main" id="{81A5F5CE-32E9-4B2D-8E7B-B9D494C5BA39}"/>
                  </a:ext>
                </a:extLst>
              </p:cNvPr>
              <p:cNvSpPr/>
              <p:nvPr/>
            </p:nvSpPr>
            <p:spPr>
              <a:xfrm>
                <a:off x="1702402" y="1936650"/>
                <a:ext cx="2278" cy="7238"/>
              </a:xfrm>
              <a:custGeom>
                <a:avLst/>
                <a:gdLst/>
                <a:ahLst/>
                <a:cxnLst/>
                <a:rect l="l" t="t" r="r" b="b"/>
                <a:pathLst>
                  <a:path w="45" h="143" extrusionOk="0">
                    <a:moveTo>
                      <a:pt x="1" y="143"/>
                    </a:moveTo>
                    <a:cubicBezTo>
                      <a:pt x="11" y="96"/>
                      <a:pt x="24" y="48"/>
                      <a:pt x="45" y="0"/>
                    </a:cubicBezTo>
                    <a:cubicBezTo>
                      <a:pt x="24" y="48"/>
                      <a:pt x="11" y="96"/>
                      <a:pt x="1" y="143"/>
                    </a:cubicBezTo>
                    <a:close/>
                  </a:path>
                </a:pathLst>
              </a:custGeom>
              <a:solidFill>
                <a:srgbClr val="27DE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616;p28">
                <a:extLst>
                  <a:ext uri="{FF2B5EF4-FFF2-40B4-BE49-F238E27FC236}">
                    <a16:creationId xmlns:a16="http://schemas.microsoft.com/office/drawing/2014/main" id="{CE31FCBC-DD90-49C9-A252-1C7666FE04FF}"/>
                  </a:ext>
                </a:extLst>
              </p:cNvPr>
              <p:cNvSpPr/>
              <p:nvPr/>
            </p:nvSpPr>
            <p:spPr>
              <a:xfrm>
                <a:off x="1705034" y="1311775"/>
                <a:ext cx="1183994" cy="681716"/>
              </a:xfrm>
              <a:custGeom>
                <a:avLst/>
                <a:gdLst/>
                <a:ahLst/>
                <a:cxnLst/>
                <a:rect l="l" t="t" r="r" b="b"/>
                <a:pathLst>
                  <a:path w="23391" h="13468" extrusionOk="0">
                    <a:moveTo>
                      <a:pt x="65" y="12196"/>
                    </a:moveTo>
                    <a:cubicBezTo>
                      <a:pt x="41" y="12240"/>
                      <a:pt x="17" y="12287"/>
                      <a:pt x="0" y="12331"/>
                    </a:cubicBezTo>
                    <a:cubicBezTo>
                      <a:pt x="19" y="12285"/>
                      <a:pt x="41" y="12240"/>
                      <a:pt x="66" y="12197"/>
                    </a:cubicBezTo>
                    <a:lnTo>
                      <a:pt x="66" y="12197"/>
                    </a:lnTo>
                    <a:lnTo>
                      <a:pt x="65" y="12196"/>
                    </a:lnTo>
                    <a:close/>
                    <a:moveTo>
                      <a:pt x="21191" y="0"/>
                    </a:moveTo>
                    <a:cubicBezTo>
                      <a:pt x="21021" y="0"/>
                      <a:pt x="20851" y="38"/>
                      <a:pt x="20722" y="112"/>
                    </a:cubicBezTo>
                    <a:lnTo>
                      <a:pt x="394" y="11846"/>
                    </a:lnTo>
                    <a:cubicBezTo>
                      <a:pt x="266" y="11921"/>
                      <a:pt x="150" y="12050"/>
                      <a:pt x="66" y="12197"/>
                    </a:cubicBezTo>
                    <a:lnTo>
                      <a:pt x="66" y="12197"/>
                    </a:lnTo>
                    <a:lnTo>
                      <a:pt x="2264" y="13467"/>
                    </a:lnTo>
                    <a:cubicBezTo>
                      <a:pt x="2349" y="13321"/>
                      <a:pt x="2465" y="13192"/>
                      <a:pt x="2594" y="13117"/>
                    </a:cubicBezTo>
                    <a:lnTo>
                      <a:pt x="22921" y="1381"/>
                    </a:lnTo>
                    <a:cubicBezTo>
                      <a:pt x="22996" y="1338"/>
                      <a:pt x="23067" y="1317"/>
                      <a:pt x="23130" y="1317"/>
                    </a:cubicBezTo>
                    <a:cubicBezTo>
                      <a:pt x="23284" y="1317"/>
                      <a:pt x="23390" y="1440"/>
                      <a:pt x="23390" y="1652"/>
                    </a:cubicBezTo>
                    <a:lnTo>
                      <a:pt x="23390" y="1652"/>
                    </a:lnTo>
                    <a:cubicBezTo>
                      <a:pt x="23390" y="1353"/>
                      <a:pt x="23180" y="989"/>
                      <a:pt x="22921" y="840"/>
                    </a:cubicBezTo>
                    <a:lnTo>
                      <a:pt x="21660" y="112"/>
                    </a:lnTo>
                    <a:cubicBezTo>
                      <a:pt x="21531" y="38"/>
                      <a:pt x="21361" y="0"/>
                      <a:pt x="211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617;p28">
                <a:extLst>
                  <a:ext uri="{FF2B5EF4-FFF2-40B4-BE49-F238E27FC236}">
                    <a16:creationId xmlns:a16="http://schemas.microsoft.com/office/drawing/2014/main" id="{978001EA-0BEA-4930-81BE-2D48C53AE16C}"/>
                  </a:ext>
                </a:extLst>
              </p:cNvPr>
              <p:cNvSpPr/>
              <p:nvPr/>
            </p:nvSpPr>
            <p:spPr>
              <a:xfrm>
                <a:off x="1886904" y="1559093"/>
                <a:ext cx="909040" cy="1664556"/>
              </a:xfrm>
              <a:custGeom>
                <a:avLst/>
                <a:gdLst/>
                <a:ahLst/>
                <a:cxnLst/>
                <a:rect l="l" t="t" r="r" b="b"/>
                <a:pathLst>
                  <a:path w="17959" h="32885" extrusionOk="0">
                    <a:moveTo>
                      <a:pt x="17742" y="1"/>
                    </a:moveTo>
                    <a:cubicBezTo>
                      <a:pt x="17689" y="1"/>
                      <a:pt x="17630" y="18"/>
                      <a:pt x="17567" y="54"/>
                    </a:cubicBezTo>
                    <a:lnTo>
                      <a:pt x="392" y="9972"/>
                    </a:lnTo>
                    <a:cubicBezTo>
                      <a:pt x="174" y="10097"/>
                      <a:pt x="1" y="10400"/>
                      <a:pt x="1" y="10648"/>
                    </a:cubicBezTo>
                    <a:lnTo>
                      <a:pt x="1" y="32604"/>
                    </a:lnTo>
                    <a:cubicBezTo>
                      <a:pt x="1" y="32783"/>
                      <a:pt x="88" y="32884"/>
                      <a:pt x="217" y="32884"/>
                    </a:cubicBezTo>
                    <a:cubicBezTo>
                      <a:pt x="269" y="32884"/>
                      <a:pt x="328" y="32868"/>
                      <a:pt x="392" y="32832"/>
                    </a:cubicBezTo>
                    <a:lnTo>
                      <a:pt x="17567" y="22915"/>
                    </a:lnTo>
                    <a:cubicBezTo>
                      <a:pt x="17782" y="22789"/>
                      <a:pt x="17958" y="22487"/>
                      <a:pt x="17958" y="22234"/>
                    </a:cubicBezTo>
                    <a:lnTo>
                      <a:pt x="17958" y="279"/>
                    </a:lnTo>
                    <a:cubicBezTo>
                      <a:pt x="17958" y="103"/>
                      <a:pt x="17870" y="1"/>
                      <a:pt x="17742"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618;p28">
                <a:extLst>
                  <a:ext uri="{FF2B5EF4-FFF2-40B4-BE49-F238E27FC236}">
                    <a16:creationId xmlns:a16="http://schemas.microsoft.com/office/drawing/2014/main" id="{0C7F1CC5-C7B9-4128-9E55-D6EA99447A3A}"/>
                  </a:ext>
                </a:extLst>
              </p:cNvPr>
              <p:cNvSpPr/>
              <p:nvPr/>
            </p:nvSpPr>
            <p:spPr>
              <a:xfrm>
                <a:off x="1701238" y="1929058"/>
                <a:ext cx="129631" cy="1766652"/>
              </a:xfrm>
              <a:custGeom>
                <a:avLst/>
                <a:gdLst/>
                <a:ahLst/>
                <a:cxnLst/>
                <a:rect l="l" t="t" r="r" b="b"/>
                <a:pathLst>
                  <a:path w="2561" h="34902" extrusionOk="0">
                    <a:moveTo>
                      <a:pt x="140" y="1"/>
                    </a:moveTo>
                    <a:cubicBezTo>
                      <a:pt x="88" y="92"/>
                      <a:pt x="44" y="194"/>
                      <a:pt x="24" y="293"/>
                    </a:cubicBezTo>
                    <a:cubicBezTo>
                      <a:pt x="7" y="351"/>
                      <a:pt x="0" y="409"/>
                      <a:pt x="0" y="463"/>
                    </a:cubicBezTo>
                    <a:lnTo>
                      <a:pt x="3" y="33248"/>
                    </a:lnTo>
                    <a:cubicBezTo>
                      <a:pt x="3" y="33550"/>
                      <a:pt x="211" y="33910"/>
                      <a:pt x="469" y="34060"/>
                    </a:cubicBezTo>
                    <a:lnTo>
                      <a:pt x="1731" y="34791"/>
                    </a:lnTo>
                    <a:cubicBezTo>
                      <a:pt x="1765" y="34808"/>
                      <a:pt x="1798" y="34825"/>
                      <a:pt x="1836" y="34839"/>
                    </a:cubicBezTo>
                    <a:cubicBezTo>
                      <a:pt x="1853" y="34845"/>
                      <a:pt x="1874" y="34852"/>
                      <a:pt x="1894" y="34859"/>
                    </a:cubicBezTo>
                    <a:cubicBezTo>
                      <a:pt x="1931" y="34869"/>
                      <a:pt x="1972" y="34880"/>
                      <a:pt x="2013" y="34886"/>
                    </a:cubicBezTo>
                    <a:cubicBezTo>
                      <a:pt x="2074" y="34896"/>
                      <a:pt x="2138" y="34901"/>
                      <a:pt x="2202" y="34901"/>
                    </a:cubicBezTo>
                    <a:cubicBezTo>
                      <a:pt x="2265" y="34901"/>
                      <a:pt x="2329" y="34896"/>
                      <a:pt x="2390" y="34886"/>
                    </a:cubicBezTo>
                    <a:cubicBezTo>
                      <a:pt x="2421" y="34880"/>
                      <a:pt x="2451" y="34872"/>
                      <a:pt x="2482" y="34866"/>
                    </a:cubicBezTo>
                    <a:cubicBezTo>
                      <a:pt x="2509" y="34859"/>
                      <a:pt x="2536" y="34849"/>
                      <a:pt x="2561" y="34839"/>
                    </a:cubicBezTo>
                    <a:lnTo>
                      <a:pt x="2561" y="34839"/>
                    </a:lnTo>
                    <a:cubicBezTo>
                      <a:pt x="2524" y="34850"/>
                      <a:pt x="2490" y="34856"/>
                      <a:pt x="2457" y="34856"/>
                    </a:cubicBezTo>
                    <a:cubicBezTo>
                      <a:pt x="2304" y="34856"/>
                      <a:pt x="2200" y="34733"/>
                      <a:pt x="2200" y="34519"/>
                    </a:cubicBezTo>
                    <a:lnTo>
                      <a:pt x="2200" y="1735"/>
                    </a:lnTo>
                    <a:cubicBezTo>
                      <a:pt x="2200" y="1585"/>
                      <a:pt x="2255" y="1418"/>
                      <a:pt x="2339" y="1272"/>
                    </a:cubicBezTo>
                    <a:lnTo>
                      <a:pt x="140" y="1"/>
                    </a:ln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619;p28">
                <a:extLst>
                  <a:ext uri="{FF2B5EF4-FFF2-40B4-BE49-F238E27FC236}">
                    <a16:creationId xmlns:a16="http://schemas.microsoft.com/office/drawing/2014/main" id="{C45A4CC5-FB17-4CA8-8F87-5A54AF26EB10}"/>
                  </a:ext>
                </a:extLst>
              </p:cNvPr>
              <p:cNvSpPr/>
              <p:nvPr/>
            </p:nvSpPr>
            <p:spPr>
              <a:xfrm>
                <a:off x="2026153" y="3270882"/>
                <a:ext cx="106550" cy="150283"/>
              </a:xfrm>
              <a:custGeom>
                <a:avLst/>
                <a:gdLst/>
                <a:ahLst/>
                <a:cxnLst/>
                <a:rect l="l" t="t" r="r" b="b"/>
                <a:pathLst>
                  <a:path w="2105" h="2969" extrusionOk="0">
                    <a:moveTo>
                      <a:pt x="1098" y="1"/>
                    </a:moveTo>
                    <a:cubicBezTo>
                      <a:pt x="1051" y="1"/>
                      <a:pt x="990" y="58"/>
                      <a:pt x="962" y="143"/>
                    </a:cubicBezTo>
                    <a:lnTo>
                      <a:pt x="727" y="921"/>
                    </a:lnTo>
                    <a:cubicBezTo>
                      <a:pt x="711" y="969"/>
                      <a:pt x="683" y="1016"/>
                      <a:pt x="650" y="1040"/>
                    </a:cubicBezTo>
                    <a:lnTo>
                      <a:pt x="119" y="1451"/>
                    </a:lnTo>
                    <a:cubicBezTo>
                      <a:pt x="34" y="1517"/>
                      <a:pt x="0" y="1672"/>
                      <a:pt x="61" y="1717"/>
                    </a:cubicBezTo>
                    <a:lnTo>
                      <a:pt x="446" y="1996"/>
                    </a:lnTo>
                    <a:cubicBezTo>
                      <a:pt x="469" y="2013"/>
                      <a:pt x="479" y="2050"/>
                      <a:pt x="476" y="2098"/>
                    </a:cubicBezTo>
                    <a:lnTo>
                      <a:pt x="385" y="2856"/>
                    </a:lnTo>
                    <a:cubicBezTo>
                      <a:pt x="376" y="2928"/>
                      <a:pt x="405" y="2969"/>
                      <a:pt x="446" y="2969"/>
                    </a:cubicBezTo>
                    <a:cubicBezTo>
                      <a:pt x="473" y="2969"/>
                      <a:pt x="504" y="2951"/>
                      <a:pt x="534" y="2914"/>
                    </a:cubicBezTo>
                    <a:lnTo>
                      <a:pt x="1010" y="2308"/>
                    </a:lnTo>
                    <a:cubicBezTo>
                      <a:pt x="1035" y="2271"/>
                      <a:pt x="1068" y="2250"/>
                      <a:pt x="1097" y="2250"/>
                    </a:cubicBezTo>
                    <a:cubicBezTo>
                      <a:pt x="1100" y="2250"/>
                      <a:pt x="1102" y="2251"/>
                      <a:pt x="1105" y="2251"/>
                    </a:cubicBezTo>
                    <a:lnTo>
                      <a:pt x="1577" y="2312"/>
                    </a:lnTo>
                    <a:cubicBezTo>
                      <a:pt x="1579" y="2312"/>
                      <a:pt x="1581" y="2312"/>
                      <a:pt x="1583" y="2312"/>
                    </a:cubicBezTo>
                    <a:cubicBezTo>
                      <a:pt x="1657" y="2312"/>
                      <a:pt x="1740" y="2180"/>
                      <a:pt x="1727" y="2080"/>
                    </a:cubicBezTo>
                    <a:lnTo>
                      <a:pt x="1635" y="1428"/>
                    </a:lnTo>
                    <a:cubicBezTo>
                      <a:pt x="1632" y="1387"/>
                      <a:pt x="1642" y="1336"/>
                      <a:pt x="1666" y="1288"/>
                    </a:cubicBezTo>
                    <a:lnTo>
                      <a:pt x="2050" y="568"/>
                    </a:lnTo>
                    <a:cubicBezTo>
                      <a:pt x="2105" y="468"/>
                      <a:pt x="2084" y="362"/>
                      <a:pt x="2018" y="362"/>
                    </a:cubicBezTo>
                    <a:cubicBezTo>
                      <a:pt x="2010" y="362"/>
                      <a:pt x="2001" y="364"/>
                      <a:pt x="1992" y="367"/>
                    </a:cubicBezTo>
                    <a:lnTo>
                      <a:pt x="1462" y="571"/>
                    </a:lnTo>
                    <a:cubicBezTo>
                      <a:pt x="1453" y="575"/>
                      <a:pt x="1444" y="576"/>
                      <a:pt x="1436" y="576"/>
                    </a:cubicBezTo>
                    <a:cubicBezTo>
                      <a:pt x="1415" y="576"/>
                      <a:pt x="1397" y="563"/>
                      <a:pt x="1387" y="541"/>
                    </a:cubicBezTo>
                    <a:lnTo>
                      <a:pt x="1149" y="37"/>
                    </a:lnTo>
                    <a:cubicBezTo>
                      <a:pt x="1138" y="12"/>
                      <a:pt x="1119" y="1"/>
                      <a:pt x="1098" y="1"/>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620;p28">
                <a:extLst>
                  <a:ext uri="{FF2B5EF4-FFF2-40B4-BE49-F238E27FC236}">
                    <a16:creationId xmlns:a16="http://schemas.microsoft.com/office/drawing/2014/main" id="{095F67FA-B9CB-454A-B1BD-D36012BCDE7C}"/>
                  </a:ext>
                </a:extLst>
              </p:cNvPr>
              <p:cNvSpPr/>
              <p:nvPr/>
            </p:nvSpPr>
            <p:spPr>
              <a:xfrm>
                <a:off x="2161758" y="3192576"/>
                <a:ext cx="106600" cy="150283"/>
              </a:xfrm>
              <a:custGeom>
                <a:avLst/>
                <a:gdLst/>
                <a:ahLst/>
                <a:cxnLst/>
                <a:rect l="l" t="t" r="r" b="b"/>
                <a:pathLst>
                  <a:path w="2106" h="2969" extrusionOk="0">
                    <a:moveTo>
                      <a:pt x="1099" y="1"/>
                    </a:moveTo>
                    <a:cubicBezTo>
                      <a:pt x="1052" y="1"/>
                      <a:pt x="991" y="58"/>
                      <a:pt x="965" y="142"/>
                    </a:cubicBezTo>
                    <a:lnTo>
                      <a:pt x="728" y="922"/>
                    </a:lnTo>
                    <a:cubicBezTo>
                      <a:pt x="711" y="969"/>
                      <a:pt x="684" y="1016"/>
                      <a:pt x="649" y="1040"/>
                    </a:cubicBezTo>
                    <a:lnTo>
                      <a:pt x="119" y="1452"/>
                    </a:lnTo>
                    <a:cubicBezTo>
                      <a:pt x="34" y="1517"/>
                      <a:pt x="0" y="1672"/>
                      <a:pt x="61" y="1717"/>
                    </a:cubicBezTo>
                    <a:lnTo>
                      <a:pt x="446" y="1996"/>
                    </a:lnTo>
                    <a:cubicBezTo>
                      <a:pt x="469" y="2013"/>
                      <a:pt x="480" y="2050"/>
                      <a:pt x="476" y="2098"/>
                    </a:cubicBezTo>
                    <a:lnTo>
                      <a:pt x="384" y="2856"/>
                    </a:lnTo>
                    <a:cubicBezTo>
                      <a:pt x="376" y="2928"/>
                      <a:pt x="405" y="2969"/>
                      <a:pt x="446" y="2969"/>
                    </a:cubicBezTo>
                    <a:cubicBezTo>
                      <a:pt x="473" y="2969"/>
                      <a:pt x="504" y="2951"/>
                      <a:pt x="534" y="2913"/>
                    </a:cubicBezTo>
                    <a:lnTo>
                      <a:pt x="1010" y="2309"/>
                    </a:lnTo>
                    <a:cubicBezTo>
                      <a:pt x="1035" y="2271"/>
                      <a:pt x="1069" y="2251"/>
                      <a:pt x="1098" y="2251"/>
                    </a:cubicBezTo>
                    <a:cubicBezTo>
                      <a:pt x="1101" y="2251"/>
                      <a:pt x="1103" y="2251"/>
                      <a:pt x="1105" y="2251"/>
                    </a:cubicBezTo>
                    <a:lnTo>
                      <a:pt x="1577" y="2312"/>
                    </a:lnTo>
                    <a:cubicBezTo>
                      <a:pt x="1579" y="2312"/>
                      <a:pt x="1581" y="2312"/>
                      <a:pt x="1583" y="2312"/>
                    </a:cubicBezTo>
                    <a:cubicBezTo>
                      <a:pt x="1659" y="2312"/>
                      <a:pt x="1740" y="2180"/>
                      <a:pt x="1727" y="2080"/>
                    </a:cubicBezTo>
                    <a:lnTo>
                      <a:pt x="1638" y="1428"/>
                    </a:lnTo>
                    <a:cubicBezTo>
                      <a:pt x="1632" y="1387"/>
                      <a:pt x="1643" y="1336"/>
                      <a:pt x="1666" y="1289"/>
                    </a:cubicBezTo>
                    <a:lnTo>
                      <a:pt x="2050" y="568"/>
                    </a:lnTo>
                    <a:cubicBezTo>
                      <a:pt x="2105" y="468"/>
                      <a:pt x="2084" y="362"/>
                      <a:pt x="2018" y="362"/>
                    </a:cubicBezTo>
                    <a:cubicBezTo>
                      <a:pt x="2010" y="362"/>
                      <a:pt x="2002" y="364"/>
                      <a:pt x="1993" y="367"/>
                    </a:cubicBezTo>
                    <a:lnTo>
                      <a:pt x="1462" y="571"/>
                    </a:lnTo>
                    <a:cubicBezTo>
                      <a:pt x="1453" y="575"/>
                      <a:pt x="1445" y="576"/>
                      <a:pt x="1437" y="576"/>
                    </a:cubicBezTo>
                    <a:cubicBezTo>
                      <a:pt x="1415" y="576"/>
                      <a:pt x="1397" y="563"/>
                      <a:pt x="1387" y="541"/>
                    </a:cubicBezTo>
                    <a:lnTo>
                      <a:pt x="1149" y="37"/>
                    </a:lnTo>
                    <a:cubicBezTo>
                      <a:pt x="1138" y="12"/>
                      <a:pt x="1119" y="1"/>
                      <a:pt x="1099" y="1"/>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621;p28">
                <a:extLst>
                  <a:ext uri="{FF2B5EF4-FFF2-40B4-BE49-F238E27FC236}">
                    <a16:creationId xmlns:a16="http://schemas.microsoft.com/office/drawing/2014/main" id="{51B1701A-8A2F-44B9-AE9F-0D4EEA04E4E8}"/>
                  </a:ext>
                </a:extLst>
              </p:cNvPr>
              <p:cNvSpPr/>
              <p:nvPr/>
            </p:nvSpPr>
            <p:spPr>
              <a:xfrm>
                <a:off x="2297312" y="3114271"/>
                <a:ext cx="106600" cy="150283"/>
              </a:xfrm>
              <a:custGeom>
                <a:avLst/>
                <a:gdLst/>
                <a:ahLst/>
                <a:cxnLst/>
                <a:rect l="l" t="t" r="r" b="b"/>
                <a:pathLst>
                  <a:path w="2106" h="2969" extrusionOk="0">
                    <a:moveTo>
                      <a:pt x="1100" y="1"/>
                    </a:moveTo>
                    <a:cubicBezTo>
                      <a:pt x="1053" y="1"/>
                      <a:pt x="993" y="58"/>
                      <a:pt x="967" y="143"/>
                    </a:cubicBezTo>
                    <a:lnTo>
                      <a:pt x="729" y="922"/>
                    </a:lnTo>
                    <a:cubicBezTo>
                      <a:pt x="711" y="969"/>
                      <a:pt x="685" y="1016"/>
                      <a:pt x="650" y="1041"/>
                    </a:cubicBezTo>
                    <a:lnTo>
                      <a:pt x="120" y="1452"/>
                    </a:lnTo>
                    <a:cubicBezTo>
                      <a:pt x="35" y="1517"/>
                      <a:pt x="1" y="1673"/>
                      <a:pt x="62" y="1717"/>
                    </a:cubicBezTo>
                    <a:lnTo>
                      <a:pt x="446" y="1995"/>
                    </a:lnTo>
                    <a:cubicBezTo>
                      <a:pt x="470" y="2013"/>
                      <a:pt x="484" y="2050"/>
                      <a:pt x="477" y="2097"/>
                    </a:cubicBezTo>
                    <a:lnTo>
                      <a:pt x="385" y="2856"/>
                    </a:lnTo>
                    <a:cubicBezTo>
                      <a:pt x="377" y="2928"/>
                      <a:pt x="406" y="2969"/>
                      <a:pt x="447" y="2969"/>
                    </a:cubicBezTo>
                    <a:cubicBezTo>
                      <a:pt x="474" y="2969"/>
                      <a:pt x="506" y="2951"/>
                      <a:pt x="535" y="2913"/>
                    </a:cubicBezTo>
                    <a:lnTo>
                      <a:pt x="1011" y="2309"/>
                    </a:lnTo>
                    <a:cubicBezTo>
                      <a:pt x="1036" y="2271"/>
                      <a:pt x="1070" y="2251"/>
                      <a:pt x="1100" y="2251"/>
                    </a:cubicBezTo>
                    <a:cubicBezTo>
                      <a:pt x="1102" y="2251"/>
                      <a:pt x="1104" y="2251"/>
                      <a:pt x="1106" y="2251"/>
                    </a:cubicBezTo>
                    <a:lnTo>
                      <a:pt x="1579" y="2312"/>
                    </a:lnTo>
                    <a:cubicBezTo>
                      <a:pt x="1581" y="2312"/>
                      <a:pt x="1582" y="2312"/>
                      <a:pt x="1584" y="2312"/>
                    </a:cubicBezTo>
                    <a:cubicBezTo>
                      <a:pt x="1661" y="2312"/>
                      <a:pt x="1745" y="2181"/>
                      <a:pt x="1728" y="2081"/>
                    </a:cubicBezTo>
                    <a:lnTo>
                      <a:pt x="1640" y="1428"/>
                    </a:lnTo>
                    <a:cubicBezTo>
                      <a:pt x="1633" y="1388"/>
                      <a:pt x="1643" y="1336"/>
                      <a:pt x="1667" y="1289"/>
                    </a:cubicBezTo>
                    <a:lnTo>
                      <a:pt x="2051" y="568"/>
                    </a:lnTo>
                    <a:cubicBezTo>
                      <a:pt x="2106" y="468"/>
                      <a:pt x="2085" y="363"/>
                      <a:pt x="2022" y="363"/>
                    </a:cubicBezTo>
                    <a:cubicBezTo>
                      <a:pt x="2014" y="363"/>
                      <a:pt x="2006" y="364"/>
                      <a:pt x="1997" y="368"/>
                    </a:cubicBezTo>
                    <a:lnTo>
                      <a:pt x="1463" y="572"/>
                    </a:lnTo>
                    <a:cubicBezTo>
                      <a:pt x="1455" y="575"/>
                      <a:pt x="1447" y="577"/>
                      <a:pt x="1440" y="577"/>
                    </a:cubicBezTo>
                    <a:cubicBezTo>
                      <a:pt x="1418" y="577"/>
                      <a:pt x="1398" y="564"/>
                      <a:pt x="1388" y="541"/>
                    </a:cubicBezTo>
                    <a:lnTo>
                      <a:pt x="1150" y="37"/>
                    </a:lnTo>
                    <a:cubicBezTo>
                      <a:pt x="1139" y="12"/>
                      <a:pt x="1121" y="1"/>
                      <a:pt x="1100" y="1"/>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622;p28">
                <a:extLst>
                  <a:ext uri="{FF2B5EF4-FFF2-40B4-BE49-F238E27FC236}">
                    <a16:creationId xmlns:a16="http://schemas.microsoft.com/office/drawing/2014/main" id="{AE75361A-2619-4162-B2FD-19F1B7B9B7CA}"/>
                  </a:ext>
                </a:extLst>
              </p:cNvPr>
              <p:cNvSpPr/>
              <p:nvPr/>
            </p:nvSpPr>
            <p:spPr>
              <a:xfrm>
                <a:off x="2432967" y="3036016"/>
                <a:ext cx="106550" cy="150283"/>
              </a:xfrm>
              <a:custGeom>
                <a:avLst/>
                <a:gdLst/>
                <a:ahLst/>
                <a:cxnLst/>
                <a:rect l="l" t="t" r="r" b="b"/>
                <a:pathLst>
                  <a:path w="2105" h="2969" extrusionOk="0">
                    <a:moveTo>
                      <a:pt x="1098" y="1"/>
                    </a:moveTo>
                    <a:cubicBezTo>
                      <a:pt x="1052" y="1"/>
                      <a:pt x="992" y="58"/>
                      <a:pt x="966" y="142"/>
                    </a:cubicBezTo>
                    <a:lnTo>
                      <a:pt x="727" y="921"/>
                    </a:lnTo>
                    <a:cubicBezTo>
                      <a:pt x="711" y="968"/>
                      <a:pt x="683" y="1016"/>
                      <a:pt x="650" y="1040"/>
                    </a:cubicBezTo>
                    <a:lnTo>
                      <a:pt x="119" y="1451"/>
                    </a:lnTo>
                    <a:cubicBezTo>
                      <a:pt x="34" y="1515"/>
                      <a:pt x="0" y="1672"/>
                      <a:pt x="62" y="1716"/>
                    </a:cubicBezTo>
                    <a:lnTo>
                      <a:pt x="446" y="1995"/>
                    </a:lnTo>
                    <a:cubicBezTo>
                      <a:pt x="470" y="2012"/>
                      <a:pt x="483" y="2049"/>
                      <a:pt x="476" y="2097"/>
                    </a:cubicBezTo>
                    <a:lnTo>
                      <a:pt x="385" y="2855"/>
                    </a:lnTo>
                    <a:cubicBezTo>
                      <a:pt x="376" y="2927"/>
                      <a:pt x="405" y="2968"/>
                      <a:pt x="446" y="2968"/>
                    </a:cubicBezTo>
                    <a:cubicBezTo>
                      <a:pt x="473" y="2968"/>
                      <a:pt x="504" y="2951"/>
                      <a:pt x="534" y="2913"/>
                    </a:cubicBezTo>
                    <a:lnTo>
                      <a:pt x="1010" y="2308"/>
                    </a:lnTo>
                    <a:cubicBezTo>
                      <a:pt x="1039" y="2270"/>
                      <a:pt x="1070" y="2249"/>
                      <a:pt x="1099" y="2249"/>
                    </a:cubicBezTo>
                    <a:cubicBezTo>
                      <a:pt x="1101" y="2249"/>
                      <a:pt x="1103" y="2250"/>
                      <a:pt x="1105" y="2250"/>
                    </a:cubicBezTo>
                    <a:lnTo>
                      <a:pt x="1578" y="2311"/>
                    </a:lnTo>
                    <a:cubicBezTo>
                      <a:pt x="1579" y="2311"/>
                      <a:pt x="1581" y="2311"/>
                      <a:pt x="1583" y="2311"/>
                    </a:cubicBezTo>
                    <a:cubicBezTo>
                      <a:pt x="1660" y="2311"/>
                      <a:pt x="1744" y="2180"/>
                      <a:pt x="1727" y="2080"/>
                    </a:cubicBezTo>
                    <a:lnTo>
                      <a:pt x="1639" y="1427"/>
                    </a:lnTo>
                    <a:cubicBezTo>
                      <a:pt x="1632" y="1387"/>
                      <a:pt x="1642" y="1335"/>
                      <a:pt x="1666" y="1288"/>
                    </a:cubicBezTo>
                    <a:lnTo>
                      <a:pt x="2050" y="567"/>
                    </a:lnTo>
                    <a:cubicBezTo>
                      <a:pt x="2105" y="467"/>
                      <a:pt x="2084" y="362"/>
                      <a:pt x="2021" y="362"/>
                    </a:cubicBezTo>
                    <a:cubicBezTo>
                      <a:pt x="2013" y="362"/>
                      <a:pt x="2005" y="363"/>
                      <a:pt x="1996" y="367"/>
                    </a:cubicBezTo>
                    <a:lnTo>
                      <a:pt x="1462" y="571"/>
                    </a:lnTo>
                    <a:cubicBezTo>
                      <a:pt x="1454" y="574"/>
                      <a:pt x="1446" y="576"/>
                      <a:pt x="1438" y="576"/>
                    </a:cubicBezTo>
                    <a:cubicBezTo>
                      <a:pt x="1417" y="576"/>
                      <a:pt x="1397" y="563"/>
                      <a:pt x="1387" y="540"/>
                    </a:cubicBezTo>
                    <a:lnTo>
                      <a:pt x="1149" y="37"/>
                    </a:lnTo>
                    <a:cubicBezTo>
                      <a:pt x="1138" y="12"/>
                      <a:pt x="1119" y="1"/>
                      <a:pt x="1098" y="1"/>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623;p28">
                <a:extLst>
                  <a:ext uri="{FF2B5EF4-FFF2-40B4-BE49-F238E27FC236}">
                    <a16:creationId xmlns:a16="http://schemas.microsoft.com/office/drawing/2014/main" id="{09D57360-E8A5-4DDE-8E76-8FD82D2022C2}"/>
                  </a:ext>
                </a:extLst>
              </p:cNvPr>
              <p:cNvSpPr/>
              <p:nvPr/>
            </p:nvSpPr>
            <p:spPr>
              <a:xfrm>
                <a:off x="2568572" y="2957710"/>
                <a:ext cx="106600" cy="150233"/>
              </a:xfrm>
              <a:custGeom>
                <a:avLst/>
                <a:gdLst/>
                <a:ahLst/>
                <a:cxnLst/>
                <a:rect l="l" t="t" r="r" b="b"/>
                <a:pathLst>
                  <a:path w="2106" h="2968" extrusionOk="0">
                    <a:moveTo>
                      <a:pt x="1099" y="1"/>
                    </a:moveTo>
                    <a:cubicBezTo>
                      <a:pt x="1052" y="1"/>
                      <a:pt x="991" y="57"/>
                      <a:pt x="965" y="142"/>
                    </a:cubicBezTo>
                    <a:lnTo>
                      <a:pt x="728" y="921"/>
                    </a:lnTo>
                    <a:cubicBezTo>
                      <a:pt x="714" y="968"/>
                      <a:pt x="684" y="1016"/>
                      <a:pt x="650" y="1040"/>
                    </a:cubicBezTo>
                    <a:lnTo>
                      <a:pt x="119" y="1451"/>
                    </a:lnTo>
                    <a:cubicBezTo>
                      <a:pt x="34" y="1515"/>
                      <a:pt x="0" y="1672"/>
                      <a:pt x="61" y="1716"/>
                    </a:cubicBezTo>
                    <a:lnTo>
                      <a:pt x="446" y="1995"/>
                    </a:lnTo>
                    <a:cubicBezTo>
                      <a:pt x="469" y="2012"/>
                      <a:pt x="483" y="2049"/>
                      <a:pt x="476" y="2097"/>
                    </a:cubicBezTo>
                    <a:lnTo>
                      <a:pt x="384" y="2855"/>
                    </a:lnTo>
                    <a:cubicBezTo>
                      <a:pt x="376" y="2927"/>
                      <a:pt x="405" y="2968"/>
                      <a:pt x="446" y="2968"/>
                    </a:cubicBezTo>
                    <a:cubicBezTo>
                      <a:pt x="473" y="2968"/>
                      <a:pt x="504" y="2951"/>
                      <a:pt x="534" y="2913"/>
                    </a:cubicBezTo>
                    <a:lnTo>
                      <a:pt x="1010" y="2308"/>
                    </a:lnTo>
                    <a:cubicBezTo>
                      <a:pt x="1038" y="2270"/>
                      <a:pt x="1070" y="2249"/>
                      <a:pt x="1099" y="2249"/>
                    </a:cubicBezTo>
                    <a:cubicBezTo>
                      <a:pt x="1101" y="2249"/>
                      <a:pt x="1103" y="2250"/>
                      <a:pt x="1105" y="2250"/>
                    </a:cubicBezTo>
                    <a:lnTo>
                      <a:pt x="1581" y="2311"/>
                    </a:lnTo>
                    <a:cubicBezTo>
                      <a:pt x="1583" y="2311"/>
                      <a:pt x="1585" y="2311"/>
                      <a:pt x="1587" y="2311"/>
                    </a:cubicBezTo>
                    <a:cubicBezTo>
                      <a:pt x="1660" y="2311"/>
                      <a:pt x="1744" y="2179"/>
                      <a:pt x="1727" y="2080"/>
                    </a:cubicBezTo>
                    <a:lnTo>
                      <a:pt x="1639" y="1427"/>
                    </a:lnTo>
                    <a:cubicBezTo>
                      <a:pt x="1632" y="1386"/>
                      <a:pt x="1643" y="1335"/>
                      <a:pt x="1666" y="1288"/>
                    </a:cubicBezTo>
                    <a:lnTo>
                      <a:pt x="2051" y="567"/>
                    </a:lnTo>
                    <a:cubicBezTo>
                      <a:pt x="2105" y="467"/>
                      <a:pt x="2084" y="362"/>
                      <a:pt x="2021" y="362"/>
                    </a:cubicBezTo>
                    <a:cubicBezTo>
                      <a:pt x="2013" y="362"/>
                      <a:pt x="2005" y="363"/>
                      <a:pt x="1996" y="367"/>
                    </a:cubicBezTo>
                    <a:lnTo>
                      <a:pt x="1466" y="571"/>
                    </a:lnTo>
                    <a:cubicBezTo>
                      <a:pt x="1457" y="574"/>
                      <a:pt x="1448" y="576"/>
                      <a:pt x="1440" y="576"/>
                    </a:cubicBezTo>
                    <a:cubicBezTo>
                      <a:pt x="1417" y="576"/>
                      <a:pt x="1397" y="562"/>
                      <a:pt x="1387" y="540"/>
                    </a:cubicBezTo>
                    <a:lnTo>
                      <a:pt x="1149" y="37"/>
                    </a:lnTo>
                    <a:cubicBezTo>
                      <a:pt x="1138" y="12"/>
                      <a:pt x="1119" y="1"/>
                      <a:pt x="1099" y="1"/>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624;p28">
                <a:extLst>
                  <a:ext uri="{FF2B5EF4-FFF2-40B4-BE49-F238E27FC236}">
                    <a16:creationId xmlns:a16="http://schemas.microsoft.com/office/drawing/2014/main" id="{149A2F7A-3A06-43BD-AFF3-0EFFE183EB81}"/>
                  </a:ext>
                </a:extLst>
              </p:cNvPr>
              <p:cNvSpPr/>
              <p:nvPr/>
            </p:nvSpPr>
            <p:spPr>
              <a:xfrm>
                <a:off x="2503174" y="2200925"/>
                <a:ext cx="210164" cy="494685"/>
              </a:xfrm>
              <a:custGeom>
                <a:avLst/>
                <a:gdLst/>
                <a:ahLst/>
                <a:cxnLst/>
                <a:rect l="l" t="t" r="r" b="b"/>
                <a:pathLst>
                  <a:path w="4152" h="9773" extrusionOk="0">
                    <a:moveTo>
                      <a:pt x="240" y="1"/>
                    </a:moveTo>
                    <a:cubicBezTo>
                      <a:pt x="156" y="1"/>
                      <a:pt x="76" y="8"/>
                      <a:pt x="0" y="22"/>
                    </a:cubicBezTo>
                    <a:lnTo>
                      <a:pt x="510" y="2629"/>
                    </a:lnTo>
                    <a:lnTo>
                      <a:pt x="2071" y="4326"/>
                    </a:lnTo>
                    <a:lnTo>
                      <a:pt x="426" y="8253"/>
                    </a:lnTo>
                    <a:lnTo>
                      <a:pt x="1003" y="9772"/>
                    </a:lnTo>
                    <a:cubicBezTo>
                      <a:pt x="1003" y="9772"/>
                      <a:pt x="4151" y="4292"/>
                      <a:pt x="3950" y="3915"/>
                    </a:cubicBezTo>
                    <a:cubicBezTo>
                      <a:pt x="3751" y="3541"/>
                      <a:pt x="2489" y="1419"/>
                      <a:pt x="1819" y="790"/>
                    </a:cubicBezTo>
                    <a:cubicBezTo>
                      <a:pt x="1178" y="185"/>
                      <a:pt x="656" y="1"/>
                      <a:pt x="240" y="1"/>
                    </a:cubicBezTo>
                    <a:close/>
                  </a:path>
                </a:pathLst>
              </a:custGeom>
              <a:solidFill>
                <a:srgbClr val="9A4A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625;p28">
                <a:extLst>
                  <a:ext uri="{FF2B5EF4-FFF2-40B4-BE49-F238E27FC236}">
                    <a16:creationId xmlns:a16="http://schemas.microsoft.com/office/drawing/2014/main" id="{D0AAA393-00FB-449A-BE6C-0610BA5F7FD9}"/>
                  </a:ext>
                </a:extLst>
              </p:cNvPr>
              <p:cNvSpPr/>
              <p:nvPr/>
            </p:nvSpPr>
            <p:spPr>
              <a:xfrm>
                <a:off x="2464603" y="2194193"/>
                <a:ext cx="260427" cy="429844"/>
              </a:xfrm>
              <a:custGeom>
                <a:avLst/>
                <a:gdLst/>
                <a:ahLst/>
                <a:cxnLst/>
                <a:rect l="l" t="t" r="r" b="b"/>
                <a:pathLst>
                  <a:path w="5145" h="8492" extrusionOk="0">
                    <a:moveTo>
                      <a:pt x="651" y="1"/>
                    </a:moveTo>
                    <a:cubicBezTo>
                      <a:pt x="274" y="1"/>
                      <a:pt x="0" y="49"/>
                      <a:pt x="0" y="49"/>
                    </a:cubicBezTo>
                    <a:lnTo>
                      <a:pt x="1272" y="2762"/>
                    </a:lnTo>
                    <a:lnTo>
                      <a:pt x="2744" y="4520"/>
                    </a:lnTo>
                    <a:lnTo>
                      <a:pt x="1582" y="7553"/>
                    </a:lnTo>
                    <a:lnTo>
                      <a:pt x="2564" y="8491"/>
                    </a:lnTo>
                    <a:cubicBezTo>
                      <a:pt x="2564" y="8491"/>
                      <a:pt x="3485" y="6907"/>
                      <a:pt x="3931" y="6030"/>
                    </a:cubicBezTo>
                    <a:cubicBezTo>
                      <a:pt x="4624" y="4666"/>
                      <a:pt x="4788" y="4388"/>
                      <a:pt x="4893" y="4098"/>
                    </a:cubicBezTo>
                    <a:cubicBezTo>
                      <a:pt x="5039" y="3684"/>
                      <a:pt x="5145" y="3538"/>
                      <a:pt x="4808" y="3062"/>
                    </a:cubicBezTo>
                    <a:cubicBezTo>
                      <a:pt x="4472" y="2582"/>
                      <a:pt x="2428" y="475"/>
                      <a:pt x="1888" y="230"/>
                    </a:cubicBezTo>
                    <a:cubicBezTo>
                      <a:pt x="1483" y="47"/>
                      <a:pt x="1019" y="1"/>
                      <a:pt x="651" y="1"/>
                    </a:cubicBezTo>
                    <a:close/>
                  </a:path>
                </a:pathLst>
              </a:custGeom>
              <a:solidFill>
                <a:srgbClr val="27DE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626;p28">
                <a:extLst>
                  <a:ext uri="{FF2B5EF4-FFF2-40B4-BE49-F238E27FC236}">
                    <a16:creationId xmlns:a16="http://schemas.microsoft.com/office/drawing/2014/main" id="{6C4933BA-40F7-4F7E-871B-79532D73BDE5}"/>
                  </a:ext>
                </a:extLst>
              </p:cNvPr>
              <p:cNvSpPr/>
              <p:nvPr/>
            </p:nvSpPr>
            <p:spPr>
              <a:xfrm>
                <a:off x="2464603" y="2194294"/>
                <a:ext cx="254758" cy="429743"/>
              </a:xfrm>
              <a:custGeom>
                <a:avLst/>
                <a:gdLst/>
                <a:ahLst/>
                <a:cxnLst/>
                <a:rect l="l" t="t" r="r" b="b"/>
                <a:pathLst>
                  <a:path w="5033" h="8490" extrusionOk="0">
                    <a:moveTo>
                      <a:pt x="647" y="0"/>
                    </a:moveTo>
                    <a:cubicBezTo>
                      <a:pt x="283" y="0"/>
                      <a:pt x="14" y="44"/>
                      <a:pt x="0" y="47"/>
                    </a:cubicBezTo>
                    <a:cubicBezTo>
                      <a:pt x="72" y="44"/>
                      <a:pt x="140" y="44"/>
                      <a:pt x="208" y="44"/>
                    </a:cubicBezTo>
                    <a:cubicBezTo>
                      <a:pt x="1711" y="44"/>
                      <a:pt x="1718" y="663"/>
                      <a:pt x="1844" y="2254"/>
                    </a:cubicBezTo>
                    <a:cubicBezTo>
                      <a:pt x="1861" y="2481"/>
                      <a:pt x="1877" y="2927"/>
                      <a:pt x="1891" y="3501"/>
                    </a:cubicBezTo>
                    <a:lnTo>
                      <a:pt x="2744" y="4518"/>
                    </a:lnTo>
                    <a:lnTo>
                      <a:pt x="1949" y="6592"/>
                    </a:lnTo>
                    <a:cubicBezTo>
                      <a:pt x="1955" y="7041"/>
                      <a:pt x="1963" y="7490"/>
                      <a:pt x="1966" y="7918"/>
                    </a:cubicBezTo>
                    <a:lnTo>
                      <a:pt x="2564" y="8489"/>
                    </a:lnTo>
                    <a:cubicBezTo>
                      <a:pt x="2564" y="8489"/>
                      <a:pt x="3485" y="6905"/>
                      <a:pt x="3931" y="6028"/>
                    </a:cubicBezTo>
                    <a:cubicBezTo>
                      <a:pt x="4624" y="4664"/>
                      <a:pt x="4788" y="4386"/>
                      <a:pt x="4893" y="4096"/>
                    </a:cubicBezTo>
                    <a:cubicBezTo>
                      <a:pt x="4968" y="3882"/>
                      <a:pt x="5032" y="3743"/>
                      <a:pt x="5032" y="3594"/>
                    </a:cubicBezTo>
                    <a:cubicBezTo>
                      <a:pt x="5032" y="3448"/>
                      <a:pt x="4971" y="3294"/>
                      <a:pt x="4808" y="3060"/>
                    </a:cubicBezTo>
                    <a:cubicBezTo>
                      <a:pt x="4472" y="2580"/>
                      <a:pt x="2428" y="473"/>
                      <a:pt x="1888" y="228"/>
                    </a:cubicBezTo>
                    <a:cubicBezTo>
                      <a:pt x="1480" y="44"/>
                      <a:pt x="1014" y="0"/>
                      <a:pt x="64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endParaRPr>
              </a:p>
            </p:txBody>
          </p:sp>
          <p:sp>
            <p:nvSpPr>
              <p:cNvPr id="302" name="Google Shape;627;p28">
                <a:extLst>
                  <a:ext uri="{FF2B5EF4-FFF2-40B4-BE49-F238E27FC236}">
                    <a16:creationId xmlns:a16="http://schemas.microsoft.com/office/drawing/2014/main" id="{B551CAFB-5A99-4228-96C3-4CC1773365EB}"/>
                  </a:ext>
                </a:extLst>
              </p:cNvPr>
              <p:cNvSpPr/>
              <p:nvPr/>
            </p:nvSpPr>
            <p:spPr>
              <a:xfrm>
                <a:off x="2195621" y="3644289"/>
                <a:ext cx="71624" cy="135503"/>
              </a:xfrm>
              <a:custGeom>
                <a:avLst/>
                <a:gdLst/>
                <a:ahLst/>
                <a:cxnLst/>
                <a:rect l="l" t="t" r="r" b="b"/>
                <a:pathLst>
                  <a:path w="1415" h="2677" extrusionOk="0">
                    <a:moveTo>
                      <a:pt x="1415" y="1"/>
                    </a:moveTo>
                    <a:lnTo>
                      <a:pt x="1" y="252"/>
                    </a:lnTo>
                    <a:lnTo>
                      <a:pt x="1" y="2676"/>
                    </a:lnTo>
                    <a:lnTo>
                      <a:pt x="1415" y="2425"/>
                    </a:lnTo>
                    <a:lnTo>
                      <a:pt x="1415" y="1"/>
                    </a:lnTo>
                    <a:close/>
                  </a:path>
                </a:pathLst>
              </a:custGeom>
              <a:solidFill>
                <a:srgbClr val="B166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628;p28">
                <a:extLst>
                  <a:ext uri="{FF2B5EF4-FFF2-40B4-BE49-F238E27FC236}">
                    <a16:creationId xmlns:a16="http://schemas.microsoft.com/office/drawing/2014/main" id="{A3FCF386-128A-4509-B531-5C00C06049E8}"/>
                  </a:ext>
                </a:extLst>
              </p:cNvPr>
              <p:cNvSpPr/>
              <p:nvPr/>
            </p:nvSpPr>
            <p:spPr>
              <a:xfrm>
                <a:off x="2488697" y="3494410"/>
                <a:ext cx="75268" cy="140818"/>
              </a:xfrm>
              <a:custGeom>
                <a:avLst/>
                <a:gdLst/>
                <a:ahLst/>
                <a:cxnLst/>
                <a:rect l="l" t="t" r="r" b="b"/>
                <a:pathLst>
                  <a:path w="1487" h="2782" extrusionOk="0">
                    <a:moveTo>
                      <a:pt x="1487" y="1"/>
                    </a:moveTo>
                    <a:lnTo>
                      <a:pt x="1" y="214"/>
                    </a:lnTo>
                    <a:lnTo>
                      <a:pt x="1" y="2781"/>
                    </a:lnTo>
                    <a:lnTo>
                      <a:pt x="1418" y="2577"/>
                    </a:lnTo>
                    <a:lnTo>
                      <a:pt x="1487" y="1"/>
                    </a:lnTo>
                    <a:close/>
                  </a:path>
                </a:pathLst>
              </a:custGeom>
              <a:solidFill>
                <a:srgbClr val="B166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629;p28">
                <a:extLst>
                  <a:ext uri="{FF2B5EF4-FFF2-40B4-BE49-F238E27FC236}">
                    <a16:creationId xmlns:a16="http://schemas.microsoft.com/office/drawing/2014/main" id="{B13DF4D9-C93B-4CB0-868D-C4BFA2B59D12}"/>
                  </a:ext>
                </a:extLst>
              </p:cNvPr>
              <p:cNvSpPr/>
              <p:nvPr/>
            </p:nvSpPr>
            <p:spPr>
              <a:xfrm>
                <a:off x="2176740" y="2703660"/>
                <a:ext cx="396335" cy="1019032"/>
              </a:xfrm>
              <a:custGeom>
                <a:avLst/>
                <a:gdLst/>
                <a:ahLst/>
                <a:cxnLst/>
                <a:rect l="l" t="t" r="r" b="b"/>
                <a:pathLst>
                  <a:path w="7830" h="20132" extrusionOk="0">
                    <a:moveTo>
                      <a:pt x="7405" y="0"/>
                    </a:moveTo>
                    <a:lnTo>
                      <a:pt x="575" y="1496"/>
                    </a:lnTo>
                    <a:cubicBezTo>
                      <a:pt x="575" y="2850"/>
                      <a:pt x="479" y="10727"/>
                      <a:pt x="479" y="10727"/>
                    </a:cubicBezTo>
                    <a:cubicBezTo>
                      <a:pt x="445" y="11121"/>
                      <a:pt x="71" y="11879"/>
                      <a:pt x="44" y="13286"/>
                    </a:cubicBezTo>
                    <a:cubicBezTo>
                      <a:pt x="0" y="15326"/>
                      <a:pt x="313" y="20056"/>
                      <a:pt x="313" y="20056"/>
                    </a:cubicBezTo>
                    <a:cubicBezTo>
                      <a:pt x="313" y="20056"/>
                      <a:pt x="496" y="20131"/>
                      <a:pt x="797" y="20131"/>
                    </a:cubicBezTo>
                    <a:cubicBezTo>
                      <a:pt x="1078" y="20131"/>
                      <a:pt x="1460" y="20065"/>
                      <a:pt x="1890" y="19811"/>
                    </a:cubicBezTo>
                    <a:cubicBezTo>
                      <a:pt x="1890" y="19811"/>
                      <a:pt x="3002" y="12845"/>
                      <a:pt x="3257" y="10788"/>
                    </a:cubicBezTo>
                    <a:cubicBezTo>
                      <a:pt x="3478" y="8993"/>
                      <a:pt x="4348" y="4747"/>
                      <a:pt x="4348" y="4747"/>
                    </a:cubicBezTo>
                    <a:lnTo>
                      <a:pt x="5324" y="9914"/>
                    </a:lnTo>
                    <a:cubicBezTo>
                      <a:pt x="5324" y="9914"/>
                      <a:pt x="5062" y="11009"/>
                      <a:pt x="5147" y="12196"/>
                    </a:cubicBezTo>
                    <a:cubicBezTo>
                      <a:pt x="5215" y="13113"/>
                      <a:pt x="6075" y="17625"/>
                      <a:pt x="6075" y="17625"/>
                    </a:cubicBezTo>
                    <a:cubicBezTo>
                      <a:pt x="6075" y="17625"/>
                      <a:pt x="6294" y="17734"/>
                      <a:pt x="6663" y="17734"/>
                    </a:cubicBezTo>
                    <a:cubicBezTo>
                      <a:pt x="6938" y="17734"/>
                      <a:pt x="7297" y="17673"/>
                      <a:pt x="7711" y="17462"/>
                    </a:cubicBezTo>
                    <a:cubicBezTo>
                      <a:pt x="7711" y="17462"/>
                      <a:pt x="7796" y="10132"/>
                      <a:pt x="7809" y="9275"/>
                    </a:cubicBezTo>
                    <a:cubicBezTo>
                      <a:pt x="7829" y="8296"/>
                      <a:pt x="7405" y="0"/>
                      <a:pt x="7405" y="0"/>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630;p28">
                <a:extLst>
                  <a:ext uri="{FF2B5EF4-FFF2-40B4-BE49-F238E27FC236}">
                    <a16:creationId xmlns:a16="http://schemas.microsoft.com/office/drawing/2014/main" id="{38349E9A-63AB-45FE-9F05-ED60837BF268}"/>
                  </a:ext>
                </a:extLst>
              </p:cNvPr>
              <p:cNvSpPr/>
              <p:nvPr/>
            </p:nvSpPr>
            <p:spPr>
              <a:xfrm>
                <a:off x="2175677" y="3721329"/>
                <a:ext cx="186070" cy="205861"/>
              </a:xfrm>
              <a:custGeom>
                <a:avLst/>
                <a:gdLst/>
                <a:ahLst/>
                <a:cxnLst/>
                <a:rect l="l" t="t" r="r" b="b"/>
                <a:pathLst>
                  <a:path w="3676" h="4067" extrusionOk="0">
                    <a:moveTo>
                      <a:pt x="1828" y="0"/>
                    </a:moveTo>
                    <a:cubicBezTo>
                      <a:pt x="1822" y="0"/>
                      <a:pt x="1816" y="1"/>
                      <a:pt x="1809" y="2"/>
                    </a:cubicBezTo>
                    <a:lnTo>
                      <a:pt x="1809" y="206"/>
                    </a:lnTo>
                    <a:cubicBezTo>
                      <a:pt x="1812" y="362"/>
                      <a:pt x="1310" y="492"/>
                      <a:pt x="1102" y="522"/>
                    </a:cubicBezTo>
                    <a:cubicBezTo>
                      <a:pt x="1032" y="531"/>
                      <a:pt x="963" y="536"/>
                      <a:pt x="897" y="536"/>
                    </a:cubicBezTo>
                    <a:cubicBezTo>
                      <a:pt x="666" y="536"/>
                      <a:pt x="474" y="480"/>
                      <a:pt x="395" y="406"/>
                    </a:cubicBezTo>
                    <a:lnTo>
                      <a:pt x="395" y="253"/>
                    </a:lnTo>
                    <a:cubicBezTo>
                      <a:pt x="393" y="253"/>
                      <a:pt x="392" y="253"/>
                      <a:pt x="390" y="253"/>
                    </a:cubicBezTo>
                    <a:cubicBezTo>
                      <a:pt x="307" y="253"/>
                      <a:pt x="237" y="537"/>
                      <a:pt x="174" y="793"/>
                    </a:cubicBezTo>
                    <a:cubicBezTo>
                      <a:pt x="95" y="1096"/>
                      <a:pt x="1" y="1440"/>
                      <a:pt x="119" y="1711"/>
                    </a:cubicBezTo>
                    <a:cubicBezTo>
                      <a:pt x="188" y="1862"/>
                      <a:pt x="293" y="1984"/>
                      <a:pt x="392" y="2110"/>
                    </a:cubicBezTo>
                    <a:cubicBezTo>
                      <a:pt x="561" y="2331"/>
                      <a:pt x="715" y="2576"/>
                      <a:pt x="748" y="2871"/>
                    </a:cubicBezTo>
                    <a:cubicBezTo>
                      <a:pt x="762" y="3001"/>
                      <a:pt x="756" y="3133"/>
                      <a:pt x="776" y="3262"/>
                    </a:cubicBezTo>
                    <a:cubicBezTo>
                      <a:pt x="847" y="3701"/>
                      <a:pt x="1167" y="4000"/>
                      <a:pt x="1608" y="4051"/>
                    </a:cubicBezTo>
                    <a:cubicBezTo>
                      <a:pt x="1694" y="4061"/>
                      <a:pt x="1786" y="4066"/>
                      <a:pt x="1881" y="4066"/>
                    </a:cubicBezTo>
                    <a:cubicBezTo>
                      <a:pt x="2420" y="4066"/>
                      <a:pt x="3075" y="3898"/>
                      <a:pt x="3530" y="3514"/>
                    </a:cubicBezTo>
                    <a:cubicBezTo>
                      <a:pt x="3676" y="3391"/>
                      <a:pt x="3645" y="2973"/>
                      <a:pt x="3560" y="2833"/>
                    </a:cubicBezTo>
                    <a:cubicBezTo>
                      <a:pt x="3475" y="2698"/>
                      <a:pt x="3227" y="2524"/>
                      <a:pt x="3118" y="2405"/>
                    </a:cubicBezTo>
                    <a:cubicBezTo>
                      <a:pt x="2662" y="1909"/>
                      <a:pt x="2493" y="1756"/>
                      <a:pt x="2292" y="1297"/>
                    </a:cubicBezTo>
                    <a:cubicBezTo>
                      <a:pt x="2170" y="1018"/>
                      <a:pt x="2112" y="869"/>
                      <a:pt x="2047" y="617"/>
                    </a:cubicBezTo>
                    <a:cubicBezTo>
                      <a:pt x="2003" y="454"/>
                      <a:pt x="1983" y="359"/>
                      <a:pt x="1962" y="233"/>
                    </a:cubicBezTo>
                    <a:cubicBezTo>
                      <a:pt x="1937" y="71"/>
                      <a:pt x="1895" y="0"/>
                      <a:pt x="182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631;p28">
                <a:extLst>
                  <a:ext uri="{FF2B5EF4-FFF2-40B4-BE49-F238E27FC236}">
                    <a16:creationId xmlns:a16="http://schemas.microsoft.com/office/drawing/2014/main" id="{9BCE23A1-452E-4BCC-A17B-9E71D54F9A4E}"/>
                  </a:ext>
                </a:extLst>
              </p:cNvPr>
              <p:cNvSpPr/>
              <p:nvPr/>
            </p:nvSpPr>
            <p:spPr>
              <a:xfrm>
                <a:off x="2461870" y="3602630"/>
                <a:ext cx="273841" cy="120875"/>
              </a:xfrm>
              <a:custGeom>
                <a:avLst/>
                <a:gdLst/>
                <a:ahLst/>
                <a:cxnLst/>
                <a:rect l="l" t="t" r="r" b="b"/>
                <a:pathLst>
                  <a:path w="5410" h="2388" extrusionOk="0">
                    <a:moveTo>
                      <a:pt x="1973" y="0"/>
                    </a:moveTo>
                    <a:cubicBezTo>
                      <a:pt x="1970" y="0"/>
                      <a:pt x="1966" y="1"/>
                      <a:pt x="1962" y="1"/>
                    </a:cubicBezTo>
                    <a:lnTo>
                      <a:pt x="1956" y="221"/>
                    </a:lnTo>
                    <a:cubicBezTo>
                      <a:pt x="1744" y="366"/>
                      <a:pt x="1369" y="445"/>
                      <a:pt x="1054" y="445"/>
                    </a:cubicBezTo>
                    <a:cubicBezTo>
                      <a:pt x="812" y="445"/>
                      <a:pt x="605" y="399"/>
                      <a:pt x="531" y="300"/>
                    </a:cubicBezTo>
                    <a:lnTo>
                      <a:pt x="531" y="160"/>
                    </a:lnTo>
                    <a:cubicBezTo>
                      <a:pt x="531" y="160"/>
                      <a:pt x="530" y="160"/>
                      <a:pt x="530" y="160"/>
                    </a:cubicBezTo>
                    <a:cubicBezTo>
                      <a:pt x="397" y="160"/>
                      <a:pt x="289" y="801"/>
                      <a:pt x="197" y="1214"/>
                    </a:cubicBezTo>
                    <a:cubicBezTo>
                      <a:pt x="116" y="1596"/>
                      <a:pt x="1" y="2041"/>
                      <a:pt x="289" y="2190"/>
                    </a:cubicBezTo>
                    <a:cubicBezTo>
                      <a:pt x="386" y="2240"/>
                      <a:pt x="532" y="2259"/>
                      <a:pt x="699" y="2259"/>
                    </a:cubicBezTo>
                    <a:cubicBezTo>
                      <a:pt x="1031" y="2259"/>
                      <a:pt x="1443" y="2183"/>
                      <a:pt x="1703" y="2123"/>
                    </a:cubicBezTo>
                    <a:cubicBezTo>
                      <a:pt x="1752" y="2111"/>
                      <a:pt x="1803" y="2106"/>
                      <a:pt x="1857" y="2106"/>
                    </a:cubicBezTo>
                    <a:cubicBezTo>
                      <a:pt x="2247" y="2106"/>
                      <a:pt x="2775" y="2363"/>
                      <a:pt x="3193" y="2384"/>
                    </a:cubicBezTo>
                    <a:cubicBezTo>
                      <a:pt x="3252" y="2386"/>
                      <a:pt x="3310" y="2388"/>
                      <a:pt x="3368" y="2388"/>
                    </a:cubicBezTo>
                    <a:cubicBezTo>
                      <a:pt x="4163" y="2388"/>
                      <a:pt x="4814" y="2136"/>
                      <a:pt x="5093" y="1898"/>
                    </a:cubicBezTo>
                    <a:cubicBezTo>
                      <a:pt x="5396" y="1643"/>
                      <a:pt x="5409" y="1290"/>
                      <a:pt x="5117" y="1211"/>
                    </a:cubicBezTo>
                    <a:cubicBezTo>
                      <a:pt x="4651" y="1082"/>
                      <a:pt x="3621" y="854"/>
                      <a:pt x="3091" y="684"/>
                    </a:cubicBezTo>
                    <a:cubicBezTo>
                      <a:pt x="2775" y="582"/>
                      <a:pt x="2455" y="409"/>
                      <a:pt x="2257" y="232"/>
                    </a:cubicBezTo>
                    <a:cubicBezTo>
                      <a:pt x="2103" y="93"/>
                      <a:pt x="2043" y="0"/>
                      <a:pt x="197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632;p28">
                <a:extLst>
                  <a:ext uri="{FF2B5EF4-FFF2-40B4-BE49-F238E27FC236}">
                    <a16:creationId xmlns:a16="http://schemas.microsoft.com/office/drawing/2014/main" id="{9718B95D-03D8-46F1-9D36-3AB0A9D1092A}"/>
                  </a:ext>
                </a:extLst>
              </p:cNvPr>
              <p:cNvSpPr/>
              <p:nvPr/>
            </p:nvSpPr>
            <p:spPr>
              <a:xfrm>
                <a:off x="2391309" y="2839923"/>
                <a:ext cx="99868" cy="345414"/>
              </a:xfrm>
              <a:custGeom>
                <a:avLst/>
                <a:gdLst/>
                <a:ahLst/>
                <a:cxnLst/>
                <a:rect l="l" t="t" r="r" b="b"/>
                <a:pathLst>
                  <a:path w="1973" h="6824" extrusionOk="0">
                    <a:moveTo>
                      <a:pt x="1972" y="1"/>
                    </a:moveTo>
                    <a:cubicBezTo>
                      <a:pt x="1133" y="963"/>
                      <a:pt x="0" y="1479"/>
                      <a:pt x="0" y="1479"/>
                    </a:cubicBezTo>
                    <a:lnTo>
                      <a:pt x="1010" y="6824"/>
                    </a:lnTo>
                    <a:lnTo>
                      <a:pt x="463" y="1643"/>
                    </a:lnTo>
                    <a:cubicBezTo>
                      <a:pt x="1591" y="783"/>
                      <a:pt x="1972" y="1"/>
                      <a:pt x="197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633;p28">
                <a:extLst>
                  <a:ext uri="{FF2B5EF4-FFF2-40B4-BE49-F238E27FC236}">
                    <a16:creationId xmlns:a16="http://schemas.microsoft.com/office/drawing/2014/main" id="{78C8D1C5-3235-40CF-AA6B-66095853ED62}"/>
                  </a:ext>
                </a:extLst>
              </p:cNvPr>
              <p:cNvSpPr/>
              <p:nvPr/>
            </p:nvSpPr>
            <p:spPr>
              <a:xfrm>
                <a:off x="2223359" y="2209885"/>
                <a:ext cx="334582" cy="584683"/>
              </a:xfrm>
              <a:custGeom>
                <a:avLst/>
                <a:gdLst/>
                <a:ahLst/>
                <a:cxnLst/>
                <a:rect l="l" t="t" r="r" b="b"/>
                <a:pathLst>
                  <a:path w="6610" h="11551" extrusionOk="0">
                    <a:moveTo>
                      <a:pt x="4514" y="1"/>
                    </a:moveTo>
                    <a:cubicBezTo>
                      <a:pt x="4406" y="1"/>
                      <a:pt x="4293" y="8"/>
                      <a:pt x="4175" y="22"/>
                    </a:cubicBezTo>
                    <a:lnTo>
                      <a:pt x="2108" y="447"/>
                    </a:lnTo>
                    <a:cubicBezTo>
                      <a:pt x="1625" y="647"/>
                      <a:pt x="653" y="977"/>
                      <a:pt x="435" y="1977"/>
                    </a:cubicBezTo>
                    <a:cubicBezTo>
                      <a:pt x="173" y="3176"/>
                      <a:pt x="89" y="5699"/>
                      <a:pt x="89" y="5699"/>
                    </a:cubicBezTo>
                    <a:lnTo>
                      <a:pt x="0" y="11299"/>
                    </a:lnTo>
                    <a:cubicBezTo>
                      <a:pt x="291" y="11460"/>
                      <a:pt x="811" y="11551"/>
                      <a:pt x="1453" y="11551"/>
                    </a:cubicBezTo>
                    <a:cubicBezTo>
                      <a:pt x="2970" y="11551"/>
                      <a:pt x="5167" y="11041"/>
                      <a:pt x="6610" y="9735"/>
                    </a:cubicBezTo>
                    <a:cubicBezTo>
                      <a:pt x="6610" y="9735"/>
                      <a:pt x="6357" y="3071"/>
                      <a:pt x="6357" y="2027"/>
                    </a:cubicBezTo>
                    <a:cubicBezTo>
                      <a:pt x="6357" y="1061"/>
                      <a:pt x="5859" y="1"/>
                      <a:pt x="4514"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634;p28">
                <a:extLst>
                  <a:ext uri="{FF2B5EF4-FFF2-40B4-BE49-F238E27FC236}">
                    <a16:creationId xmlns:a16="http://schemas.microsoft.com/office/drawing/2014/main" id="{D94A2F04-66FA-4983-BA8B-DC95C73A5A4E}"/>
                  </a:ext>
                </a:extLst>
              </p:cNvPr>
              <p:cNvSpPr/>
              <p:nvPr/>
            </p:nvSpPr>
            <p:spPr>
              <a:xfrm>
                <a:off x="2433625" y="2196471"/>
                <a:ext cx="132213" cy="590858"/>
              </a:xfrm>
              <a:custGeom>
                <a:avLst/>
                <a:gdLst/>
                <a:ahLst/>
                <a:cxnLst/>
                <a:rect l="l" t="t" r="r" b="b"/>
                <a:pathLst>
                  <a:path w="2612" h="11673" extrusionOk="0">
                    <a:moveTo>
                      <a:pt x="823" y="1"/>
                    </a:moveTo>
                    <a:cubicBezTo>
                      <a:pt x="587" y="1"/>
                      <a:pt x="315" y="16"/>
                      <a:pt x="0" y="45"/>
                    </a:cubicBezTo>
                    <a:lnTo>
                      <a:pt x="0" y="181"/>
                    </a:lnTo>
                    <a:cubicBezTo>
                      <a:pt x="0" y="181"/>
                      <a:pt x="718" y="626"/>
                      <a:pt x="915" y="1436"/>
                    </a:cubicBezTo>
                    <a:cubicBezTo>
                      <a:pt x="1109" y="2248"/>
                      <a:pt x="1139" y="11673"/>
                      <a:pt x="1139" y="11673"/>
                    </a:cubicBezTo>
                    <a:cubicBezTo>
                      <a:pt x="1139" y="11673"/>
                      <a:pt x="2142" y="11312"/>
                      <a:pt x="2611" y="10860"/>
                    </a:cubicBezTo>
                    <a:cubicBezTo>
                      <a:pt x="2611" y="10860"/>
                      <a:pt x="2550" y="3425"/>
                      <a:pt x="2456" y="2211"/>
                    </a:cubicBezTo>
                    <a:cubicBezTo>
                      <a:pt x="2329" y="621"/>
                      <a:pt x="2324" y="1"/>
                      <a:pt x="82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635;p28">
                <a:extLst>
                  <a:ext uri="{FF2B5EF4-FFF2-40B4-BE49-F238E27FC236}">
                    <a16:creationId xmlns:a16="http://schemas.microsoft.com/office/drawing/2014/main" id="{A13D08B3-7313-43B7-9A99-E072F9F38922}"/>
                  </a:ext>
                </a:extLst>
              </p:cNvPr>
              <p:cNvSpPr/>
              <p:nvPr/>
            </p:nvSpPr>
            <p:spPr>
              <a:xfrm>
                <a:off x="2191166" y="2220767"/>
                <a:ext cx="191233" cy="603917"/>
              </a:xfrm>
              <a:custGeom>
                <a:avLst/>
                <a:gdLst/>
                <a:ahLst/>
                <a:cxnLst/>
                <a:rect l="l" t="t" r="r" b="b"/>
                <a:pathLst>
                  <a:path w="3778" h="11931" extrusionOk="0">
                    <a:moveTo>
                      <a:pt x="2322" y="0"/>
                    </a:moveTo>
                    <a:cubicBezTo>
                      <a:pt x="2322" y="0"/>
                      <a:pt x="2322" y="0"/>
                      <a:pt x="2322" y="0"/>
                    </a:cubicBezTo>
                    <a:cubicBezTo>
                      <a:pt x="2322" y="0"/>
                      <a:pt x="1442" y="340"/>
                      <a:pt x="731" y="748"/>
                    </a:cubicBezTo>
                    <a:cubicBezTo>
                      <a:pt x="343" y="976"/>
                      <a:pt x="58" y="2594"/>
                      <a:pt x="28" y="3815"/>
                    </a:cubicBezTo>
                    <a:cubicBezTo>
                      <a:pt x="1" y="4879"/>
                      <a:pt x="167" y="11696"/>
                      <a:pt x="167" y="11696"/>
                    </a:cubicBezTo>
                    <a:cubicBezTo>
                      <a:pt x="577" y="11869"/>
                      <a:pt x="1057" y="11931"/>
                      <a:pt x="1530" y="11931"/>
                    </a:cubicBezTo>
                    <a:cubicBezTo>
                      <a:pt x="2673" y="11931"/>
                      <a:pt x="3778" y="11574"/>
                      <a:pt x="3778" y="11574"/>
                    </a:cubicBezTo>
                    <a:cubicBezTo>
                      <a:pt x="3778" y="11574"/>
                      <a:pt x="3682" y="6671"/>
                      <a:pt x="3668" y="3849"/>
                    </a:cubicBezTo>
                    <a:cubicBezTo>
                      <a:pt x="3655" y="594"/>
                      <a:pt x="2329" y="0"/>
                      <a:pt x="23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636;p28">
                <a:extLst>
                  <a:ext uri="{FF2B5EF4-FFF2-40B4-BE49-F238E27FC236}">
                    <a16:creationId xmlns:a16="http://schemas.microsoft.com/office/drawing/2014/main" id="{7D6A7F29-7C8A-40C9-BAD5-948153AF774A}"/>
                  </a:ext>
                </a:extLst>
              </p:cNvPr>
              <p:cNvSpPr/>
              <p:nvPr/>
            </p:nvSpPr>
            <p:spPr>
              <a:xfrm>
                <a:off x="2301108" y="2312487"/>
                <a:ext cx="56135" cy="176098"/>
              </a:xfrm>
              <a:custGeom>
                <a:avLst/>
                <a:gdLst/>
                <a:ahLst/>
                <a:cxnLst/>
                <a:rect l="l" t="t" r="r" b="b"/>
                <a:pathLst>
                  <a:path w="1109" h="3479" extrusionOk="0">
                    <a:moveTo>
                      <a:pt x="1" y="0"/>
                    </a:moveTo>
                    <a:lnTo>
                      <a:pt x="481" y="721"/>
                    </a:lnTo>
                    <a:lnTo>
                      <a:pt x="140" y="1591"/>
                    </a:lnTo>
                    <a:lnTo>
                      <a:pt x="1109" y="3479"/>
                    </a:lnTo>
                    <a:lnTo>
                      <a:pt x="1109" y="3479"/>
                    </a:lnTo>
                    <a:lnTo>
                      <a:pt x="304" y="1565"/>
                    </a:lnTo>
                    <a:lnTo>
                      <a:pt x="610" y="647"/>
                    </a:lnTo>
                    <a:lnTo>
                      <a:pt x="1" y="0"/>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637;p28">
                <a:extLst>
                  <a:ext uri="{FF2B5EF4-FFF2-40B4-BE49-F238E27FC236}">
                    <a16:creationId xmlns:a16="http://schemas.microsoft.com/office/drawing/2014/main" id="{9B6068A3-C1BC-42E7-9E36-BD37CB0CE11A}"/>
                  </a:ext>
                </a:extLst>
              </p:cNvPr>
              <p:cNvSpPr/>
              <p:nvPr/>
            </p:nvSpPr>
            <p:spPr>
              <a:xfrm>
                <a:off x="2501959" y="2261717"/>
                <a:ext cx="37406" cy="194877"/>
              </a:xfrm>
              <a:custGeom>
                <a:avLst/>
                <a:gdLst/>
                <a:ahLst/>
                <a:cxnLst/>
                <a:rect l="l" t="t" r="r" b="b"/>
                <a:pathLst>
                  <a:path w="739" h="3850" extrusionOk="0">
                    <a:moveTo>
                      <a:pt x="340" y="1"/>
                    </a:moveTo>
                    <a:lnTo>
                      <a:pt x="82" y="898"/>
                    </a:lnTo>
                    <a:lnTo>
                      <a:pt x="572" y="1455"/>
                    </a:lnTo>
                    <a:lnTo>
                      <a:pt x="1" y="3849"/>
                    </a:lnTo>
                    <a:lnTo>
                      <a:pt x="738" y="1402"/>
                    </a:lnTo>
                    <a:lnTo>
                      <a:pt x="208" y="806"/>
                    </a:lnTo>
                    <a:lnTo>
                      <a:pt x="340"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638;p28">
                <a:extLst>
                  <a:ext uri="{FF2B5EF4-FFF2-40B4-BE49-F238E27FC236}">
                    <a16:creationId xmlns:a16="http://schemas.microsoft.com/office/drawing/2014/main" id="{B331A56A-E48D-4D90-8AAD-F9724022A0B4}"/>
                  </a:ext>
                </a:extLst>
              </p:cNvPr>
              <p:cNvSpPr/>
              <p:nvPr/>
            </p:nvSpPr>
            <p:spPr>
              <a:xfrm>
                <a:off x="2347423" y="1876466"/>
                <a:ext cx="197105" cy="200142"/>
              </a:xfrm>
              <a:custGeom>
                <a:avLst/>
                <a:gdLst/>
                <a:ahLst/>
                <a:cxnLst/>
                <a:rect l="l" t="t" r="r" b="b"/>
                <a:pathLst>
                  <a:path w="3894" h="3954" extrusionOk="0">
                    <a:moveTo>
                      <a:pt x="2285" y="0"/>
                    </a:moveTo>
                    <a:cubicBezTo>
                      <a:pt x="2175" y="0"/>
                      <a:pt x="2063" y="10"/>
                      <a:pt x="1948" y="30"/>
                    </a:cubicBezTo>
                    <a:cubicBezTo>
                      <a:pt x="871" y="221"/>
                      <a:pt x="1" y="1247"/>
                      <a:pt x="1" y="2322"/>
                    </a:cubicBezTo>
                    <a:cubicBezTo>
                      <a:pt x="1" y="3279"/>
                      <a:pt x="693" y="3953"/>
                      <a:pt x="1606" y="3953"/>
                    </a:cubicBezTo>
                    <a:cubicBezTo>
                      <a:pt x="1717" y="3953"/>
                      <a:pt x="1832" y="3943"/>
                      <a:pt x="1948" y="3923"/>
                    </a:cubicBezTo>
                    <a:cubicBezTo>
                      <a:pt x="3023" y="3733"/>
                      <a:pt x="3893" y="2709"/>
                      <a:pt x="3893" y="1635"/>
                    </a:cubicBezTo>
                    <a:cubicBezTo>
                      <a:pt x="3893" y="675"/>
                      <a:pt x="3199" y="0"/>
                      <a:pt x="228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639;p28">
                <a:extLst>
                  <a:ext uri="{FF2B5EF4-FFF2-40B4-BE49-F238E27FC236}">
                    <a16:creationId xmlns:a16="http://schemas.microsoft.com/office/drawing/2014/main" id="{AA172552-DC64-4316-B05E-4BDEB3D30ABB}"/>
                  </a:ext>
                </a:extLst>
              </p:cNvPr>
              <p:cNvSpPr/>
              <p:nvPr/>
            </p:nvSpPr>
            <p:spPr>
              <a:xfrm>
                <a:off x="2275647" y="2076558"/>
                <a:ext cx="42063" cy="95718"/>
              </a:xfrm>
              <a:custGeom>
                <a:avLst/>
                <a:gdLst/>
                <a:ahLst/>
                <a:cxnLst/>
                <a:rect l="l" t="t" r="r" b="b"/>
                <a:pathLst>
                  <a:path w="831" h="1891" extrusionOk="0">
                    <a:moveTo>
                      <a:pt x="0" y="1"/>
                    </a:moveTo>
                    <a:cubicBezTo>
                      <a:pt x="0" y="1"/>
                      <a:pt x="317" y="1424"/>
                      <a:pt x="443" y="1646"/>
                    </a:cubicBezTo>
                    <a:cubicBezTo>
                      <a:pt x="568" y="1867"/>
                      <a:pt x="830" y="1890"/>
                      <a:pt x="830" y="1890"/>
                    </a:cubicBezTo>
                    <a:lnTo>
                      <a:pt x="810" y="853"/>
                    </a:lnTo>
                    <a:lnTo>
                      <a:pt x="0" y="1"/>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640;p28">
                <a:extLst>
                  <a:ext uri="{FF2B5EF4-FFF2-40B4-BE49-F238E27FC236}">
                    <a16:creationId xmlns:a16="http://schemas.microsoft.com/office/drawing/2014/main" id="{AB20FF94-4FC0-45E6-BFA7-1E92A38BAF52}"/>
                  </a:ext>
                </a:extLst>
              </p:cNvPr>
              <p:cNvSpPr/>
              <p:nvPr/>
            </p:nvSpPr>
            <p:spPr>
              <a:xfrm>
                <a:off x="2252110" y="1965553"/>
                <a:ext cx="53756" cy="111055"/>
              </a:xfrm>
              <a:custGeom>
                <a:avLst/>
                <a:gdLst/>
                <a:ahLst/>
                <a:cxnLst/>
                <a:rect l="l" t="t" r="r" b="b"/>
                <a:pathLst>
                  <a:path w="1062" h="2194" extrusionOk="0">
                    <a:moveTo>
                      <a:pt x="864" y="0"/>
                    </a:moveTo>
                    <a:cubicBezTo>
                      <a:pt x="864" y="0"/>
                      <a:pt x="523" y="4"/>
                      <a:pt x="258" y="320"/>
                    </a:cubicBezTo>
                    <a:cubicBezTo>
                      <a:pt x="0" y="633"/>
                      <a:pt x="143" y="1439"/>
                      <a:pt x="465" y="2194"/>
                    </a:cubicBezTo>
                    <a:lnTo>
                      <a:pt x="1061" y="2156"/>
                    </a:lnTo>
                    <a:lnTo>
                      <a:pt x="864" y="0"/>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641;p28">
                <a:extLst>
                  <a:ext uri="{FF2B5EF4-FFF2-40B4-BE49-F238E27FC236}">
                    <a16:creationId xmlns:a16="http://schemas.microsoft.com/office/drawing/2014/main" id="{0CDA935C-826B-4E49-91AB-5B0FBE4F7AA8}"/>
                  </a:ext>
                </a:extLst>
              </p:cNvPr>
              <p:cNvSpPr/>
              <p:nvPr/>
            </p:nvSpPr>
            <p:spPr>
              <a:xfrm>
                <a:off x="2236621" y="1893828"/>
                <a:ext cx="297023" cy="390767"/>
              </a:xfrm>
              <a:custGeom>
                <a:avLst/>
                <a:gdLst/>
                <a:ahLst/>
                <a:cxnLst/>
                <a:rect l="l" t="t" r="r" b="b"/>
                <a:pathLst>
                  <a:path w="5868" h="7720" extrusionOk="0">
                    <a:moveTo>
                      <a:pt x="4237" y="1"/>
                    </a:moveTo>
                    <a:cubicBezTo>
                      <a:pt x="3561" y="1"/>
                      <a:pt x="2787" y="310"/>
                      <a:pt x="2240" y="751"/>
                    </a:cubicBezTo>
                    <a:cubicBezTo>
                      <a:pt x="1115" y="1659"/>
                      <a:pt x="1543" y="3542"/>
                      <a:pt x="1543" y="3542"/>
                    </a:cubicBezTo>
                    <a:cubicBezTo>
                      <a:pt x="1522" y="3559"/>
                      <a:pt x="1499" y="3566"/>
                      <a:pt x="1475" y="3566"/>
                    </a:cubicBezTo>
                    <a:cubicBezTo>
                      <a:pt x="1364" y="3566"/>
                      <a:pt x="1228" y="3414"/>
                      <a:pt x="1108" y="3308"/>
                    </a:cubicBezTo>
                    <a:cubicBezTo>
                      <a:pt x="1045" y="3253"/>
                      <a:pt x="919" y="3199"/>
                      <a:pt x="777" y="3199"/>
                    </a:cubicBezTo>
                    <a:cubicBezTo>
                      <a:pt x="592" y="3199"/>
                      <a:pt x="380" y="3292"/>
                      <a:pt x="245" y="3600"/>
                    </a:cubicBezTo>
                    <a:cubicBezTo>
                      <a:pt x="0" y="4157"/>
                      <a:pt x="456" y="4756"/>
                      <a:pt x="833" y="4807"/>
                    </a:cubicBezTo>
                    <a:cubicBezTo>
                      <a:pt x="895" y="4816"/>
                      <a:pt x="952" y="4820"/>
                      <a:pt x="1004" y="4820"/>
                    </a:cubicBezTo>
                    <a:cubicBezTo>
                      <a:pt x="1500" y="4820"/>
                      <a:pt x="1581" y="4463"/>
                      <a:pt x="1581" y="4463"/>
                    </a:cubicBezTo>
                    <a:lnTo>
                      <a:pt x="1628" y="6874"/>
                    </a:lnTo>
                    <a:cubicBezTo>
                      <a:pt x="2009" y="7296"/>
                      <a:pt x="2795" y="7719"/>
                      <a:pt x="3356" y="7719"/>
                    </a:cubicBezTo>
                    <a:cubicBezTo>
                      <a:pt x="3456" y="7719"/>
                      <a:pt x="3549" y="7706"/>
                      <a:pt x="3631" y="7677"/>
                    </a:cubicBezTo>
                    <a:cubicBezTo>
                      <a:pt x="4066" y="7523"/>
                      <a:pt x="4162" y="6772"/>
                      <a:pt x="3746" y="6364"/>
                    </a:cubicBezTo>
                    <a:lnTo>
                      <a:pt x="3743" y="5654"/>
                    </a:lnTo>
                    <a:cubicBezTo>
                      <a:pt x="3743" y="5654"/>
                      <a:pt x="4335" y="5637"/>
                      <a:pt x="4620" y="5541"/>
                    </a:cubicBezTo>
                    <a:cubicBezTo>
                      <a:pt x="5100" y="5385"/>
                      <a:pt x="5399" y="4953"/>
                      <a:pt x="5545" y="4409"/>
                    </a:cubicBezTo>
                    <a:cubicBezTo>
                      <a:pt x="5780" y="3539"/>
                      <a:pt x="5868" y="2849"/>
                      <a:pt x="5671" y="1251"/>
                    </a:cubicBezTo>
                    <a:cubicBezTo>
                      <a:pt x="5559" y="347"/>
                      <a:pt x="4953" y="1"/>
                      <a:pt x="4237" y="1"/>
                    </a:cubicBezTo>
                    <a:close/>
                  </a:path>
                </a:pathLst>
              </a:custGeom>
              <a:solidFill>
                <a:srgbClr val="B166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642;p28">
                <a:extLst>
                  <a:ext uri="{FF2B5EF4-FFF2-40B4-BE49-F238E27FC236}">
                    <a16:creationId xmlns:a16="http://schemas.microsoft.com/office/drawing/2014/main" id="{1916DEC9-8031-4C55-B7CC-9E395827E90A}"/>
                  </a:ext>
                </a:extLst>
              </p:cNvPr>
              <p:cNvSpPr/>
              <p:nvPr/>
            </p:nvSpPr>
            <p:spPr>
              <a:xfrm>
                <a:off x="2282380" y="1849385"/>
                <a:ext cx="262148" cy="233954"/>
              </a:xfrm>
              <a:custGeom>
                <a:avLst/>
                <a:gdLst/>
                <a:ahLst/>
                <a:cxnLst/>
                <a:rect l="l" t="t" r="r" b="b"/>
                <a:pathLst>
                  <a:path w="5179" h="4622" extrusionOk="0">
                    <a:moveTo>
                      <a:pt x="5059" y="1"/>
                    </a:moveTo>
                    <a:lnTo>
                      <a:pt x="5059" y="1"/>
                    </a:lnTo>
                    <a:cubicBezTo>
                      <a:pt x="4257" y="535"/>
                      <a:pt x="3267" y="425"/>
                      <a:pt x="2356" y="477"/>
                    </a:cubicBezTo>
                    <a:cubicBezTo>
                      <a:pt x="1078" y="552"/>
                      <a:pt x="687" y="1000"/>
                      <a:pt x="405" y="1357"/>
                    </a:cubicBezTo>
                    <a:cubicBezTo>
                      <a:pt x="10" y="1864"/>
                      <a:pt x="266" y="2295"/>
                      <a:pt x="266" y="2295"/>
                    </a:cubicBezTo>
                    <a:cubicBezTo>
                      <a:pt x="266" y="2295"/>
                      <a:pt x="0" y="4036"/>
                      <a:pt x="204" y="4186"/>
                    </a:cubicBezTo>
                    <a:cubicBezTo>
                      <a:pt x="351" y="4292"/>
                      <a:pt x="572" y="4621"/>
                      <a:pt x="636" y="4621"/>
                    </a:cubicBezTo>
                    <a:cubicBezTo>
                      <a:pt x="637" y="4621"/>
                      <a:pt x="638" y="4621"/>
                      <a:pt x="639" y="4621"/>
                    </a:cubicBezTo>
                    <a:cubicBezTo>
                      <a:pt x="843" y="4583"/>
                      <a:pt x="928" y="3696"/>
                      <a:pt x="1034" y="3166"/>
                    </a:cubicBezTo>
                    <a:cubicBezTo>
                      <a:pt x="1153" y="2557"/>
                      <a:pt x="1201" y="2336"/>
                      <a:pt x="1422" y="2326"/>
                    </a:cubicBezTo>
                    <a:cubicBezTo>
                      <a:pt x="1581" y="2319"/>
                      <a:pt x="2771" y="2220"/>
                      <a:pt x="3533" y="1996"/>
                    </a:cubicBezTo>
                    <a:cubicBezTo>
                      <a:pt x="4294" y="1768"/>
                      <a:pt x="4584" y="1531"/>
                      <a:pt x="4584" y="1531"/>
                    </a:cubicBezTo>
                    <a:cubicBezTo>
                      <a:pt x="5080" y="1048"/>
                      <a:pt x="5178" y="477"/>
                      <a:pt x="505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643;p28">
                <a:extLst>
                  <a:ext uri="{FF2B5EF4-FFF2-40B4-BE49-F238E27FC236}">
                    <a16:creationId xmlns:a16="http://schemas.microsoft.com/office/drawing/2014/main" id="{E94CDBE4-5C30-4749-BCC6-E67323DFF3AB}"/>
                  </a:ext>
                </a:extLst>
              </p:cNvPr>
              <p:cNvSpPr/>
              <p:nvPr/>
            </p:nvSpPr>
            <p:spPr>
              <a:xfrm>
                <a:off x="2259348" y="1944041"/>
                <a:ext cx="41658" cy="28295"/>
              </a:xfrm>
              <a:custGeom>
                <a:avLst/>
                <a:gdLst/>
                <a:ahLst/>
                <a:cxnLst/>
                <a:rect l="l" t="t" r="r" b="b"/>
                <a:pathLst>
                  <a:path w="823" h="559" extrusionOk="0">
                    <a:moveTo>
                      <a:pt x="428" y="1"/>
                    </a:moveTo>
                    <a:cubicBezTo>
                      <a:pt x="259" y="1"/>
                      <a:pt x="83" y="118"/>
                      <a:pt x="0" y="300"/>
                    </a:cubicBezTo>
                    <a:lnTo>
                      <a:pt x="721" y="558"/>
                    </a:lnTo>
                    <a:cubicBezTo>
                      <a:pt x="823" y="334"/>
                      <a:pt x="744" y="92"/>
                      <a:pt x="544" y="21"/>
                    </a:cubicBezTo>
                    <a:cubicBezTo>
                      <a:pt x="506" y="7"/>
                      <a:pt x="467" y="1"/>
                      <a:pt x="42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644;p28">
                <a:extLst>
                  <a:ext uri="{FF2B5EF4-FFF2-40B4-BE49-F238E27FC236}">
                    <a16:creationId xmlns:a16="http://schemas.microsoft.com/office/drawing/2014/main" id="{FB9178FF-652F-4EB1-A15A-C099AEF4B316}"/>
                  </a:ext>
                </a:extLst>
              </p:cNvPr>
              <p:cNvSpPr/>
              <p:nvPr/>
            </p:nvSpPr>
            <p:spPr>
              <a:xfrm>
                <a:off x="2327126" y="2150561"/>
                <a:ext cx="99008" cy="43784"/>
              </a:xfrm>
              <a:custGeom>
                <a:avLst/>
                <a:gdLst/>
                <a:ahLst/>
                <a:cxnLst/>
                <a:rect l="l" t="t" r="r" b="b"/>
                <a:pathLst>
                  <a:path w="1956" h="865" extrusionOk="0">
                    <a:moveTo>
                      <a:pt x="0" y="0"/>
                    </a:moveTo>
                    <a:lnTo>
                      <a:pt x="0" y="0"/>
                    </a:lnTo>
                    <a:cubicBezTo>
                      <a:pt x="0" y="0"/>
                      <a:pt x="69" y="306"/>
                      <a:pt x="293" y="551"/>
                    </a:cubicBezTo>
                    <a:cubicBezTo>
                      <a:pt x="565" y="853"/>
                      <a:pt x="1955" y="864"/>
                      <a:pt x="1955" y="864"/>
                    </a:cubicBezTo>
                    <a:lnTo>
                      <a:pt x="1955" y="582"/>
                    </a:lnTo>
                    <a:cubicBezTo>
                      <a:pt x="1955" y="582"/>
                      <a:pt x="888" y="554"/>
                      <a:pt x="513" y="422"/>
                    </a:cubicBezTo>
                    <a:cubicBezTo>
                      <a:pt x="265" y="334"/>
                      <a:pt x="58" y="136"/>
                      <a:pt x="0" y="0"/>
                    </a:cubicBezTo>
                    <a:close/>
                  </a:path>
                </a:pathLst>
              </a:custGeom>
              <a:solidFill>
                <a:srgbClr val="9A4A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645;p28">
                <a:extLst>
                  <a:ext uri="{FF2B5EF4-FFF2-40B4-BE49-F238E27FC236}">
                    <a16:creationId xmlns:a16="http://schemas.microsoft.com/office/drawing/2014/main" id="{F3363EC4-3D98-4E67-AE6E-D150A64EBF8A}"/>
                  </a:ext>
                </a:extLst>
              </p:cNvPr>
              <p:cNvSpPr/>
              <p:nvPr/>
            </p:nvSpPr>
            <p:spPr>
              <a:xfrm>
                <a:off x="2391511" y="2032672"/>
                <a:ext cx="21715" cy="22930"/>
              </a:xfrm>
              <a:custGeom>
                <a:avLst/>
                <a:gdLst/>
                <a:ahLst/>
                <a:cxnLst/>
                <a:rect l="l" t="t" r="r" b="b"/>
                <a:pathLst>
                  <a:path w="429" h="453" extrusionOk="0">
                    <a:moveTo>
                      <a:pt x="249" y="1"/>
                    </a:moveTo>
                    <a:cubicBezTo>
                      <a:pt x="238" y="1"/>
                      <a:pt x="226" y="1"/>
                      <a:pt x="214" y="4"/>
                    </a:cubicBezTo>
                    <a:cubicBezTo>
                      <a:pt x="95" y="24"/>
                      <a:pt x="0" y="143"/>
                      <a:pt x="0" y="265"/>
                    </a:cubicBezTo>
                    <a:cubicBezTo>
                      <a:pt x="0" y="375"/>
                      <a:pt x="76" y="452"/>
                      <a:pt x="178" y="452"/>
                    </a:cubicBezTo>
                    <a:cubicBezTo>
                      <a:pt x="190" y="452"/>
                      <a:pt x="202" y="451"/>
                      <a:pt x="214" y="449"/>
                    </a:cubicBezTo>
                    <a:cubicBezTo>
                      <a:pt x="333" y="429"/>
                      <a:pt x="429" y="313"/>
                      <a:pt x="429" y="190"/>
                    </a:cubicBezTo>
                    <a:cubicBezTo>
                      <a:pt x="429" y="80"/>
                      <a:pt x="351" y="1"/>
                      <a:pt x="24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646;p28">
                <a:extLst>
                  <a:ext uri="{FF2B5EF4-FFF2-40B4-BE49-F238E27FC236}">
                    <a16:creationId xmlns:a16="http://schemas.microsoft.com/office/drawing/2014/main" id="{109A249F-B89D-4270-A2B5-FEFD421C30FC}"/>
                  </a:ext>
                </a:extLst>
              </p:cNvPr>
              <p:cNvSpPr/>
              <p:nvPr/>
            </p:nvSpPr>
            <p:spPr>
              <a:xfrm>
                <a:off x="2375162" y="1997999"/>
                <a:ext cx="26524" cy="22322"/>
              </a:xfrm>
              <a:custGeom>
                <a:avLst/>
                <a:gdLst/>
                <a:ahLst/>
                <a:cxnLst/>
                <a:rect l="l" t="t" r="r" b="b"/>
                <a:pathLst>
                  <a:path w="524" h="441" extrusionOk="0">
                    <a:moveTo>
                      <a:pt x="336" y="0"/>
                    </a:moveTo>
                    <a:cubicBezTo>
                      <a:pt x="282" y="0"/>
                      <a:pt x="225" y="19"/>
                      <a:pt x="173" y="56"/>
                    </a:cubicBezTo>
                    <a:cubicBezTo>
                      <a:pt x="47" y="148"/>
                      <a:pt x="0" y="321"/>
                      <a:pt x="64" y="440"/>
                    </a:cubicBezTo>
                    <a:lnTo>
                      <a:pt x="523" y="108"/>
                    </a:lnTo>
                    <a:cubicBezTo>
                      <a:pt x="483" y="37"/>
                      <a:pt x="413" y="0"/>
                      <a:pt x="33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647;p28">
                <a:extLst>
                  <a:ext uri="{FF2B5EF4-FFF2-40B4-BE49-F238E27FC236}">
                    <a16:creationId xmlns:a16="http://schemas.microsoft.com/office/drawing/2014/main" id="{FC1F5DBE-4BC4-43B0-A4D4-AE6D54906541}"/>
                  </a:ext>
                </a:extLst>
              </p:cNvPr>
              <p:cNvSpPr/>
              <p:nvPr/>
            </p:nvSpPr>
            <p:spPr>
              <a:xfrm>
                <a:off x="2418845" y="2115584"/>
                <a:ext cx="27232" cy="16501"/>
              </a:xfrm>
              <a:custGeom>
                <a:avLst/>
                <a:gdLst/>
                <a:ahLst/>
                <a:cxnLst/>
                <a:rect l="l" t="t" r="r" b="b"/>
                <a:pathLst>
                  <a:path w="538" h="326" extrusionOk="0">
                    <a:moveTo>
                      <a:pt x="48" y="1"/>
                    </a:moveTo>
                    <a:lnTo>
                      <a:pt x="48" y="1"/>
                    </a:lnTo>
                    <a:cubicBezTo>
                      <a:pt x="0" y="151"/>
                      <a:pt x="68" y="294"/>
                      <a:pt x="204" y="321"/>
                    </a:cubicBezTo>
                    <a:cubicBezTo>
                      <a:pt x="219" y="324"/>
                      <a:pt x="235" y="325"/>
                      <a:pt x="250" y="325"/>
                    </a:cubicBezTo>
                    <a:cubicBezTo>
                      <a:pt x="372" y="325"/>
                      <a:pt x="492" y="233"/>
                      <a:pt x="537" y="99"/>
                    </a:cubicBezTo>
                    <a:lnTo>
                      <a:pt x="48" y="1"/>
                    </a:lnTo>
                    <a:close/>
                  </a:path>
                </a:pathLst>
              </a:custGeom>
              <a:solidFill>
                <a:srgbClr val="9A4A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648;p28">
                <a:extLst>
                  <a:ext uri="{FF2B5EF4-FFF2-40B4-BE49-F238E27FC236}">
                    <a16:creationId xmlns:a16="http://schemas.microsoft.com/office/drawing/2014/main" id="{5C76E5D9-7979-4DF7-8724-5CD271BA70B7}"/>
                  </a:ext>
                </a:extLst>
              </p:cNvPr>
              <p:cNvSpPr/>
              <p:nvPr/>
            </p:nvSpPr>
            <p:spPr>
              <a:xfrm>
                <a:off x="2488545" y="1973247"/>
                <a:ext cx="25511" cy="20247"/>
              </a:xfrm>
              <a:custGeom>
                <a:avLst/>
                <a:gdLst/>
                <a:ahLst/>
                <a:cxnLst/>
                <a:rect l="l" t="t" r="r" b="b"/>
                <a:pathLst>
                  <a:path w="504" h="400" extrusionOk="0">
                    <a:moveTo>
                      <a:pt x="251" y="1"/>
                    </a:moveTo>
                    <a:cubicBezTo>
                      <a:pt x="158" y="1"/>
                      <a:pt x="60" y="56"/>
                      <a:pt x="1" y="151"/>
                    </a:cubicBezTo>
                    <a:lnTo>
                      <a:pt x="418" y="399"/>
                    </a:lnTo>
                    <a:cubicBezTo>
                      <a:pt x="503" y="263"/>
                      <a:pt x="480" y="100"/>
                      <a:pt x="364" y="32"/>
                    </a:cubicBezTo>
                    <a:cubicBezTo>
                      <a:pt x="329" y="11"/>
                      <a:pt x="290" y="1"/>
                      <a:pt x="2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649;p28">
                <a:extLst>
                  <a:ext uri="{FF2B5EF4-FFF2-40B4-BE49-F238E27FC236}">
                    <a16:creationId xmlns:a16="http://schemas.microsoft.com/office/drawing/2014/main" id="{FDD4E39B-1944-4928-A5CC-D75EB98F17CC}"/>
                  </a:ext>
                </a:extLst>
              </p:cNvPr>
              <p:cNvSpPr/>
              <p:nvPr/>
            </p:nvSpPr>
            <p:spPr>
              <a:xfrm>
                <a:off x="2481510" y="2013741"/>
                <a:ext cx="21715" cy="22930"/>
              </a:xfrm>
              <a:custGeom>
                <a:avLst/>
                <a:gdLst/>
                <a:ahLst/>
                <a:cxnLst/>
                <a:rect l="l" t="t" r="r" b="b"/>
                <a:pathLst>
                  <a:path w="429" h="453" extrusionOk="0">
                    <a:moveTo>
                      <a:pt x="249" y="1"/>
                    </a:moveTo>
                    <a:cubicBezTo>
                      <a:pt x="237" y="1"/>
                      <a:pt x="226" y="2"/>
                      <a:pt x="214" y="4"/>
                    </a:cubicBezTo>
                    <a:cubicBezTo>
                      <a:pt x="99" y="24"/>
                      <a:pt x="0" y="140"/>
                      <a:pt x="0" y="266"/>
                    </a:cubicBezTo>
                    <a:cubicBezTo>
                      <a:pt x="0" y="376"/>
                      <a:pt x="80" y="452"/>
                      <a:pt x="179" y="452"/>
                    </a:cubicBezTo>
                    <a:cubicBezTo>
                      <a:pt x="190" y="452"/>
                      <a:pt x="202" y="451"/>
                      <a:pt x="214" y="449"/>
                    </a:cubicBezTo>
                    <a:cubicBezTo>
                      <a:pt x="333" y="429"/>
                      <a:pt x="428" y="313"/>
                      <a:pt x="428" y="191"/>
                    </a:cubicBezTo>
                    <a:cubicBezTo>
                      <a:pt x="428" y="81"/>
                      <a:pt x="351" y="1"/>
                      <a:pt x="24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650;p28">
                <a:extLst>
                  <a:ext uri="{FF2B5EF4-FFF2-40B4-BE49-F238E27FC236}">
                    <a16:creationId xmlns:a16="http://schemas.microsoft.com/office/drawing/2014/main" id="{EBE5BC1A-DC4E-40CE-94B4-FC08533DD9E8}"/>
                  </a:ext>
                </a:extLst>
              </p:cNvPr>
              <p:cNvSpPr/>
              <p:nvPr/>
            </p:nvSpPr>
            <p:spPr>
              <a:xfrm>
                <a:off x="2448051" y="2022852"/>
                <a:ext cx="37609" cy="64436"/>
              </a:xfrm>
              <a:custGeom>
                <a:avLst/>
                <a:gdLst/>
                <a:ahLst/>
                <a:cxnLst/>
                <a:rect l="l" t="t" r="r" b="b"/>
                <a:pathLst>
                  <a:path w="743" h="1273" extrusionOk="0">
                    <a:moveTo>
                      <a:pt x="1" y="1"/>
                    </a:moveTo>
                    <a:lnTo>
                      <a:pt x="70" y="1272"/>
                    </a:lnTo>
                    <a:lnTo>
                      <a:pt x="743" y="925"/>
                    </a:lnTo>
                    <a:lnTo>
                      <a:pt x="1" y="1"/>
                    </a:lnTo>
                    <a:close/>
                  </a:path>
                </a:pathLst>
              </a:custGeom>
              <a:solidFill>
                <a:srgbClr val="9A4A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651;p28">
                <a:extLst>
                  <a:ext uri="{FF2B5EF4-FFF2-40B4-BE49-F238E27FC236}">
                    <a16:creationId xmlns:a16="http://schemas.microsoft.com/office/drawing/2014/main" id="{F04B5CF1-FA44-4694-B9C8-98F925401F10}"/>
                  </a:ext>
                </a:extLst>
              </p:cNvPr>
              <p:cNvSpPr/>
              <p:nvPr/>
            </p:nvSpPr>
            <p:spPr>
              <a:xfrm>
                <a:off x="2357192" y="2247240"/>
                <a:ext cx="102652" cy="55325"/>
              </a:xfrm>
              <a:custGeom>
                <a:avLst/>
                <a:gdLst/>
                <a:ahLst/>
                <a:cxnLst/>
                <a:rect l="l" t="t" r="r" b="b"/>
                <a:pathLst>
                  <a:path w="2028" h="1093" extrusionOk="0">
                    <a:moveTo>
                      <a:pt x="1297" y="1"/>
                    </a:moveTo>
                    <a:lnTo>
                      <a:pt x="1239" y="593"/>
                    </a:lnTo>
                    <a:lnTo>
                      <a:pt x="545" y="194"/>
                    </a:lnTo>
                    <a:lnTo>
                      <a:pt x="1" y="834"/>
                    </a:lnTo>
                    <a:cubicBezTo>
                      <a:pt x="175" y="986"/>
                      <a:pt x="502" y="1092"/>
                      <a:pt x="835" y="1092"/>
                    </a:cubicBezTo>
                    <a:cubicBezTo>
                      <a:pt x="963" y="1092"/>
                      <a:pt x="1093" y="1076"/>
                      <a:pt x="1215" y="1041"/>
                    </a:cubicBezTo>
                    <a:cubicBezTo>
                      <a:pt x="1653" y="916"/>
                      <a:pt x="1895" y="745"/>
                      <a:pt x="2028" y="409"/>
                    </a:cubicBezTo>
                    <a:lnTo>
                      <a:pt x="1297" y="1"/>
                    </a:lnTo>
                    <a:close/>
                  </a:path>
                </a:pathLst>
              </a:custGeom>
              <a:solidFill>
                <a:srgbClr val="27DE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652;p28">
                <a:extLst>
                  <a:ext uri="{FF2B5EF4-FFF2-40B4-BE49-F238E27FC236}">
                    <a16:creationId xmlns:a16="http://schemas.microsoft.com/office/drawing/2014/main" id="{675330DE-E0EE-42BB-A2E0-2FDF44976EAD}"/>
                  </a:ext>
                </a:extLst>
              </p:cNvPr>
              <p:cNvSpPr/>
              <p:nvPr/>
            </p:nvSpPr>
            <p:spPr>
              <a:xfrm>
                <a:off x="2357192" y="2247240"/>
                <a:ext cx="102652" cy="55122"/>
              </a:xfrm>
              <a:custGeom>
                <a:avLst/>
                <a:gdLst/>
                <a:ahLst/>
                <a:cxnLst/>
                <a:rect l="l" t="t" r="r" b="b"/>
                <a:pathLst>
                  <a:path w="2028" h="1089" extrusionOk="0">
                    <a:moveTo>
                      <a:pt x="1297" y="1"/>
                    </a:moveTo>
                    <a:lnTo>
                      <a:pt x="1239" y="593"/>
                    </a:lnTo>
                    <a:lnTo>
                      <a:pt x="1684" y="300"/>
                    </a:lnTo>
                    <a:cubicBezTo>
                      <a:pt x="1684" y="300"/>
                      <a:pt x="1769" y="528"/>
                      <a:pt x="1763" y="783"/>
                    </a:cubicBezTo>
                    <a:cubicBezTo>
                      <a:pt x="1882" y="688"/>
                      <a:pt x="1967" y="566"/>
                      <a:pt x="2028" y="409"/>
                    </a:cubicBezTo>
                    <a:lnTo>
                      <a:pt x="1297" y="1"/>
                    </a:lnTo>
                    <a:close/>
                    <a:moveTo>
                      <a:pt x="545" y="194"/>
                    </a:moveTo>
                    <a:lnTo>
                      <a:pt x="12" y="820"/>
                    </a:lnTo>
                    <a:lnTo>
                      <a:pt x="1" y="834"/>
                    </a:lnTo>
                    <a:cubicBezTo>
                      <a:pt x="158" y="970"/>
                      <a:pt x="433" y="1068"/>
                      <a:pt x="729" y="1089"/>
                    </a:cubicBezTo>
                    <a:cubicBezTo>
                      <a:pt x="668" y="956"/>
                      <a:pt x="633" y="803"/>
                      <a:pt x="641" y="630"/>
                    </a:cubicBezTo>
                    <a:lnTo>
                      <a:pt x="1239" y="593"/>
                    </a:lnTo>
                    <a:lnTo>
                      <a:pt x="545" y="194"/>
                    </a:lnTo>
                    <a:close/>
                  </a:path>
                </a:pathLst>
              </a:custGeom>
              <a:solidFill>
                <a:srgbClr val="23C7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653;p28">
                <a:extLst>
                  <a:ext uri="{FF2B5EF4-FFF2-40B4-BE49-F238E27FC236}">
                    <a16:creationId xmlns:a16="http://schemas.microsoft.com/office/drawing/2014/main" id="{3FD73787-B384-404C-9676-4AEEB2515D27}"/>
                  </a:ext>
                </a:extLst>
              </p:cNvPr>
              <p:cNvSpPr/>
              <p:nvPr/>
            </p:nvSpPr>
            <p:spPr>
              <a:xfrm>
                <a:off x="2388575" y="2262426"/>
                <a:ext cx="59374" cy="62411"/>
              </a:xfrm>
              <a:custGeom>
                <a:avLst/>
                <a:gdLst/>
                <a:ahLst/>
                <a:cxnLst/>
                <a:rect l="l" t="t" r="r" b="b"/>
                <a:pathLst>
                  <a:path w="1173" h="1233" extrusionOk="0">
                    <a:moveTo>
                      <a:pt x="1064" y="0"/>
                    </a:moveTo>
                    <a:lnTo>
                      <a:pt x="619" y="293"/>
                    </a:lnTo>
                    <a:lnTo>
                      <a:pt x="21" y="330"/>
                    </a:lnTo>
                    <a:cubicBezTo>
                      <a:pt x="0" y="751"/>
                      <a:pt x="234" y="1054"/>
                      <a:pt x="469" y="1228"/>
                    </a:cubicBezTo>
                    <a:cubicBezTo>
                      <a:pt x="496" y="1231"/>
                      <a:pt x="522" y="1232"/>
                      <a:pt x="547" y="1232"/>
                    </a:cubicBezTo>
                    <a:cubicBezTo>
                      <a:pt x="796" y="1232"/>
                      <a:pt x="942" y="1095"/>
                      <a:pt x="942" y="1095"/>
                    </a:cubicBezTo>
                    <a:cubicBezTo>
                      <a:pt x="942" y="1095"/>
                      <a:pt x="1098" y="884"/>
                      <a:pt x="1135" y="572"/>
                    </a:cubicBezTo>
                    <a:cubicBezTo>
                      <a:pt x="1173" y="282"/>
                      <a:pt x="1064" y="0"/>
                      <a:pt x="10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654;p28">
                <a:extLst>
                  <a:ext uri="{FF2B5EF4-FFF2-40B4-BE49-F238E27FC236}">
                    <a16:creationId xmlns:a16="http://schemas.microsoft.com/office/drawing/2014/main" id="{46B55B6C-DC3D-42C6-90D4-F9923EF351A0}"/>
                  </a:ext>
                </a:extLst>
              </p:cNvPr>
              <p:cNvSpPr/>
              <p:nvPr/>
            </p:nvSpPr>
            <p:spPr>
              <a:xfrm>
                <a:off x="2397838" y="2317802"/>
                <a:ext cx="77344" cy="287609"/>
              </a:xfrm>
              <a:custGeom>
                <a:avLst/>
                <a:gdLst/>
                <a:ahLst/>
                <a:cxnLst/>
                <a:rect l="l" t="t" r="r" b="b"/>
                <a:pathLst>
                  <a:path w="1528" h="5682" extrusionOk="0">
                    <a:moveTo>
                      <a:pt x="759" y="1"/>
                    </a:moveTo>
                    <a:lnTo>
                      <a:pt x="286" y="134"/>
                    </a:lnTo>
                    <a:cubicBezTo>
                      <a:pt x="286" y="134"/>
                      <a:pt x="1" y="4237"/>
                      <a:pt x="7" y="4526"/>
                    </a:cubicBezTo>
                    <a:cubicBezTo>
                      <a:pt x="14" y="4803"/>
                      <a:pt x="517" y="5681"/>
                      <a:pt x="792" y="5681"/>
                    </a:cubicBezTo>
                    <a:cubicBezTo>
                      <a:pt x="800" y="5681"/>
                      <a:pt x="809" y="5681"/>
                      <a:pt x="817" y="5679"/>
                    </a:cubicBezTo>
                    <a:cubicBezTo>
                      <a:pt x="1088" y="5621"/>
                      <a:pt x="1527" y="4421"/>
                      <a:pt x="1496" y="4108"/>
                    </a:cubicBezTo>
                    <a:cubicBezTo>
                      <a:pt x="1470" y="3795"/>
                      <a:pt x="759" y="1"/>
                      <a:pt x="75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655;p28">
                <a:extLst>
                  <a:ext uri="{FF2B5EF4-FFF2-40B4-BE49-F238E27FC236}">
                    <a16:creationId xmlns:a16="http://schemas.microsoft.com/office/drawing/2014/main" id="{F9D82563-0589-4642-B507-985D615EAEC4}"/>
                  </a:ext>
                </a:extLst>
              </p:cNvPr>
              <p:cNvSpPr/>
              <p:nvPr/>
            </p:nvSpPr>
            <p:spPr>
              <a:xfrm>
                <a:off x="2411961" y="2324534"/>
                <a:ext cx="405" cy="5568"/>
              </a:xfrm>
              <a:custGeom>
                <a:avLst/>
                <a:gdLst/>
                <a:ahLst/>
                <a:cxnLst/>
                <a:rect l="l" t="t" r="r" b="b"/>
                <a:pathLst>
                  <a:path w="8" h="110" extrusionOk="0">
                    <a:moveTo>
                      <a:pt x="0" y="95"/>
                    </a:moveTo>
                    <a:lnTo>
                      <a:pt x="0" y="109"/>
                    </a:lnTo>
                    <a:lnTo>
                      <a:pt x="0" y="109"/>
                    </a:lnTo>
                    <a:lnTo>
                      <a:pt x="0" y="95"/>
                    </a:lnTo>
                    <a:close/>
                    <a:moveTo>
                      <a:pt x="7" y="4"/>
                    </a:moveTo>
                    <a:lnTo>
                      <a:pt x="7" y="4"/>
                    </a:lnTo>
                    <a:lnTo>
                      <a:pt x="7" y="4"/>
                    </a:lnTo>
                    <a:close/>
                    <a:moveTo>
                      <a:pt x="7" y="1"/>
                    </a:moveTo>
                    <a:lnTo>
                      <a:pt x="7" y="1"/>
                    </a:lnTo>
                    <a:lnTo>
                      <a:pt x="7" y="1"/>
                    </a:lnTo>
                    <a:close/>
                  </a:path>
                </a:pathLst>
              </a:custGeom>
              <a:solidFill>
                <a:srgbClr val="DCDC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656;p28">
                <a:extLst>
                  <a:ext uri="{FF2B5EF4-FFF2-40B4-BE49-F238E27FC236}">
                    <a16:creationId xmlns:a16="http://schemas.microsoft.com/office/drawing/2014/main" id="{8C629E60-2FB3-4A9B-A774-841605356C30}"/>
                  </a:ext>
                </a:extLst>
              </p:cNvPr>
              <p:cNvSpPr/>
              <p:nvPr/>
            </p:nvSpPr>
            <p:spPr>
              <a:xfrm>
                <a:off x="2411961" y="2317802"/>
                <a:ext cx="24803" cy="12452"/>
              </a:xfrm>
              <a:custGeom>
                <a:avLst/>
                <a:gdLst/>
                <a:ahLst/>
                <a:cxnLst/>
                <a:rect l="l" t="t" r="r" b="b"/>
                <a:pathLst>
                  <a:path w="490" h="246" extrusionOk="0">
                    <a:moveTo>
                      <a:pt x="480" y="1"/>
                    </a:moveTo>
                    <a:cubicBezTo>
                      <a:pt x="347" y="123"/>
                      <a:pt x="208" y="147"/>
                      <a:pt x="116" y="147"/>
                    </a:cubicBezTo>
                    <a:cubicBezTo>
                      <a:pt x="48" y="147"/>
                      <a:pt x="7" y="134"/>
                      <a:pt x="7" y="134"/>
                    </a:cubicBezTo>
                    <a:lnTo>
                      <a:pt x="7" y="137"/>
                    </a:lnTo>
                    <a:lnTo>
                      <a:pt x="0" y="228"/>
                    </a:lnTo>
                    <a:lnTo>
                      <a:pt x="0" y="242"/>
                    </a:lnTo>
                    <a:cubicBezTo>
                      <a:pt x="17" y="245"/>
                      <a:pt x="38" y="245"/>
                      <a:pt x="58" y="245"/>
                    </a:cubicBezTo>
                    <a:cubicBezTo>
                      <a:pt x="317" y="245"/>
                      <a:pt x="490" y="59"/>
                      <a:pt x="490" y="59"/>
                    </a:cubicBezTo>
                    <a:lnTo>
                      <a:pt x="480" y="1"/>
                    </a:lnTo>
                    <a:close/>
                  </a:path>
                </a:pathLst>
              </a:custGeom>
              <a:solidFill>
                <a:srgbClr val="23C7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 name="Google Shape;657;p28">
                <a:extLst>
                  <a:ext uri="{FF2B5EF4-FFF2-40B4-BE49-F238E27FC236}">
                    <a16:creationId xmlns:a16="http://schemas.microsoft.com/office/drawing/2014/main" id="{52A944EC-E9E6-4163-BDFC-855511E7FE43}"/>
                  </a:ext>
                </a:extLst>
              </p:cNvPr>
              <p:cNvSpPr/>
              <p:nvPr/>
            </p:nvSpPr>
            <p:spPr>
              <a:xfrm>
                <a:off x="2289264" y="2195104"/>
                <a:ext cx="130644" cy="125683"/>
              </a:xfrm>
              <a:custGeom>
                <a:avLst/>
                <a:gdLst/>
                <a:ahLst/>
                <a:cxnLst/>
                <a:rect l="l" t="t" r="r" b="b"/>
                <a:pathLst>
                  <a:path w="2581" h="2483" extrusionOk="0">
                    <a:moveTo>
                      <a:pt x="568" y="0"/>
                    </a:moveTo>
                    <a:cubicBezTo>
                      <a:pt x="568" y="0"/>
                      <a:pt x="106" y="259"/>
                      <a:pt x="1" y="1099"/>
                    </a:cubicBezTo>
                    <a:cubicBezTo>
                      <a:pt x="286" y="1711"/>
                      <a:pt x="803" y="2187"/>
                      <a:pt x="1561" y="2483"/>
                    </a:cubicBezTo>
                    <a:lnTo>
                      <a:pt x="1983" y="1660"/>
                    </a:lnTo>
                    <a:lnTo>
                      <a:pt x="2581" y="1623"/>
                    </a:lnTo>
                    <a:lnTo>
                      <a:pt x="578" y="449"/>
                    </a:lnTo>
                    <a:lnTo>
                      <a:pt x="568"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 name="Google Shape;658;p28">
                <a:extLst>
                  <a:ext uri="{FF2B5EF4-FFF2-40B4-BE49-F238E27FC236}">
                    <a16:creationId xmlns:a16="http://schemas.microsoft.com/office/drawing/2014/main" id="{7F64EDEC-478E-4871-B1E7-0F822B3E9D72}"/>
                  </a:ext>
                </a:extLst>
              </p:cNvPr>
              <p:cNvSpPr/>
              <p:nvPr/>
            </p:nvSpPr>
            <p:spPr>
              <a:xfrm>
                <a:off x="2419857" y="2186499"/>
                <a:ext cx="49150" cy="93693"/>
              </a:xfrm>
              <a:custGeom>
                <a:avLst/>
                <a:gdLst/>
                <a:ahLst/>
                <a:cxnLst/>
                <a:rect l="l" t="t" r="r" b="b"/>
                <a:pathLst>
                  <a:path w="971" h="1851" extrusionOk="0">
                    <a:moveTo>
                      <a:pt x="128" y="1"/>
                    </a:moveTo>
                    <a:cubicBezTo>
                      <a:pt x="125" y="1"/>
                      <a:pt x="123" y="1"/>
                      <a:pt x="123" y="1"/>
                    </a:cubicBezTo>
                    <a:lnTo>
                      <a:pt x="126" y="582"/>
                    </a:lnTo>
                    <a:cubicBezTo>
                      <a:pt x="126" y="582"/>
                      <a:pt x="45" y="1364"/>
                      <a:pt x="1" y="1793"/>
                    </a:cubicBezTo>
                    <a:lnTo>
                      <a:pt x="446" y="1500"/>
                    </a:lnTo>
                    <a:lnTo>
                      <a:pt x="925" y="1850"/>
                    </a:lnTo>
                    <a:cubicBezTo>
                      <a:pt x="925" y="1850"/>
                      <a:pt x="970" y="578"/>
                      <a:pt x="769" y="286"/>
                    </a:cubicBezTo>
                    <a:cubicBezTo>
                      <a:pt x="581" y="9"/>
                      <a:pt x="178" y="1"/>
                      <a:pt x="128" y="1"/>
                    </a:cubicBez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4" name="Google Shape;659;p28">
                <a:extLst>
                  <a:ext uri="{FF2B5EF4-FFF2-40B4-BE49-F238E27FC236}">
                    <a16:creationId xmlns:a16="http://schemas.microsoft.com/office/drawing/2014/main" id="{FAF2C5EF-2355-4C07-995B-3C54CAF3CFBA}"/>
                  </a:ext>
                </a:extLst>
              </p:cNvPr>
              <p:cNvSpPr/>
              <p:nvPr/>
            </p:nvSpPr>
            <p:spPr>
              <a:xfrm>
                <a:off x="1975181" y="2263641"/>
                <a:ext cx="364345" cy="572838"/>
              </a:xfrm>
              <a:custGeom>
                <a:avLst/>
                <a:gdLst/>
                <a:ahLst/>
                <a:cxnLst/>
                <a:rect l="l" t="t" r="r" b="b"/>
                <a:pathLst>
                  <a:path w="7198" h="11317" extrusionOk="0">
                    <a:moveTo>
                      <a:pt x="4978" y="0"/>
                    </a:moveTo>
                    <a:cubicBezTo>
                      <a:pt x="4978" y="0"/>
                      <a:pt x="4610" y="99"/>
                      <a:pt x="3897" y="857"/>
                    </a:cubicBezTo>
                    <a:cubicBezTo>
                      <a:pt x="3179" y="1618"/>
                      <a:pt x="375" y="6422"/>
                      <a:pt x="188" y="6691"/>
                    </a:cubicBezTo>
                    <a:cubicBezTo>
                      <a:pt x="0" y="6963"/>
                      <a:pt x="55" y="7336"/>
                      <a:pt x="392" y="7680"/>
                    </a:cubicBezTo>
                    <a:cubicBezTo>
                      <a:pt x="725" y="8027"/>
                      <a:pt x="3493" y="10090"/>
                      <a:pt x="3493" y="10090"/>
                    </a:cubicBezTo>
                    <a:cubicBezTo>
                      <a:pt x="3659" y="10233"/>
                      <a:pt x="3781" y="10407"/>
                      <a:pt x="4094" y="10713"/>
                    </a:cubicBezTo>
                    <a:cubicBezTo>
                      <a:pt x="4240" y="10856"/>
                      <a:pt x="4393" y="11015"/>
                      <a:pt x="4584" y="11100"/>
                    </a:cubicBezTo>
                    <a:cubicBezTo>
                      <a:pt x="4822" y="11206"/>
                      <a:pt x="5080" y="11281"/>
                      <a:pt x="5352" y="11308"/>
                    </a:cubicBezTo>
                    <a:cubicBezTo>
                      <a:pt x="5417" y="11313"/>
                      <a:pt x="5483" y="11316"/>
                      <a:pt x="5550" y="11316"/>
                    </a:cubicBezTo>
                    <a:cubicBezTo>
                      <a:pt x="5835" y="11316"/>
                      <a:pt x="6130" y="11261"/>
                      <a:pt x="6406" y="11135"/>
                    </a:cubicBezTo>
                    <a:cubicBezTo>
                      <a:pt x="6597" y="11049"/>
                      <a:pt x="6777" y="10927"/>
                      <a:pt x="6920" y="10771"/>
                    </a:cubicBezTo>
                    <a:cubicBezTo>
                      <a:pt x="7062" y="10614"/>
                      <a:pt x="7168" y="10413"/>
                      <a:pt x="7191" y="10217"/>
                    </a:cubicBezTo>
                    <a:cubicBezTo>
                      <a:pt x="7195" y="10176"/>
                      <a:pt x="7198" y="10135"/>
                      <a:pt x="7181" y="10101"/>
                    </a:cubicBezTo>
                    <a:cubicBezTo>
                      <a:pt x="7154" y="10040"/>
                      <a:pt x="7079" y="10019"/>
                      <a:pt x="7014" y="10005"/>
                    </a:cubicBezTo>
                    <a:cubicBezTo>
                      <a:pt x="6644" y="9920"/>
                      <a:pt x="6219" y="9890"/>
                      <a:pt x="5869" y="9764"/>
                    </a:cubicBezTo>
                    <a:cubicBezTo>
                      <a:pt x="5569" y="9659"/>
                      <a:pt x="5382" y="9539"/>
                      <a:pt x="5444" y="9506"/>
                    </a:cubicBezTo>
                    <a:cubicBezTo>
                      <a:pt x="5456" y="9499"/>
                      <a:pt x="5473" y="9496"/>
                      <a:pt x="5493" y="9496"/>
                    </a:cubicBezTo>
                    <a:cubicBezTo>
                      <a:pt x="5523" y="9496"/>
                      <a:pt x="5561" y="9502"/>
                      <a:pt x="5607" y="9506"/>
                    </a:cubicBezTo>
                    <a:cubicBezTo>
                      <a:pt x="5651" y="9511"/>
                      <a:pt x="5703" y="9515"/>
                      <a:pt x="5763" y="9515"/>
                    </a:cubicBezTo>
                    <a:cubicBezTo>
                      <a:pt x="5824" y="9515"/>
                      <a:pt x="5892" y="9511"/>
                      <a:pt x="5971" y="9499"/>
                    </a:cubicBezTo>
                    <a:cubicBezTo>
                      <a:pt x="6250" y="9451"/>
                      <a:pt x="6528" y="9238"/>
                      <a:pt x="6518" y="9081"/>
                    </a:cubicBezTo>
                    <a:cubicBezTo>
                      <a:pt x="6511" y="8972"/>
                      <a:pt x="6507" y="8956"/>
                      <a:pt x="6402" y="8956"/>
                    </a:cubicBezTo>
                    <a:cubicBezTo>
                      <a:pt x="6360" y="8956"/>
                      <a:pt x="6301" y="8958"/>
                      <a:pt x="6219" y="8958"/>
                    </a:cubicBezTo>
                    <a:cubicBezTo>
                      <a:pt x="6208" y="8959"/>
                      <a:pt x="6198" y="8959"/>
                      <a:pt x="6188" y="8959"/>
                    </a:cubicBezTo>
                    <a:cubicBezTo>
                      <a:pt x="6077" y="8959"/>
                      <a:pt x="5974" y="8943"/>
                      <a:pt x="5862" y="8932"/>
                    </a:cubicBezTo>
                    <a:cubicBezTo>
                      <a:pt x="5744" y="8917"/>
                      <a:pt x="5620" y="8903"/>
                      <a:pt x="5473" y="8903"/>
                    </a:cubicBezTo>
                    <a:cubicBezTo>
                      <a:pt x="5412" y="8903"/>
                      <a:pt x="5347" y="8905"/>
                      <a:pt x="5277" y="8911"/>
                    </a:cubicBezTo>
                    <a:cubicBezTo>
                      <a:pt x="5172" y="8921"/>
                      <a:pt x="5086" y="8925"/>
                      <a:pt x="5010" y="8925"/>
                    </a:cubicBezTo>
                    <a:cubicBezTo>
                      <a:pt x="4823" y="8925"/>
                      <a:pt x="4690" y="8898"/>
                      <a:pt x="4468" y="8850"/>
                    </a:cubicBezTo>
                    <a:cubicBezTo>
                      <a:pt x="3876" y="8717"/>
                      <a:pt x="2224" y="6507"/>
                      <a:pt x="2224" y="6507"/>
                    </a:cubicBezTo>
                    <a:lnTo>
                      <a:pt x="5087" y="2778"/>
                    </a:lnTo>
                    <a:cubicBezTo>
                      <a:pt x="5087" y="2778"/>
                      <a:pt x="5804" y="1257"/>
                      <a:pt x="4978" y="0"/>
                    </a:cubicBezTo>
                    <a:close/>
                  </a:path>
                </a:pathLst>
              </a:custGeom>
              <a:solidFill>
                <a:srgbClr val="9A4A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5" name="Google Shape;660;p28">
                <a:extLst>
                  <a:ext uri="{FF2B5EF4-FFF2-40B4-BE49-F238E27FC236}">
                    <a16:creationId xmlns:a16="http://schemas.microsoft.com/office/drawing/2014/main" id="{18C664E6-3803-4AE5-A7CE-BB97EFA9CB02}"/>
                  </a:ext>
                </a:extLst>
              </p:cNvPr>
              <p:cNvSpPr/>
              <p:nvPr/>
            </p:nvSpPr>
            <p:spPr>
              <a:xfrm>
                <a:off x="1966272" y="2254985"/>
                <a:ext cx="316309" cy="503745"/>
              </a:xfrm>
              <a:custGeom>
                <a:avLst/>
                <a:gdLst/>
                <a:ahLst/>
                <a:cxnLst/>
                <a:rect l="l" t="t" r="r" b="b"/>
                <a:pathLst>
                  <a:path w="6249" h="9952" extrusionOk="0">
                    <a:moveTo>
                      <a:pt x="5304" y="1"/>
                    </a:moveTo>
                    <a:cubicBezTo>
                      <a:pt x="3669" y="361"/>
                      <a:pt x="517" y="6134"/>
                      <a:pt x="258" y="6760"/>
                    </a:cubicBezTo>
                    <a:cubicBezTo>
                      <a:pt x="0" y="7385"/>
                      <a:pt x="30" y="7521"/>
                      <a:pt x="258" y="7763"/>
                    </a:cubicBezTo>
                    <a:cubicBezTo>
                      <a:pt x="482" y="8001"/>
                      <a:pt x="3257" y="9952"/>
                      <a:pt x="3257" y="9952"/>
                    </a:cubicBezTo>
                    <a:lnTo>
                      <a:pt x="4138" y="8684"/>
                    </a:lnTo>
                    <a:lnTo>
                      <a:pt x="2570" y="6661"/>
                    </a:lnTo>
                    <a:cubicBezTo>
                      <a:pt x="2570" y="6661"/>
                      <a:pt x="4378" y="4516"/>
                      <a:pt x="5314" y="3033"/>
                    </a:cubicBezTo>
                    <a:cubicBezTo>
                      <a:pt x="6249" y="1551"/>
                      <a:pt x="5304" y="1"/>
                      <a:pt x="5304" y="1"/>
                    </a:cubicBezTo>
                    <a:close/>
                  </a:path>
                </a:pathLst>
              </a:custGeom>
              <a:solidFill>
                <a:srgbClr val="27DE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6" name="Google Shape;661;p28">
                <a:extLst>
                  <a:ext uri="{FF2B5EF4-FFF2-40B4-BE49-F238E27FC236}">
                    <a16:creationId xmlns:a16="http://schemas.microsoft.com/office/drawing/2014/main" id="{1727A632-6632-4BF1-8185-CAE526170FE8}"/>
                  </a:ext>
                </a:extLst>
              </p:cNvPr>
              <p:cNvSpPr/>
              <p:nvPr/>
            </p:nvSpPr>
            <p:spPr>
              <a:xfrm>
                <a:off x="1970018" y="2254985"/>
                <a:ext cx="286242" cy="503745"/>
              </a:xfrm>
              <a:custGeom>
                <a:avLst/>
                <a:gdLst/>
                <a:ahLst/>
                <a:cxnLst/>
                <a:rect l="l" t="t" r="r" b="b"/>
                <a:pathLst>
                  <a:path w="5655" h="9952" extrusionOk="0">
                    <a:moveTo>
                      <a:pt x="5230" y="1"/>
                    </a:moveTo>
                    <a:cubicBezTo>
                      <a:pt x="3595" y="361"/>
                      <a:pt x="443" y="6134"/>
                      <a:pt x="184" y="6760"/>
                    </a:cubicBezTo>
                    <a:cubicBezTo>
                      <a:pt x="58" y="7063"/>
                      <a:pt x="0" y="7253"/>
                      <a:pt x="0" y="7392"/>
                    </a:cubicBezTo>
                    <a:cubicBezTo>
                      <a:pt x="0" y="7542"/>
                      <a:pt x="66" y="7637"/>
                      <a:pt x="184" y="7763"/>
                    </a:cubicBezTo>
                    <a:cubicBezTo>
                      <a:pt x="408" y="8001"/>
                      <a:pt x="3183" y="9952"/>
                      <a:pt x="3183" y="9952"/>
                    </a:cubicBezTo>
                    <a:lnTo>
                      <a:pt x="4064" y="8684"/>
                    </a:lnTo>
                    <a:lnTo>
                      <a:pt x="2496" y="6661"/>
                    </a:lnTo>
                    <a:cubicBezTo>
                      <a:pt x="2496" y="6661"/>
                      <a:pt x="4304" y="4516"/>
                      <a:pt x="5240" y="3033"/>
                    </a:cubicBezTo>
                    <a:cubicBezTo>
                      <a:pt x="5549" y="2544"/>
                      <a:pt x="5655" y="2045"/>
                      <a:pt x="5655" y="1599"/>
                    </a:cubicBezTo>
                    <a:cubicBezTo>
                      <a:pt x="5655" y="694"/>
                      <a:pt x="5230" y="1"/>
                      <a:pt x="523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17" name="Google Shape;662;p28">
              <a:extLst>
                <a:ext uri="{FF2B5EF4-FFF2-40B4-BE49-F238E27FC236}">
                  <a16:creationId xmlns:a16="http://schemas.microsoft.com/office/drawing/2014/main" id="{B25F1F0C-F67D-4A3F-95EA-D0AD3CAAD99B}"/>
                </a:ext>
              </a:extLst>
            </p:cNvPr>
            <p:cNvSpPr/>
            <p:nvPr/>
          </p:nvSpPr>
          <p:spPr>
            <a:xfrm>
              <a:off x="1838632" y="2531988"/>
              <a:ext cx="109444" cy="1491451"/>
            </a:xfrm>
            <a:custGeom>
              <a:avLst/>
              <a:gdLst/>
              <a:ahLst/>
              <a:cxnLst/>
              <a:rect l="l" t="t" r="r" b="b"/>
              <a:pathLst>
                <a:path w="2561" h="34900" extrusionOk="0">
                  <a:moveTo>
                    <a:pt x="140" y="1"/>
                  </a:moveTo>
                  <a:cubicBezTo>
                    <a:pt x="137" y="6"/>
                    <a:pt x="133" y="12"/>
                    <a:pt x="130" y="17"/>
                  </a:cubicBezTo>
                  <a:lnTo>
                    <a:pt x="130" y="17"/>
                  </a:lnTo>
                  <a:cubicBezTo>
                    <a:pt x="132" y="13"/>
                    <a:pt x="134" y="8"/>
                    <a:pt x="137" y="4"/>
                  </a:cubicBezTo>
                  <a:lnTo>
                    <a:pt x="137" y="4"/>
                  </a:lnTo>
                  <a:cubicBezTo>
                    <a:pt x="89" y="86"/>
                    <a:pt x="52" y="174"/>
                    <a:pt x="27" y="266"/>
                  </a:cubicBezTo>
                  <a:cubicBezTo>
                    <a:pt x="31" y="252"/>
                    <a:pt x="35" y="239"/>
                    <a:pt x="41" y="225"/>
                  </a:cubicBezTo>
                  <a:lnTo>
                    <a:pt x="41" y="225"/>
                  </a:lnTo>
                  <a:cubicBezTo>
                    <a:pt x="35" y="246"/>
                    <a:pt x="27" y="269"/>
                    <a:pt x="21" y="290"/>
                  </a:cubicBezTo>
                  <a:cubicBezTo>
                    <a:pt x="7" y="348"/>
                    <a:pt x="0" y="405"/>
                    <a:pt x="0" y="463"/>
                  </a:cubicBezTo>
                  <a:lnTo>
                    <a:pt x="0" y="15990"/>
                  </a:lnTo>
                  <a:lnTo>
                    <a:pt x="0" y="33248"/>
                  </a:lnTo>
                  <a:cubicBezTo>
                    <a:pt x="0" y="33546"/>
                    <a:pt x="211" y="33910"/>
                    <a:pt x="470" y="34060"/>
                  </a:cubicBezTo>
                  <a:lnTo>
                    <a:pt x="643" y="34158"/>
                  </a:lnTo>
                  <a:lnTo>
                    <a:pt x="1731" y="34787"/>
                  </a:lnTo>
                  <a:cubicBezTo>
                    <a:pt x="1748" y="34798"/>
                    <a:pt x="1769" y="34808"/>
                    <a:pt x="1786" y="34815"/>
                  </a:cubicBezTo>
                  <a:cubicBezTo>
                    <a:pt x="1802" y="34822"/>
                    <a:pt x="1819" y="34831"/>
                    <a:pt x="1836" y="34839"/>
                  </a:cubicBezTo>
                  <a:lnTo>
                    <a:pt x="1840" y="34839"/>
                  </a:lnTo>
                  <a:cubicBezTo>
                    <a:pt x="1847" y="34842"/>
                    <a:pt x="1857" y="34845"/>
                    <a:pt x="1863" y="34845"/>
                  </a:cubicBezTo>
                  <a:lnTo>
                    <a:pt x="1863" y="34849"/>
                  </a:lnTo>
                  <a:cubicBezTo>
                    <a:pt x="1888" y="34856"/>
                    <a:pt x="1908" y="34862"/>
                    <a:pt x="1932" y="34869"/>
                  </a:cubicBezTo>
                  <a:cubicBezTo>
                    <a:pt x="1959" y="34872"/>
                    <a:pt x="1986" y="34880"/>
                    <a:pt x="2010" y="34883"/>
                  </a:cubicBezTo>
                  <a:cubicBezTo>
                    <a:pt x="2047" y="34889"/>
                    <a:pt x="2084" y="34897"/>
                    <a:pt x="2122" y="34897"/>
                  </a:cubicBezTo>
                  <a:cubicBezTo>
                    <a:pt x="2149" y="34900"/>
                    <a:pt x="2173" y="34900"/>
                    <a:pt x="2200" y="34900"/>
                  </a:cubicBezTo>
                  <a:cubicBezTo>
                    <a:pt x="2238" y="34900"/>
                    <a:pt x="2279" y="34900"/>
                    <a:pt x="2316" y="34893"/>
                  </a:cubicBezTo>
                  <a:cubicBezTo>
                    <a:pt x="2340" y="34893"/>
                    <a:pt x="2367" y="34889"/>
                    <a:pt x="2390" y="34883"/>
                  </a:cubicBezTo>
                  <a:cubicBezTo>
                    <a:pt x="2421" y="34880"/>
                    <a:pt x="2452" y="34872"/>
                    <a:pt x="2479" y="34866"/>
                  </a:cubicBezTo>
                  <a:cubicBezTo>
                    <a:pt x="2506" y="34856"/>
                    <a:pt x="2533" y="34849"/>
                    <a:pt x="2561" y="34839"/>
                  </a:cubicBezTo>
                  <a:lnTo>
                    <a:pt x="2561" y="34839"/>
                  </a:lnTo>
                  <a:cubicBezTo>
                    <a:pt x="2523" y="34849"/>
                    <a:pt x="2489" y="34852"/>
                    <a:pt x="2459" y="34852"/>
                  </a:cubicBezTo>
                  <a:cubicBezTo>
                    <a:pt x="2306" y="34852"/>
                    <a:pt x="2200" y="34729"/>
                    <a:pt x="2200" y="34519"/>
                  </a:cubicBezTo>
                  <a:lnTo>
                    <a:pt x="2200" y="1731"/>
                  </a:lnTo>
                  <a:cubicBezTo>
                    <a:pt x="2200" y="1581"/>
                    <a:pt x="2255" y="1415"/>
                    <a:pt x="2337" y="1269"/>
                  </a:cubicBezTo>
                  <a:lnTo>
                    <a:pt x="140" y="1"/>
                  </a:ln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18" name="Google Shape;663;p28">
              <a:extLst>
                <a:ext uri="{FF2B5EF4-FFF2-40B4-BE49-F238E27FC236}">
                  <a16:creationId xmlns:a16="http://schemas.microsoft.com/office/drawing/2014/main" id="{1190AA7D-D30D-4955-AFE6-3ECA10BBD547}"/>
                </a:ext>
              </a:extLst>
            </p:cNvPr>
            <p:cNvGrpSpPr/>
            <p:nvPr/>
          </p:nvGrpSpPr>
          <p:grpSpPr>
            <a:xfrm>
              <a:off x="708002" y="1260509"/>
              <a:ext cx="1305830" cy="2168252"/>
              <a:chOff x="-1269564" y="1381779"/>
              <a:chExt cx="1606857" cy="2619262"/>
            </a:xfrm>
          </p:grpSpPr>
          <p:sp>
            <p:nvSpPr>
              <p:cNvPr id="223" name="Google Shape;664;p28">
                <a:extLst>
                  <a:ext uri="{FF2B5EF4-FFF2-40B4-BE49-F238E27FC236}">
                    <a16:creationId xmlns:a16="http://schemas.microsoft.com/office/drawing/2014/main" id="{1E2B2466-39E5-4B93-905E-D650384C95B8}"/>
                  </a:ext>
                </a:extLst>
              </p:cNvPr>
              <p:cNvSpPr/>
              <p:nvPr/>
            </p:nvSpPr>
            <p:spPr>
              <a:xfrm>
                <a:off x="-1269564" y="3149551"/>
                <a:ext cx="1287456" cy="739674"/>
              </a:xfrm>
              <a:custGeom>
                <a:avLst/>
                <a:gdLst/>
                <a:ahLst/>
                <a:cxnLst/>
                <a:rect l="l" t="t" r="r" b="b"/>
                <a:pathLst>
                  <a:path w="25435" h="14613" extrusionOk="0">
                    <a:moveTo>
                      <a:pt x="22131" y="0"/>
                    </a:moveTo>
                    <a:cubicBezTo>
                      <a:pt x="21962" y="0"/>
                      <a:pt x="21792" y="37"/>
                      <a:pt x="21661" y="112"/>
                    </a:cubicBezTo>
                    <a:lnTo>
                      <a:pt x="259" y="12471"/>
                    </a:lnTo>
                    <a:cubicBezTo>
                      <a:pt x="1" y="12620"/>
                      <a:pt x="1" y="12861"/>
                      <a:pt x="259" y="13011"/>
                    </a:cubicBezTo>
                    <a:lnTo>
                      <a:pt x="2839" y="14501"/>
                    </a:lnTo>
                    <a:cubicBezTo>
                      <a:pt x="2969" y="14575"/>
                      <a:pt x="3138" y="14613"/>
                      <a:pt x="3307" y="14613"/>
                    </a:cubicBezTo>
                    <a:cubicBezTo>
                      <a:pt x="3476" y="14613"/>
                      <a:pt x="3645" y="14575"/>
                      <a:pt x="3774" y="14501"/>
                    </a:cubicBezTo>
                    <a:lnTo>
                      <a:pt x="25176" y="2142"/>
                    </a:lnTo>
                    <a:cubicBezTo>
                      <a:pt x="25435" y="1992"/>
                      <a:pt x="25435" y="1751"/>
                      <a:pt x="25176" y="1601"/>
                    </a:cubicBezTo>
                    <a:lnTo>
                      <a:pt x="22599" y="112"/>
                    </a:lnTo>
                    <a:cubicBezTo>
                      <a:pt x="22470" y="37"/>
                      <a:pt x="22301" y="0"/>
                      <a:pt x="22131" y="0"/>
                    </a:cubicBezTo>
                    <a:close/>
                  </a:path>
                </a:pathLst>
              </a:custGeom>
              <a:solidFill>
                <a:srgbClr val="000000">
                  <a:alpha val="32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665;p28">
                <a:extLst>
                  <a:ext uri="{FF2B5EF4-FFF2-40B4-BE49-F238E27FC236}">
                    <a16:creationId xmlns:a16="http://schemas.microsoft.com/office/drawing/2014/main" id="{3A19249D-9EF3-4304-AC42-E0A291B2F8DC}"/>
                  </a:ext>
                </a:extLst>
              </p:cNvPr>
              <p:cNvSpPr/>
              <p:nvPr/>
            </p:nvSpPr>
            <p:spPr>
              <a:xfrm>
                <a:off x="34043" y="1381779"/>
                <a:ext cx="303249" cy="394715"/>
              </a:xfrm>
              <a:custGeom>
                <a:avLst/>
                <a:gdLst/>
                <a:ahLst/>
                <a:cxnLst/>
                <a:rect l="l" t="t" r="r" b="b"/>
                <a:pathLst>
                  <a:path w="5991" h="7798" extrusionOk="0">
                    <a:moveTo>
                      <a:pt x="5784" y="1"/>
                    </a:moveTo>
                    <a:cubicBezTo>
                      <a:pt x="5734" y="1"/>
                      <a:pt x="5677" y="17"/>
                      <a:pt x="5617" y="52"/>
                    </a:cubicBezTo>
                    <a:lnTo>
                      <a:pt x="1672" y="2330"/>
                    </a:lnTo>
                    <a:cubicBezTo>
                      <a:pt x="1465" y="2449"/>
                      <a:pt x="1299" y="2741"/>
                      <a:pt x="1299" y="2980"/>
                    </a:cubicBezTo>
                    <a:lnTo>
                      <a:pt x="1299" y="4601"/>
                    </a:lnTo>
                    <a:lnTo>
                      <a:pt x="146" y="5791"/>
                    </a:lnTo>
                    <a:cubicBezTo>
                      <a:pt x="1" y="5946"/>
                      <a:pt x="31" y="6058"/>
                      <a:pt x="209" y="6058"/>
                    </a:cubicBezTo>
                    <a:cubicBezTo>
                      <a:pt x="230" y="6058"/>
                      <a:pt x="253" y="6056"/>
                      <a:pt x="279" y="6053"/>
                    </a:cubicBezTo>
                    <a:lnTo>
                      <a:pt x="1299" y="5934"/>
                    </a:lnTo>
                    <a:lnTo>
                      <a:pt x="1299" y="7529"/>
                    </a:lnTo>
                    <a:cubicBezTo>
                      <a:pt x="1299" y="7700"/>
                      <a:pt x="1382" y="7797"/>
                      <a:pt x="1504" y="7797"/>
                    </a:cubicBezTo>
                    <a:cubicBezTo>
                      <a:pt x="1555" y="7797"/>
                      <a:pt x="1612" y="7780"/>
                      <a:pt x="1672" y="7746"/>
                    </a:cubicBezTo>
                    <a:lnTo>
                      <a:pt x="5617" y="5468"/>
                    </a:lnTo>
                    <a:cubicBezTo>
                      <a:pt x="5824" y="5349"/>
                      <a:pt x="5990" y="5060"/>
                      <a:pt x="5990" y="4819"/>
                    </a:cubicBezTo>
                    <a:lnTo>
                      <a:pt x="5990" y="270"/>
                    </a:lnTo>
                    <a:cubicBezTo>
                      <a:pt x="5990" y="99"/>
                      <a:pt x="5907" y="1"/>
                      <a:pt x="5784" y="1"/>
                    </a:cubicBezTo>
                    <a:close/>
                  </a:path>
                </a:pathLst>
              </a:custGeom>
              <a:solidFill>
                <a:srgbClr val="7DEB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666;p28">
                <a:extLst>
                  <a:ext uri="{FF2B5EF4-FFF2-40B4-BE49-F238E27FC236}">
                    <a16:creationId xmlns:a16="http://schemas.microsoft.com/office/drawing/2014/main" id="{4A02E6B2-BB13-4EB0-AB4B-7970C50D5C85}"/>
                  </a:ext>
                </a:extLst>
              </p:cNvPr>
              <p:cNvSpPr/>
              <p:nvPr/>
            </p:nvSpPr>
            <p:spPr>
              <a:xfrm>
                <a:off x="176684" y="1522496"/>
                <a:ext cx="41000" cy="67321"/>
              </a:xfrm>
              <a:custGeom>
                <a:avLst/>
                <a:gdLst/>
                <a:ahLst/>
                <a:cxnLst/>
                <a:rect l="l" t="t" r="r" b="b"/>
                <a:pathLst>
                  <a:path w="810" h="1330" extrusionOk="0">
                    <a:moveTo>
                      <a:pt x="548" y="0"/>
                    </a:moveTo>
                    <a:cubicBezTo>
                      <a:pt x="503" y="0"/>
                      <a:pt x="455" y="14"/>
                      <a:pt x="405" y="43"/>
                    </a:cubicBezTo>
                    <a:cubicBezTo>
                      <a:pt x="180" y="172"/>
                      <a:pt x="1" y="553"/>
                      <a:pt x="1" y="897"/>
                    </a:cubicBezTo>
                    <a:cubicBezTo>
                      <a:pt x="1" y="1164"/>
                      <a:pt x="109" y="1330"/>
                      <a:pt x="263" y="1330"/>
                    </a:cubicBezTo>
                    <a:cubicBezTo>
                      <a:pt x="307" y="1330"/>
                      <a:pt x="355" y="1316"/>
                      <a:pt x="405" y="1287"/>
                    </a:cubicBezTo>
                    <a:cubicBezTo>
                      <a:pt x="629" y="1158"/>
                      <a:pt x="809" y="774"/>
                      <a:pt x="809" y="431"/>
                    </a:cubicBezTo>
                    <a:cubicBezTo>
                      <a:pt x="809" y="164"/>
                      <a:pt x="701" y="0"/>
                      <a:pt x="54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667;p28">
                <a:extLst>
                  <a:ext uri="{FF2B5EF4-FFF2-40B4-BE49-F238E27FC236}">
                    <a16:creationId xmlns:a16="http://schemas.microsoft.com/office/drawing/2014/main" id="{3E632693-C119-4B87-9BA1-5174927E8156}"/>
                  </a:ext>
                </a:extLst>
              </p:cNvPr>
              <p:cNvSpPr/>
              <p:nvPr/>
            </p:nvSpPr>
            <p:spPr>
              <a:xfrm>
                <a:off x="158259" y="1589717"/>
                <a:ext cx="75268" cy="112067"/>
              </a:xfrm>
              <a:custGeom>
                <a:avLst/>
                <a:gdLst/>
                <a:ahLst/>
                <a:cxnLst/>
                <a:rect l="l" t="t" r="r" b="b"/>
                <a:pathLst>
                  <a:path w="1487" h="2214" extrusionOk="0">
                    <a:moveTo>
                      <a:pt x="1071" y="1"/>
                    </a:moveTo>
                    <a:cubicBezTo>
                      <a:pt x="1013" y="1"/>
                      <a:pt x="952" y="18"/>
                      <a:pt x="888" y="55"/>
                    </a:cubicBezTo>
                    <a:lnTo>
                      <a:pt x="599" y="221"/>
                    </a:lnTo>
                    <a:cubicBezTo>
                      <a:pt x="337" y="374"/>
                      <a:pt x="113" y="802"/>
                      <a:pt x="82" y="1224"/>
                    </a:cubicBezTo>
                    <a:lnTo>
                      <a:pt x="1" y="2214"/>
                    </a:lnTo>
                    <a:lnTo>
                      <a:pt x="1" y="2214"/>
                    </a:lnTo>
                    <a:lnTo>
                      <a:pt x="1487" y="1357"/>
                    </a:lnTo>
                    <a:lnTo>
                      <a:pt x="1408" y="460"/>
                    </a:lnTo>
                    <a:cubicBezTo>
                      <a:pt x="1382" y="169"/>
                      <a:pt x="1248" y="1"/>
                      <a:pt x="107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668;p28">
                <a:extLst>
                  <a:ext uri="{FF2B5EF4-FFF2-40B4-BE49-F238E27FC236}">
                    <a16:creationId xmlns:a16="http://schemas.microsoft.com/office/drawing/2014/main" id="{659902BC-FDF0-4902-8C35-B29FC8EE7598}"/>
                  </a:ext>
                </a:extLst>
              </p:cNvPr>
              <p:cNvSpPr/>
              <p:nvPr/>
            </p:nvSpPr>
            <p:spPr>
              <a:xfrm>
                <a:off x="229681" y="1468791"/>
                <a:ext cx="40798" cy="67321"/>
              </a:xfrm>
              <a:custGeom>
                <a:avLst/>
                <a:gdLst/>
                <a:ahLst/>
                <a:cxnLst/>
                <a:rect l="l" t="t" r="r" b="b"/>
                <a:pathLst>
                  <a:path w="806" h="1330" extrusionOk="0">
                    <a:moveTo>
                      <a:pt x="545" y="1"/>
                    </a:moveTo>
                    <a:cubicBezTo>
                      <a:pt x="501" y="1"/>
                      <a:pt x="452" y="14"/>
                      <a:pt x="402" y="43"/>
                    </a:cubicBezTo>
                    <a:cubicBezTo>
                      <a:pt x="181" y="169"/>
                      <a:pt x="1" y="553"/>
                      <a:pt x="1" y="897"/>
                    </a:cubicBezTo>
                    <a:cubicBezTo>
                      <a:pt x="1" y="1164"/>
                      <a:pt x="110" y="1330"/>
                      <a:pt x="262" y="1330"/>
                    </a:cubicBezTo>
                    <a:cubicBezTo>
                      <a:pt x="306" y="1330"/>
                      <a:pt x="353" y="1316"/>
                      <a:pt x="402" y="1288"/>
                    </a:cubicBezTo>
                    <a:cubicBezTo>
                      <a:pt x="626" y="1159"/>
                      <a:pt x="806" y="774"/>
                      <a:pt x="806" y="431"/>
                    </a:cubicBezTo>
                    <a:cubicBezTo>
                      <a:pt x="806" y="164"/>
                      <a:pt x="698" y="1"/>
                      <a:pt x="54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669;p28">
                <a:extLst>
                  <a:ext uri="{FF2B5EF4-FFF2-40B4-BE49-F238E27FC236}">
                    <a16:creationId xmlns:a16="http://schemas.microsoft.com/office/drawing/2014/main" id="{1CB24CF9-BA7A-4B4B-8832-9154B259908B}"/>
                  </a:ext>
                </a:extLst>
              </p:cNvPr>
              <p:cNvSpPr/>
              <p:nvPr/>
            </p:nvSpPr>
            <p:spPr>
              <a:xfrm>
                <a:off x="219051" y="1536011"/>
                <a:ext cx="67473" cy="95212"/>
              </a:xfrm>
              <a:custGeom>
                <a:avLst/>
                <a:gdLst/>
                <a:ahLst/>
                <a:cxnLst/>
                <a:rect l="l" t="t" r="r" b="b"/>
                <a:pathLst>
                  <a:path w="1333" h="1881" extrusionOk="0">
                    <a:moveTo>
                      <a:pt x="915" y="1"/>
                    </a:moveTo>
                    <a:cubicBezTo>
                      <a:pt x="857" y="1"/>
                      <a:pt x="795" y="18"/>
                      <a:pt x="730" y="55"/>
                    </a:cubicBezTo>
                    <a:lnTo>
                      <a:pt x="445" y="222"/>
                    </a:lnTo>
                    <a:cubicBezTo>
                      <a:pt x="258" y="330"/>
                      <a:pt x="91" y="575"/>
                      <a:pt x="0" y="860"/>
                    </a:cubicBezTo>
                    <a:cubicBezTo>
                      <a:pt x="200" y="878"/>
                      <a:pt x="350" y="1078"/>
                      <a:pt x="377" y="1408"/>
                    </a:cubicBezTo>
                    <a:lnTo>
                      <a:pt x="421" y="1880"/>
                    </a:lnTo>
                    <a:lnTo>
                      <a:pt x="1333" y="1357"/>
                    </a:lnTo>
                    <a:lnTo>
                      <a:pt x="1251" y="460"/>
                    </a:lnTo>
                    <a:cubicBezTo>
                      <a:pt x="1225" y="169"/>
                      <a:pt x="1092" y="1"/>
                      <a:pt x="91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670;p28">
                <a:extLst>
                  <a:ext uri="{FF2B5EF4-FFF2-40B4-BE49-F238E27FC236}">
                    <a16:creationId xmlns:a16="http://schemas.microsoft.com/office/drawing/2014/main" id="{926A44FC-2B30-416C-8652-7C9501698B7A}"/>
                  </a:ext>
                </a:extLst>
              </p:cNvPr>
              <p:cNvSpPr/>
              <p:nvPr/>
            </p:nvSpPr>
            <p:spPr>
              <a:xfrm>
                <a:off x="33993" y="2201330"/>
                <a:ext cx="303300" cy="394665"/>
              </a:xfrm>
              <a:custGeom>
                <a:avLst/>
                <a:gdLst/>
                <a:ahLst/>
                <a:cxnLst/>
                <a:rect l="l" t="t" r="r" b="b"/>
                <a:pathLst>
                  <a:path w="5992" h="7797" extrusionOk="0">
                    <a:moveTo>
                      <a:pt x="5785" y="0"/>
                    </a:moveTo>
                    <a:cubicBezTo>
                      <a:pt x="5735" y="0"/>
                      <a:pt x="5678" y="17"/>
                      <a:pt x="5618" y="51"/>
                    </a:cubicBezTo>
                    <a:lnTo>
                      <a:pt x="1673" y="2329"/>
                    </a:lnTo>
                    <a:cubicBezTo>
                      <a:pt x="1466" y="2448"/>
                      <a:pt x="1300" y="2741"/>
                      <a:pt x="1300" y="2978"/>
                    </a:cubicBezTo>
                    <a:lnTo>
                      <a:pt x="1300" y="4597"/>
                    </a:lnTo>
                    <a:lnTo>
                      <a:pt x="147" y="5790"/>
                    </a:lnTo>
                    <a:cubicBezTo>
                      <a:pt x="0" y="5947"/>
                      <a:pt x="32" y="6056"/>
                      <a:pt x="215" y="6056"/>
                    </a:cubicBezTo>
                    <a:cubicBezTo>
                      <a:pt x="235" y="6056"/>
                      <a:pt x="256" y="6054"/>
                      <a:pt x="280" y="6052"/>
                    </a:cubicBezTo>
                    <a:lnTo>
                      <a:pt x="1300" y="5933"/>
                    </a:lnTo>
                    <a:lnTo>
                      <a:pt x="1300" y="7527"/>
                    </a:lnTo>
                    <a:cubicBezTo>
                      <a:pt x="1300" y="7698"/>
                      <a:pt x="1383" y="7796"/>
                      <a:pt x="1506" y="7796"/>
                    </a:cubicBezTo>
                    <a:cubicBezTo>
                      <a:pt x="1556" y="7796"/>
                      <a:pt x="1613" y="7780"/>
                      <a:pt x="1673" y="7745"/>
                    </a:cubicBezTo>
                    <a:lnTo>
                      <a:pt x="5618" y="5467"/>
                    </a:lnTo>
                    <a:cubicBezTo>
                      <a:pt x="5825" y="5348"/>
                      <a:pt x="5991" y="5055"/>
                      <a:pt x="5991" y="4818"/>
                    </a:cubicBezTo>
                    <a:lnTo>
                      <a:pt x="5991" y="269"/>
                    </a:lnTo>
                    <a:cubicBezTo>
                      <a:pt x="5991" y="98"/>
                      <a:pt x="5908" y="0"/>
                      <a:pt x="5785" y="0"/>
                    </a:cubicBezTo>
                    <a:close/>
                  </a:path>
                </a:pathLst>
              </a:custGeom>
              <a:solidFill>
                <a:srgbClr val="7DEB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671;p28">
                <a:extLst>
                  <a:ext uri="{FF2B5EF4-FFF2-40B4-BE49-F238E27FC236}">
                    <a16:creationId xmlns:a16="http://schemas.microsoft.com/office/drawing/2014/main" id="{334CA585-AB66-4A92-9B15-4CF40637CA3A}"/>
                  </a:ext>
                </a:extLst>
              </p:cNvPr>
              <p:cNvSpPr/>
              <p:nvPr/>
            </p:nvSpPr>
            <p:spPr>
              <a:xfrm>
                <a:off x="159474" y="2290519"/>
                <a:ext cx="129277" cy="192498"/>
              </a:xfrm>
              <a:custGeom>
                <a:avLst/>
                <a:gdLst/>
                <a:ahLst/>
                <a:cxnLst/>
                <a:rect l="l" t="t" r="r" b="b"/>
                <a:pathLst>
                  <a:path w="2554" h="3803" extrusionOk="0">
                    <a:moveTo>
                      <a:pt x="2281" y="353"/>
                    </a:moveTo>
                    <a:cubicBezTo>
                      <a:pt x="2316" y="353"/>
                      <a:pt x="2340" y="391"/>
                      <a:pt x="2340" y="451"/>
                    </a:cubicBezTo>
                    <a:lnTo>
                      <a:pt x="2340" y="2124"/>
                    </a:lnTo>
                    <a:cubicBezTo>
                      <a:pt x="2340" y="2203"/>
                      <a:pt x="2299" y="2291"/>
                      <a:pt x="2248" y="2318"/>
                    </a:cubicBezTo>
                    <a:cubicBezTo>
                      <a:pt x="2190" y="2352"/>
                      <a:pt x="2142" y="2454"/>
                      <a:pt x="2142" y="2546"/>
                    </a:cubicBezTo>
                    <a:lnTo>
                      <a:pt x="2142" y="2791"/>
                    </a:lnTo>
                    <a:lnTo>
                      <a:pt x="1907" y="2566"/>
                    </a:lnTo>
                    <a:cubicBezTo>
                      <a:pt x="1896" y="2555"/>
                      <a:pt x="1882" y="2548"/>
                      <a:pt x="1866" y="2548"/>
                    </a:cubicBezTo>
                    <a:cubicBezTo>
                      <a:pt x="1855" y="2548"/>
                      <a:pt x="1843" y="2552"/>
                      <a:pt x="1830" y="2559"/>
                    </a:cubicBezTo>
                    <a:lnTo>
                      <a:pt x="303" y="3444"/>
                    </a:lnTo>
                    <a:cubicBezTo>
                      <a:pt x="293" y="3449"/>
                      <a:pt x="282" y="3452"/>
                      <a:pt x="273" y="3452"/>
                    </a:cubicBezTo>
                    <a:cubicBezTo>
                      <a:pt x="238" y="3452"/>
                      <a:pt x="211" y="3416"/>
                      <a:pt x="211" y="3355"/>
                    </a:cubicBezTo>
                    <a:lnTo>
                      <a:pt x="211" y="1679"/>
                    </a:lnTo>
                    <a:cubicBezTo>
                      <a:pt x="211" y="1600"/>
                      <a:pt x="255" y="1516"/>
                      <a:pt x="303" y="1485"/>
                    </a:cubicBezTo>
                    <a:lnTo>
                      <a:pt x="2248" y="363"/>
                    </a:lnTo>
                    <a:cubicBezTo>
                      <a:pt x="2259" y="356"/>
                      <a:pt x="2271" y="353"/>
                      <a:pt x="2281" y="353"/>
                    </a:cubicBezTo>
                    <a:close/>
                    <a:moveTo>
                      <a:pt x="2356" y="1"/>
                    </a:moveTo>
                    <a:cubicBezTo>
                      <a:pt x="2322" y="1"/>
                      <a:pt x="2286" y="11"/>
                      <a:pt x="2248" y="33"/>
                    </a:cubicBezTo>
                    <a:lnTo>
                      <a:pt x="303" y="1155"/>
                    </a:lnTo>
                    <a:cubicBezTo>
                      <a:pt x="137" y="1254"/>
                      <a:pt x="0" y="1542"/>
                      <a:pt x="0" y="1801"/>
                    </a:cubicBezTo>
                    <a:lnTo>
                      <a:pt x="0" y="3477"/>
                    </a:lnTo>
                    <a:cubicBezTo>
                      <a:pt x="0" y="3678"/>
                      <a:pt x="83" y="3802"/>
                      <a:pt x="197" y="3802"/>
                    </a:cubicBezTo>
                    <a:cubicBezTo>
                      <a:pt x="230" y="3802"/>
                      <a:pt x="266" y="3792"/>
                      <a:pt x="303" y="3770"/>
                    </a:cubicBezTo>
                    <a:lnTo>
                      <a:pt x="1785" y="2916"/>
                    </a:lnTo>
                    <a:lnTo>
                      <a:pt x="2173" y="3287"/>
                    </a:lnTo>
                    <a:cubicBezTo>
                      <a:pt x="2184" y="3298"/>
                      <a:pt x="2197" y="3303"/>
                      <a:pt x="2211" y="3303"/>
                    </a:cubicBezTo>
                    <a:cubicBezTo>
                      <a:pt x="2223" y="3303"/>
                      <a:pt x="2235" y="3300"/>
                      <a:pt x="2248" y="3293"/>
                    </a:cubicBezTo>
                    <a:cubicBezTo>
                      <a:pt x="2265" y="3284"/>
                      <a:pt x="2279" y="3273"/>
                      <a:pt x="2288" y="3256"/>
                    </a:cubicBezTo>
                    <a:cubicBezTo>
                      <a:pt x="2329" y="3209"/>
                      <a:pt x="2356" y="3134"/>
                      <a:pt x="2356" y="3066"/>
                    </a:cubicBezTo>
                    <a:lnTo>
                      <a:pt x="2356" y="2556"/>
                    </a:lnTo>
                    <a:cubicBezTo>
                      <a:pt x="2472" y="2420"/>
                      <a:pt x="2554" y="2199"/>
                      <a:pt x="2554" y="2002"/>
                    </a:cubicBezTo>
                    <a:lnTo>
                      <a:pt x="2554" y="326"/>
                    </a:lnTo>
                    <a:cubicBezTo>
                      <a:pt x="2554" y="125"/>
                      <a:pt x="2472" y="1"/>
                      <a:pt x="235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672;p28">
                <a:extLst>
                  <a:ext uri="{FF2B5EF4-FFF2-40B4-BE49-F238E27FC236}">
                    <a16:creationId xmlns:a16="http://schemas.microsoft.com/office/drawing/2014/main" id="{4E586F38-BE15-4AA7-96B2-72414F0AB997}"/>
                  </a:ext>
                </a:extLst>
              </p:cNvPr>
              <p:cNvSpPr/>
              <p:nvPr/>
            </p:nvSpPr>
            <p:spPr>
              <a:xfrm>
                <a:off x="185998" y="2392665"/>
                <a:ext cx="15691" cy="25714"/>
              </a:xfrm>
              <a:custGeom>
                <a:avLst/>
                <a:gdLst/>
                <a:ahLst/>
                <a:cxnLst/>
                <a:rect l="l" t="t" r="r" b="b"/>
                <a:pathLst>
                  <a:path w="310" h="508" extrusionOk="0">
                    <a:moveTo>
                      <a:pt x="208" y="1"/>
                    </a:moveTo>
                    <a:cubicBezTo>
                      <a:pt x="191" y="1"/>
                      <a:pt x="172" y="6"/>
                      <a:pt x="153" y="18"/>
                    </a:cubicBezTo>
                    <a:cubicBezTo>
                      <a:pt x="68" y="65"/>
                      <a:pt x="0" y="211"/>
                      <a:pt x="0" y="344"/>
                    </a:cubicBezTo>
                    <a:cubicBezTo>
                      <a:pt x="0" y="444"/>
                      <a:pt x="41" y="507"/>
                      <a:pt x="99" y="507"/>
                    </a:cubicBezTo>
                    <a:cubicBezTo>
                      <a:pt x="115" y="507"/>
                      <a:pt x="134" y="502"/>
                      <a:pt x="153" y="491"/>
                    </a:cubicBezTo>
                    <a:cubicBezTo>
                      <a:pt x="238" y="442"/>
                      <a:pt x="310" y="296"/>
                      <a:pt x="310" y="164"/>
                    </a:cubicBezTo>
                    <a:cubicBezTo>
                      <a:pt x="310" y="64"/>
                      <a:pt x="267" y="1"/>
                      <a:pt x="20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673;p28">
                <a:extLst>
                  <a:ext uri="{FF2B5EF4-FFF2-40B4-BE49-F238E27FC236}">
                    <a16:creationId xmlns:a16="http://schemas.microsoft.com/office/drawing/2014/main" id="{A0A327C5-65B2-4EF6-8AE7-BFB020B5D46D}"/>
                  </a:ext>
                </a:extLst>
              </p:cNvPr>
              <p:cNvSpPr/>
              <p:nvPr/>
            </p:nvSpPr>
            <p:spPr>
              <a:xfrm>
                <a:off x="216267" y="2375202"/>
                <a:ext cx="15691" cy="25714"/>
              </a:xfrm>
              <a:custGeom>
                <a:avLst/>
                <a:gdLst/>
                <a:ahLst/>
                <a:cxnLst/>
                <a:rect l="l" t="t" r="r" b="b"/>
                <a:pathLst>
                  <a:path w="310" h="508" extrusionOk="0">
                    <a:moveTo>
                      <a:pt x="208" y="0"/>
                    </a:moveTo>
                    <a:cubicBezTo>
                      <a:pt x="191" y="0"/>
                      <a:pt x="172" y="6"/>
                      <a:pt x="153" y="16"/>
                    </a:cubicBezTo>
                    <a:cubicBezTo>
                      <a:pt x="68" y="64"/>
                      <a:pt x="0" y="210"/>
                      <a:pt x="0" y="343"/>
                    </a:cubicBezTo>
                    <a:cubicBezTo>
                      <a:pt x="0" y="446"/>
                      <a:pt x="41" y="507"/>
                      <a:pt x="100" y="507"/>
                    </a:cubicBezTo>
                    <a:cubicBezTo>
                      <a:pt x="116" y="507"/>
                      <a:pt x="134" y="502"/>
                      <a:pt x="153" y="492"/>
                    </a:cubicBezTo>
                    <a:cubicBezTo>
                      <a:pt x="239" y="441"/>
                      <a:pt x="310" y="295"/>
                      <a:pt x="310" y="166"/>
                    </a:cubicBezTo>
                    <a:cubicBezTo>
                      <a:pt x="310" y="62"/>
                      <a:pt x="267" y="0"/>
                      <a:pt x="20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674;p28">
                <a:extLst>
                  <a:ext uri="{FF2B5EF4-FFF2-40B4-BE49-F238E27FC236}">
                    <a16:creationId xmlns:a16="http://schemas.microsoft.com/office/drawing/2014/main" id="{94CF4738-32D8-4BF0-8BA3-C3DCE4F0DED2}"/>
                  </a:ext>
                </a:extLst>
              </p:cNvPr>
              <p:cNvSpPr/>
              <p:nvPr/>
            </p:nvSpPr>
            <p:spPr>
              <a:xfrm>
                <a:off x="246536" y="2357638"/>
                <a:ext cx="15691" cy="25714"/>
              </a:xfrm>
              <a:custGeom>
                <a:avLst/>
                <a:gdLst/>
                <a:ahLst/>
                <a:cxnLst/>
                <a:rect l="l" t="t" r="r" b="b"/>
                <a:pathLst>
                  <a:path w="310" h="508" extrusionOk="0">
                    <a:moveTo>
                      <a:pt x="211" y="1"/>
                    </a:moveTo>
                    <a:cubicBezTo>
                      <a:pt x="194" y="1"/>
                      <a:pt x="176" y="6"/>
                      <a:pt x="157" y="17"/>
                    </a:cubicBezTo>
                    <a:cubicBezTo>
                      <a:pt x="72" y="67"/>
                      <a:pt x="1" y="213"/>
                      <a:pt x="1" y="343"/>
                    </a:cubicBezTo>
                    <a:cubicBezTo>
                      <a:pt x="1" y="446"/>
                      <a:pt x="44" y="508"/>
                      <a:pt x="103" y="508"/>
                    </a:cubicBezTo>
                    <a:cubicBezTo>
                      <a:pt x="120" y="508"/>
                      <a:pt x="138" y="503"/>
                      <a:pt x="157" y="492"/>
                    </a:cubicBezTo>
                    <a:cubicBezTo>
                      <a:pt x="242" y="441"/>
                      <a:pt x="310" y="295"/>
                      <a:pt x="310" y="166"/>
                    </a:cubicBezTo>
                    <a:cubicBezTo>
                      <a:pt x="310" y="63"/>
                      <a:pt x="269" y="1"/>
                      <a:pt x="21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675;p28">
                <a:extLst>
                  <a:ext uri="{FF2B5EF4-FFF2-40B4-BE49-F238E27FC236}">
                    <a16:creationId xmlns:a16="http://schemas.microsoft.com/office/drawing/2014/main" id="{7D7A086B-51AC-4289-8239-A97ED3B7E52C}"/>
                  </a:ext>
                </a:extLst>
              </p:cNvPr>
              <p:cNvSpPr/>
              <p:nvPr/>
            </p:nvSpPr>
            <p:spPr>
              <a:xfrm>
                <a:off x="33993" y="1791529"/>
                <a:ext cx="303300" cy="394665"/>
              </a:xfrm>
              <a:custGeom>
                <a:avLst/>
                <a:gdLst/>
                <a:ahLst/>
                <a:cxnLst/>
                <a:rect l="l" t="t" r="r" b="b"/>
                <a:pathLst>
                  <a:path w="5992" h="7797" extrusionOk="0">
                    <a:moveTo>
                      <a:pt x="5785" y="1"/>
                    </a:moveTo>
                    <a:cubicBezTo>
                      <a:pt x="5735" y="1"/>
                      <a:pt x="5678" y="17"/>
                      <a:pt x="5618" y="52"/>
                    </a:cubicBezTo>
                    <a:lnTo>
                      <a:pt x="1673" y="2330"/>
                    </a:lnTo>
                    <a:cubicBezTo>
                      <a:pt x="1466" y="2449"/>
                      <a:pt x="1300" y="2742"/>
                      <a:pt x="1300" y="2980"/>
                    </a:cubicBezTo>
                    <a:lnTo>
                      <a:pt x="1300" y="4601"/>
                    </a:lnTo>
                    <a:lnTo>
                      <a:pt x="147" y="5791"/>
                    </a:lnTo>
                    <a:cubicBezTo>
                      <a:pt x="1" y="5947"/>
                      <a:pt x="32" y="6057"/>
                      <a:pt x="214" y="6057"/>
                    </a:cubicBezTo>
                    <a:cubicBezTo>
                      <a:pt x="234" y="6057"/>
                      <a:pt x="256" y="6055"/>
                      <a:pt x="280" y="6053"/>
                    </a:cubicBezTo>
                    <a:lnTo>
                      <a:pt x="1300" y="5934"/>
                    </a:lnTo>
                    <a:lnTo>
                      <a:pt x="1300" y="7529"/>
                    </a:lnTo>
                    <a:cubicBezTo>
                      <a:pt x="1300" y="7699"/>
                      <a:pt x="1383" y="7797"/>
                      <a:pt x="1506" y="7797"/>
                    </a:cubicBezTo>
                    <a:cubicBezTo>
                      <a:pt x="1556" y="7797"/>
                      <a:pt x="1613" y="7780"/>
                      <a:pt x="1673" y="7746"/>
                    </a:cubicBezTo>
                    <a:lnTo>
                      <a:pt x="5618" y="5468"/>
                    </a:lnTo>
                    <a:cubicBezTo>
                      <a:pt x="5825" y="5349"/>
                      <a:pt x="5991" y="5056"/>
                      <a:pt x="5991" y="4819"/>
                    </a:cubicBezTo>
                    <a:lnTo>
                      <a:pt x="5991" y="270"/>
                    </a:lnTo>
                    <a:cubicBezTo>
                      <a:pt x="5991" y="99"/>
                      <a:pt x="5908" y="1"/>
                      <a:pt x="5785" y="1"/>
                    </a:cubicBezTo>
                    <a:close/>
                  </a:path>
                </a:pathLst>
              </a:custGeom>
              <a:solidFill>
                <a:srgbClr val="7DEB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676;p28">
                <a:extLst>
                  <a:ext uri="{FF2B5EF4-FFF2-40B4-BE49-F238E27FC236}">
                    <a16:creationId xmlns:a16="http://schemas.microsoft.com/office/drawing/2014/main" id="{6FFD0B29-475E-44B5-8AFE-F3EC51B8354B}"/>
                  </a:ext>
                </a:extLst>
              </p:cNvPr>
              <p:cNvSpPr/>
              <p:nvPr/>
            </p:nvSpPr>
            <p:spPr>
              <a:xfrm>
                <a:off x="157247" y="1893170"/>
                <a:ext cx="116370" cy="191435"/>
              </a:xfrm>
              <a:custGeom>
                <a:avLst/>
                <a:gdLst/>
                <a:ahLst/>
                <a:cxnLst/>
                <a:rect l="l" t="t" r="r" b="b"/>
                <a:pathLst>
                  <a:path w="2299" h="3782" extrusionOk="0">
                    <a:moveTo>
                      <a:pt x="1475" y="373"/>
                    </a:moveTo>
                    <a:cubicBezTo>
                      <a:pt x="1597" y="373"/>
                      <a:pt x="1706" y="419"/>
                      <a:pt x="1799" y="509"/>
                    </a:cubicBezTo>
                    <a:lnTo>
                      <a:pt x="1816" y="523"/>
                    </a:lnTo>
                    <a:cubicBezTo>
                      <a:pt x="1979" y="689"/>
                      <a:pt x="2070" y="982"/>
                      <a:pt x="2074" y="1349"/>
                    </a:cubicBezTo>
                    <a:lnTo>
                      <a:pt x="2128" y="1319"/>
                    </a:lnTo>
                    <a:lnTo>
                      <a:pt x="2074" y="1372"/>
                    </a:lnTo>
                    <a:cubicBezTo>
                      <a:pt x="2067" y="2069"/>
                      <a:pt x="1741" y="2841"/>
                      <a:pt x="1295" y="3208"/>
                    </a:cubicBezTo>
                    <a:cubicBezTo>
                      <a:pt x="1262" y="3239"/>
                      <a:pt x="1228" y="3263"/>
                      <a:pt x="1193" y="3287"/>
                    </a:cubicBezTo>
                    <a:cubicBezTo>
                      <a:pt x="1166" y="3304"/>
                      <a:pt x="1135" y="3321"/>
                      <a:pt x="1105" y="3338"/>
                    </a:cubicBezTo>
                    <a:cubicBezTo>
                      <a:pt x="1071" y="3354"/>
                      <a:pt x="1037" y="3368"/>
                      <a:pt x="1003" y="3379"/>
                    </a:cubicBezTo>
                    <a:cubicBezTo>
                      <a:pt x="940" y="3400"/>
                      <a:pt x="880" y="3410"/>
                      <a:pt x="822" y="3410"/>
                    </a:cubicBezTo>
                    <a:cubicBezTo>
                      <a:pt x="472" y="3410"/>
                      <a:pt x="230" y="3033"/>
                      <a:pt x="225" y="2441"/>
                    </a:cubicBezTo>
                    <a:lnTo>
                      <a:pt x="225" y="2409"/>
                    </a:lnTo>
                    <a:cubicBezTo>
                      <a:pt x="228" y="2028"/>
                      <a:pt x="327" y="1617"/>
                      <a:pt x="503" y="1247"/>
                    </a:cubicBezTo>
                    <a:lnTo>
                      <a:pt x="520" y="1217"/>
                    </a:lnTo>
                    <a:cubicBezTo>
                      <a:pt x="653" y="944"/>
                      <a:pt x="820" y="723"/>
                      <a:pt x="1003" y="574"/>
                    </a:cubicBezTo>
                    <a:cubicBezTo>
                      <a:pt x="1037" y="543"/>
                      <a:pt x="1071" y="519"/>
                      <a:pt x="1105" y="495"/>
                    </a:cubicBezTo>
                    <a:cubicBezTo>
                      <a:pt x="1119" y="485"/>
                      <a:pt x="1135" y="478"/>
                      <a:pt x="1149" y="468"/>
                    </a:cubicBezTo>
                    <a:cubicBezTo>
                      <a:pt x="1163" y="462"/>
                      <a:pt x="1180" y="454"/>
                      <a:pt x="1193" y="445"/>
                    </a:cubicBezTo>
                    <a:cubicBezTo>
                      <a:pt x="1228" y="428"/>
                      <a:pt x="1262" y="414"/>
                      <a:pt x="1295" y="404"/>
                    </a:cubicBezTo>
                    <a:cubicBezTo>
                      <a:pt x="1358" y="383"/>
                      <a:pt x="1418" y="373"/>
                      <a:pt x="1475" y="373"/>
                    </a:cubicBezTo>
                    <a:close/>
                    <a:moveTo>
                      <a:pt x="1554" y="0"/>
                    </a:moveTo>
                    <a:cubicBezTo>
                      <a:pt x="1426" y="0"/>
                      <a:pt x="1289" y="40"/>
                      <a:pt x="1149" y="122"/>
                    </a:cubicBezTo>
                    <a:cubicBezTo>
                      <a:pt x="857" y="291"/>
                      <a:pt x="578" y="621"/>
                      <a:pt x="364" y="1053"/>
                    </a:cubicBezTo>
                    <a:lnTo>
                      <a:pt x="344" y="1090"/>
                    </a:lnTo>
                    <a:lnTo>
                      <a:pt x="385" y="1128"/>
                    </a:lnTo>
                    <a:lnTo>
                      <a:pt x="337" y="1107"/>
                    </a:lnTo>
                    <a:cubicBezTo>
                      <a:pt x="120" y="1570"/>
                      <a:pt x="0" y="2083"/>
                      <a:pt x="0" y="2556"/>
                    </a:cubicBezTo>
                    <a:cubicBezTo>
                      <a:pt x="0" y="3028"/>
                      <a:pt x="120" y="3403"/>
                      <a:pt x="337" y="3613"/>
                    </a:cubicBezTo>
                    <a:cubicBezTo>
                      <a:pt x="455" y="3725"/>
                      <a:pt x="594" y="3782"/>
                      <a:pt x="745" y="3782"/>
                    </a:cubicBezTo>
                    <a:cubicBezTo>
                      <a:pt x="873" y="3782"/>
                      <a:pt x="1009" y="3741"/>
                      <a:pt x="1149" y="3660"/>
                    </a:cubicBezTo>
                    <a:cubicBezTo>
                      <a:pt x="1455" y="3484"/>
                      <a:pt x="1744" y="3134"/>
                      <a:pt x="1962" y="2675"/>
                    </a:cubicBezTo>
                    <a:cubicBezTo>
                      <a:pt x="2180" y="2212"/>
                      <a:pt x="2298" y="1699"/>
                      <a:pt x="2298" y="1226"/>
                    </a:cubicBezTo>
                    <a:cubicBezTo>
                      <a:pt x="2298" y="768"/>
                      <a:pt x="2186" y="397"/>
                      <a:pt x="1976" y="183"/>
                    </a:cubicBezTo>
                    <a:lnTo>
                      <a:pt x="1959" y="169"/>
                    </a:lnTo>
                    <a:cubicBezTo>
                      <a:pt x="1842" y="57"/>
                      <a:pt x="1704" y="0"/>
                      <a:pt x="155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677;p28">
                <a:extLst>
                  <a:ext uri="{FF2B5EF4-FFF2-40B4-BE49-F238E27FC236}">
                    <a16:creationId xmlns:a16="http://schemas.microsoft.com/office/drawing/2014/main" id="{CC6953E8-058E-4937-8ADE-8553ED6E68CD}"/>
                  </a:ext>
                </a:extLst>
              </p:cNvPr>
              <p:cNvSpPr/>
              <p:nvPr/>
            </p:nvSpPr>
            <p:spPr>
              <a:xfrm>
                <a:off x="176684" y="1906685"/>
                <a:ext cx="78710" cy="55882"/>
              </a:xfrm>
              <a:custGeom>
                <a:avLst/>
                <a:gdLst/>
                <a:ahLst/>
                <a:cxnLst/>
                <a:rect l="l" t="t" r="r" b="b"/>
                <a:pathLst>
                  <a:path w="1555" h="1104" extrusionOk="0">
                    <a:moveTo>
                      <a:pt x="1503" y="1"/>
                    </a:moveTo>
                    <a:lnTo>
                      <a:pt x="1486" y="38"/>
                    </a:lnTo>
                    <a:cubicBezTo>
                      <a:pt x="1483" y="48"/>
                      <a:pt x="1476" y="59"/>
                      <a:pt x="1473" y="68"/>
                    </a:cubicBezTo>
                    <a:cubicBezTo>
                      <a:pt x="1415" y="187"/>
                      <a:pt x="1350" y="297"/>
                      <a:pt x="1279" y="399"/>
                    </a:cubicBezTo>
                    <a:cubicBezTo>
                      <a:pt x="1272" y="409"/>
                      <a:pt x="1269" y="415"/>
                      <a:pt x="1261" y="426"/>
                    </a:cubicBezTo>
                    <a:cubicBezTo>
                      <a:pt x="1167" y="558"/>
                      <a:pt x="1065" y="671"/>
                      <a:pt x="959" y="759"/>
                    </a:cubicBezTo>
                    <a:cubicBezTo>
                      <a:pt x="952" y="766"/>
                      <a:pt x="946" y="773"/>
                      <a:pt x="935" y="779"/>
                    </a:cubicBezTo>
                    <a:cubicBezTo>
                      <a:pt x="888" y="817"/>
                      <a:pt x="837" y="851"/>
                      <a:pt x="789" y="881"/>
                    </a:cubicBezTo>
                    <a:cubicBezTo>
                      <a:pt x="724" y="919"/>
                      <a:pt x="660" y="945"/>
                      <a:pt x="596" y="963"/>
                    </a:cubicBezTo>
                    <a:cubicBezTo>
                      <a:pt x="588" y="966"/>
                      <a:pt x="582" y="966"/>
                      <a:pt x="575" y="970"/>
                    </a:cubicBezTo>
                    <a:cubicBezTo>
                      <a:pt x="529" y="980"/>
                      <a:pt x="485" y="985"/>
                      <a:pt x="441" y="985"/>
                    </a:cubicBezTo>
                    <a:cubicBezTo>
                      <a:pt x="385" y="985"/>
                      <a:pt x="331" y="977"/>
                      <a:pt x="279" y="959"/>
                    </a:cubicBezTo>
                    <a:cubicBezTo>
                      <a:pt x="272" y="959"/>
                      <a:pt x="266" y="956"/>
                      <a:pt x="262" y="953"/>
                    </a:cubicBezTo>
                    <a:cubicBezTo>
                      <a:pt x="197" y="929"/>
                      <a:pt x="136" y="892"/>
                      <a:pt x="82" y="840"/>
                    </a:cubicBezTo>
                    <a:cubicBezTo>
                      <a:pt x="75" y="834"/>
                      <a:pt x="72" y="830"/>
                      <a:pt x="68" y="823"/>
                    </a:cubicBezTo>
                    <a:lnTo>
                      <a:pt x="51" y="807"/>
                    </a:lnTo>
                    <a:lnTo>
                      <a:pt x="34" y="843"/>
                    </a:lnTo>
                    <a:cubicBezTo>
                      <a:pt x="28" y="854"/>
                      <a:pt x="21" y="864"/>
                      <a:pt x="17" y="878"/>
                    </a:cubicBezTo>
                    <a:lnTo>
                      <a:pt x="1" y="912"/>
                    </a:lnTo>
                    <a:lnTo>
                      <a:pt x="14" y="929"/>
                    </a:lnTo>
                    <a:cubicBezTo>
                      <a:pt x="21" y="936"/>
                      <a:pt x="24" y="939"/>
                      <a:pt x="31" y="942"/>
                    </a:cubicBezTo>
                    <a:lnTo>
                      <a:pt x="31" y="945"/>
                    </a:lnTo>
                    <a:cubicBezTo>
                      <a:pt x="92" y="1003"/>
                      <a:pt x="157" y="1044"/>
                      <a:pt x="225" y="1072"/>
                    </a:cubicBezTo>
                    <a:cubicBezTo>
                      <a:pt x="232" y="1072"/>
                      <a:pt x="238" y="1075"/>
                      <a:pt x="246" y="1078"/>
                    </a:cubicBezTo>
                    <a:cubicBezTo>
                      <a:pt x="297" y="1094"/>
                      <a:pt x="352" y="1103"/>
                      <a:pt x="409" y="1103"/>
                    </a:cubicBezTo>
                    <a:cubicBezTo>
                      <a:pt x="459" y="1103"/>
                      <a:pt x="510" y="1096"/>
                      <a:pt x="561" y="1082"/>
                    </a:cubicBezTo>
                    <a:cubicBezTo>
                      <a:pt x="572" y="1082"/>
                      <a:pt x="578" y="1078"/>
                      <a:pt x="585" y="1078"/>
                    </a:cubicBezTo>
                    <a:cubicBezTo>
                      <a:pt x="649" y="1058"/>
                      <a:pt x="718" y="1031"/>
                      <a:pt x="789" y="990"/>
                    </a:cubicBezTo>
                    <a:cubicBezTo>
                      <a:pt x="840" y="959"/>
                      <a:pt x="894" y="922"/>
                      <a:pt x="946" y="881"/>
                    </a:cubicBezTo>
                    <a:cubicBezTo>
                      <a:pt x="955" y="875"/>
                      <a:pt x="963" y="868"/>
                      <a:pt x="969" y="861"/>
                    </a:cubicBezTo>
                    <a:cubicBezTo>
                      <a:pt x="1082" y="766"/>
                      <a:pt x="1190" y="647"/>
                      <a:pt x="1292" y="504"/>
                    </a:cubicBezTo>
                    <a:cubicBezTo>
                      <a:pt x="1299" y="493"/>
                      <a:pt x="1306" y="487"/>
                      <a:pt x="1313" y="476"/>
                    </a:cubicBezTo>
                    <a:cubicBezTo>
                      <a:pt x="1388" y="368"/>
                      <a:pt x="1456" y="249"/>
                      <a:pt x="1520" y="120"/>
                    </a:cubicBezTo>
                    <a:cubicBezTo>
                      <a:pt x="1527" y="109"/>
                      <a:pt x="1531" y="99"/>
                      <a:pt x="1537" y="85"/>
                    </a:cubicBezTo>
                    <a:lnTo>
                      <a:pt x="1554" y="52"/>
                    </a:lnTo>
                    <a:lnTo>
                      <a:pt x="1537" y="35"/>
                    </a:lnTo>
                    <a:cubicBezTo>
                      <a:pt x="1534" y="28"/>
                      <a:pt x="1527" y="24"/>
                      <a:pt x="1523" y="21"/>
                    </a:cubicBezTo>
                    <a:lnTo>
                      <a:pt x="1520" y="18"/>
                    </a:lnTo>
                    <a:lnTo>
                      <a:pt x="1503" y="1"/>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678;p28">
                <a:extLst>
                  <a:ext uri="{FF2B5EF4-FFF2-40B4-BE49-F238E27FC236}">
                    <a16:creationId xmlns:a16="http://schemas.microsoft.com/office/drawing/2014/main" id="{FD176132-2A80-45AB-AECD-E76A7DBF85EB}"/>
                  </a:ext>
                </a:extLst>
              </p:cNvPr>
              <p:cNvSpPr/>
              <p:nvPr/>
            </p:nvSpPr>
            <p:spPr>
              <a:xfrm>
                <a:off x="176684" y="2013994"/>
                <a:ext cx="78710" cy="58109"/>
              </a:xfrm>
              <a:custGeom>
                <a:avLst/>
                <a:gdLst/>
                <a:ahLst/>
                <a:cxnLst/>
                <a:rect l="l" t="t" r="r" b="b"/>
                <a:pathLst>
                  <a:path w="1555" h="1148" extrusionOk="0">
                    <a:moveTo>
                      <a:pt x="1162" y="1"/>
                    </a:moveTo>
                    <a:cubicBezTo>
                      <a:pt x="1099" y="1"/>
                      <a:pt x="1035" y="11"/>
                      <a:pt x="969" y="33"/>
                    </a:cubicBezTo>
                    <a:cubicBezTo>
                      <a:pt x="963" y="33"/>
                      <a:pt x="955" y="36"/>
                      <a:pt x="946" y="40"/>
                    </a:cubicBezTo>
                    <a:cubicBezTo>
                      <a:pt x="894" y="57"/>
                      <a:pt x="840" y="84"/>
                      <a:pt x="789" y="115"/>
                    </a:cubicBezTo>
                    <a:cubicBezTo>
                      <a:pt x="718" y="151"/>
                      <a:pt x="649" y="203"/>
                      <a:pt x="585" y="261"/>
                    </a:cubicBezTo>
                    <a:cubicBezTo>
                      <a:pt x="578" y="264"/>
                      <a:pt x="572" y="271"/>
                      <a:pt x="561" y="281"/>
                    </a:cubicBezTo>
                    <a:cubicBezTo>
                      <a:pt x="453" y="380"/>
                      <a:pt x="343" y="506"/>
                      <a:pt x="246" y="652"/>
                    </a:cubicBezTo>
                    <a:cubicBezTo>
                      <a:pt x="238" y="661"/>
                      <a:pt x="232" y="672"/>
                      <a:pt x="225" y="682"/>
                    </a:cubicBezTo>
                    <a:cubicBezTo>
                      <a:pt x="157" y="788"/>
                      <a:pt x="92" y="906"/>
                      <a:pt x="31" y="1029"/>
                    </a:cubicBezTo>
                    <a:lnTo>
                      <a:pt x="31" y="1036"/>
                    </a:lnTo>
                    <a:cubicBezTo>
                      <a:pt x="24" y="1046"/>
                      <a:pt x="21" y="1053"/>
                      <a:pt x="14" y="1063"/>
                    </a:cubicBezTo>
                    <a:lnTo>
                      <a:pt x="1" y="1100"/>
                    </a:lnTo>
                    <a:lnTo>
                      <a:pt x="17" y="1118"/>
                    </a:lnTo>
                    <a:cubicBezTo>
                      <a:pt x="21" y="1121"/>
                      <a:pt x="28" y="1127"/>
                      <a:pt x="34" y="1131"/>
                    </a:cubicBezTo>
                    <a:lnTo>
                      <a:pt x="51" y="1148"/>
                    </a:lnTo>
                    <a:lnTo>
                      <a:pt x="68" y="1110"/>
                    </a:lnTo>
                    <a:cubicBezTo>
                      <a:pt x="72" y="1100"/>
                      <a:pt x="75" y="1090"/>
                      <a:pt x="82" y="1077"/>
                    </a:cubicBezTo>
                    <a:cubicBezTo>
                      <a:pt x="136" y="964"/>
                      <a:pt x="197" y="856"/>
                      <a:pt x="262" y="757"/>
                    </a:cubicBezTo>
                    <a:cubicBezTo>
                      <a:pt x="266" y="747"/>
                      <a:pt x="272" y="740"/>
                      <a:pt x="279" y="730"/>
                    </a:cubicBezTo>
                    <a:cubicBezTo>
                      <a:pt x="371" y="590"/>
                      <a:pt x="470" y="475"/>
                      <a:pt x="575" y="380"/>
                    </a:cubicBezTo>
                    <a:cubicBezTo>
                      <a:pt x="582" y="373"/>
                      <a:pt x="588" y="366"/>
                      <a:pt x="596" y="359"/>
                    </a:cubicBezTo>
                    <a:cubicBezTo>
                      <a:pt x="660" y="305"/>
                      <a:pt x="724" y="261"/>
                      <a:pt x="789" y="223"/>
                    </a:cubicBezTo>
                    <a:cubicBezTo>
                      <a:pt x="837" y="192"/>
                      <a:pt x="888" y="169"/>
                      <a:pt x="935" y="151"/>
                    </a:cubicBezTo>
                    <a:cubicBezTo>
                      <a:pt x="946" y="151"/>
                      <a:pt x="952" y="148"/>
                      <a:pt x="959" y="145"/>
                    </a:cubicBezTo>
                    <a:cubicBezTo>
                      <a:pt x="1022" y="127"/>
                      <a:pt x="1084" y="117"/>
                      <a:pt x="1144" y="117"/>
                    </a:cubicBezTo>
                    <a:cubicBezTo>
                      <a:pt x="1184" y="117"/>
                      <a:pt x="1223" y="121"/>
                      <a:pt x="1261" y="131"/>
                    </a:cubicBezTo>
                    <a:cubicBezTo>
                      <a:pt x="1269" y="135"/>
                      <a:pt x="1272" y="135"/>
                      <a:pt x="1279" y="138"/>
                    </a:cubicBezTo>
                    <a:cubicBezTo>
                      <a:pt x="1350" y="159"/>
                      <a:pt x="1415" y="192"/>
                      <a:pt x="1473" y="244"/>
                    </a:cubicBezTo>
                    <a:cubicBezTo>
                      <a:pt x="1476" y="247"/>
                      <a:pt x="1483" y="253"/>
                      <a:pt x="1486" y="257"/>
                    </a:cubicBezTo>
                    <a:lnTo>
                      <a:pt x="1503" y="274"/>
                    </a:lnTo>
                    <a:lnTo>
                      <a:pt x="1520" y="240"/>
                    </a:lnTo>
                    <a:cubicBezTo>
                      <a:pt x="1523" y="237"/>
                      <a:pt x="1523" y="237"/>
                      <a:pt x="1523" y="233"/>
                    </a:cubicBezTo>
                    <a:cubicBezTo>
                      <a:pt x="1527" y="223"/>
                      <a:pt x="1534" y="213"/>
                      <a:pt x="1537" y="203"/>
                    </a:cubicBezTo>
                    <a:lnTo>
                      <a:pt x="1554" y="169"/>
                    </a:lnTo>
                    <a:lnTo>
                      <a:pt x="1537" y="151"/>
                    </a:lnTo>
                    <a:lnTo>
                      <a:pt x="1520" y="135"/>
                    </a:lnTo>
                    <a:cubicBezTo>
                      <a:pt x="1456" y="80"/>
                      <a:pt x="1388" y="43"/>
                      <a:pt x="1313" y="19"/>
                    </a:cubicBezTo>
                    <a:cubicBezTo>
                      <a:pt x="1306" y="19"/>
                      <a:pt x="1299" y="16"/>
                      <a:pt x="1292" y="16"/>
                    </a:cubicBezTo>
                    <a:cubicBezTo>
                      <a:pt x="1250" y="6"/>
                      <a:pt x="1206" y="1"/>
                      <a:pt x="1162" y="1"/>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679;p28">
                <a:extLst>
                  <a:ext uri="{FF2B5EF4-FFF2-40B4-BE49-F238E27FC236}">
                    <a16:creationId xmlns:a16="http://schemas.microsoft.com/office/drawing/2014/main" id="{DE9C0D71-6C02-4AC2-9F10-9F3958762B0A}"/>
                  </a:ext>
                </a:extLst>
              </p:cNvPr>
              <p:cNvSpPr/>
              <p:nvPr/>
            </p:nvSpPr>
            <p:spPr>
              <a:xfrm>
                <a:off x="187364" y="1903698"/>
                <a:ext cx="56135" cy="170429"/>
              </a:xfrm>
              <a:custGeom>
                <a:avLst/>
                <a:gdLst/>
                <a:ahLst/>
                <a:cxnLst/>
                <a:rect l="l" t="t" r="r" b="b"/>
                <a:pathLst>
                  <a:path w="1109" h="3367" extrusionOk="0">
                    <a:moveTo>
                      <a:pt x="643" y="115"/>
                    </a:moveTo>
                    <a:cubicBezTo>
                      <a:pt x="740" y="115"/>
                      <a:pt x="831" y="209"/>
                      <a:pt x="901" y="386"/>
                    </a:cubicBezTo>
                    <a:cubicBezTo>
                      <a:pt x="997" y="624"/>
                      <a:pt x="1050" y="984"/>
                      <a:pt x="1050" y="1396"/>
                    </a:cubicBezTo>
                    <a:cubicBezTo>
                      <a:pt x="1050" y="1811"/>
                      <a:pt x="997" y="2233"/>
                      <a:pt x="901" y="2579"/>
                    </a:cubicBezTo>
                    <a:cubicBezTo>
                      <a:pt x="810" y="2919"/>
                      <a:pt x="683" y="3150"/>
                      <a:pt x="554" y="3225"/>
                    </a:cubicBezTo>
                    <a:cubicBezTo>
                      <a:pt x="524" y="3242"/>
                      <a:pt x="494" y="3251"/>
                      <a:pt x="464" y="3251"/>
                    </a:cubicBezTo>
                    <a:cubicBezTo>
                      <a:pt x="369" y="3251"/>
                      <a:pt x="280" y="3159"/>
                      <a:pt x="207" y="2980"/>
                    </a:cubicBezTo>
                    <a:cubicBezTo>
                      <a:pt x="112" y="2742"/>
                      <a:pt x="58" y="2385"/>
                      <a:pt x="58" y="1971"/>
                    </a:cubicBezTo>
                    <a:cubicBezTo>
                      <a:pt x="58" y="1555"/>
                      <a:pt x="112" y="1134"/>
                      <a:pt x="207" y="787"/>
                    </a:cubicBezTo>
                    <a:cubicBezTo>
                      <a:pt x="303" y="447"/>
                      <a:pt x="425" y="216"/>
                      <a:pt x="554" y="141"/>
                    </a:cubicBezTo>
                    <a:cubicBezTo>
                      <a:pt x="584" y="124"/>
                      <a:pt x="614" y="115"/>
                      <a:pt x="643" y="115"/>
                    </a:cubicBezTo>
                    <a:close/>
                    <a:moveTo>
                      <a:pt x="664" y="0"/>
                    </a:moveTo>
                    <a:cubicBezTo>
                      <a:pt x="628" y="0"/>
                      <a:pt x="592" y="11"/>
                      <a:pt x="554" y="33"/>
                    </a:cubicBezTo>
                    <a:cubicBezTo>
                      <a:pt x="405" y="121"/>
                      <a:pt x="262" y="376"/>
                      <a:pt x="157" y="756"/>
                    </a:cubicBezTo>
                    <a:cubicBezTo>
                      <a:pt x="55" y="1124"/>
                      <a:pt x="0" y="1569"/>
                      <a:pt x="0" y="2004"/>
                    </a:cubicBezTo>
                    <a:cubicBezTo>
                      <a:pt x="0" y="2440"/>
                      <a:pt x="55" y="2817"/>
                      <a:pt x="157" y="3069"/>
                    </a:cubicBezTo>
                    <a:cubicBezTo>
                      <a:pt x="237" y="3264"/>
                      <a:pt x="338" y="3366"/>
                      <a:pt x="447" y="3366"/>
                    </a:cubicBezTo>
                    <a:cubicBezTo>
                      <a:pt x="482" y="3366"/>
                      <a:pt x="518" y="3355"/>
                      <a:pt x="554" y="3334"/>
                    </a:cubicBezTo>
                    <a:cubicBezTo>
                      <a:pt x="708" y="3245"/>
                      <a:pt x="846" y="2991"/>
                      <a:pt x="952" y="2609"/>
                    </a:cubicBezTo>
                    <a:cubicBezTo>
                      <a:pt x="1054" y="2242"/>
                      <a:pt x="1108" y="1800"/>
                      <a:pt x="1108" y="1362"/>
                    </a:cubicBezTo>
                    <a:cubicBezTo>
                      <a:pt x="1108" y="927"/>
                      <a:pt x="1054" y="549"/>
                      <a:pt x="952" y="298"/>
                    </a:cubicBezTo>
                    <a:cubicBezTo>
                      <a:pt x="872" y="102"/>
                      <a:pt x="774" y="0"/>
                      <a:pt x="664" y="0"/>
                    </a:cubicBezTo>
                    <a:close/>
                  </a:path>
                </a:pathLst>
              </a:custGeom>
              <a:solidFill>
                <a:srgbClr val="374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680;p28">
                <a:extLst>
                  <a:ext uri="{FF2B5EF4-FFF2-40B4-BE49-F238E27FC236}">
                    <a16:creationId xmlns:a16="http://schemas.microsoft.com/office/drawing/2014/main" id="{FD684EE8-6311-4BE3-9A2D-945B83023D47}"/>
                  </a:ext>
                </a:extLst>
              </p:cNvPr>
              <p:cNvSpPr/>
              <p:nvPr/>
            </p:nvSpPr>
            <p:spPr>
              <a:xfrm>
                <a:off x="161195" y="1955632"/>
                <a:ext cx="108473" cy="66916"/>
              </a:xfrm>
              <a:custGeom>
                <a:avLst/>
                <a:gdLst/>
                <a:ahLst/>
                <a:cxnLst/>
                <a:rect l="l" t="t" r="r" b="b"/>
                <a:pathLst>
                  <a:path w="2143" h="1322" extrusionOk="0">
                    <a:moveTo>
                      <a:pt x="2119" y="0"/>
                    </a:moveTo>
                    <a:cubicBezTo>
                      <a:pt x="2116" y="0"/>
                      <a:pt x="2112" y="1"/>
                      <a:pt x="2108" y="3"/>
                    </a:cubicBezTo>
                    <a:lnTo>
                      <a:pt x="34" y="1199"/>
                    </a:lnTo>
                    <a:cubicBezTo>
                      <a:pt x="14" y="1213"/>
                      <a:pt x="1" y="1251"/>
                      <a:pt x="1" y="1277"/>
                    </a:cubicBezTo>
                    <a:cubicBezTo>
                      <a:pt x="1" y="1303"/>
                      <a:pt x="9" y="1321"/>
                      <a:pt x="24" y="1321"/>
                    </a:cubicBezTo>
                    <a:cubicBezTo>
                      <a:pt x="27" y="1321"/>
                      <a:pt x="30" y="1320"/>
                      <a:pt x="34" y="1318"/>
                    </a:cubicBezTo>
                    <a:lnTo>
                      <a:pt x="2108" y="121"/>
                    </a:lnTo>
                    <a:cubicBezTo>
                      <a:pt x="2129" y="108"/>
                      <a:pt x="2143" y="71"/>
                      <a:pt x="2143" y="40"/>
                    </a:cubicBezTo>
                    <a:cubicBezTo>
                      <a:pt x="2143" y="18"/>
                      <a:pt x="2133" y="0"/>
                      <a:pt x="211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681;p28">
                <a:extLst>
                  <a:ext uri="{FF2B5EF4-FFF2-40B4-BE49-F238E27FC236}">
                    <a16:creationId xmlns:a16="http://schemas.microsoft.com/office/drawing/2014/main" id="{D7C6E30C-279F-4E7E-ACC8-A9A69A6641D3}"/>
                  </a:ext>
                </a:extLst>
              </p:cNvPr>
              <p:cNvSpPr/>
              <p:nvPr/>
            </p:nvSpPr>
            <p:spPr>
              <a:xfrm>
                <a:off x="213483" y="1905318"/>
                <a:ext cx="3847" cy="167493"/>
              </a:xfrm>
              <a:custGeom>
                <a:avLst/>
                <a:gdLst/>
                <a:ahLst/>
                <a:cxnLst/>
                <a:rect l="l" t="t" r="r" b="b"/>
                <a:pathLst>
                  <a:path w="76" h="3309" extrusionOk="0">
                    <a:moveTo>
                      <a:pt x="51" y="0"/>
                    </a:moveTo>
                    <a:cubicBezTo>
                      <a:pt x="47" y="0"/>
                      <a:pt x="43" y="2"/>
                      <a:pt x="38" y="4"/>
                    </a:cubicBezTo>
                    <a:cubicBezTo>
                      <a:pt x="18" y="14"/>
                      <a:pt x="1" y="51"/>
                      <a:pt x="1" y="79"/>
                    </a:cubicBezTo>
                    <a:lnTo>
                      <a:pt x="1" y="3271"/>
                    </a:lnTo>
                    <a:cubicBezTo>
                      <a:pt x="1" y="3295"/>
                      <a:pt x="11" y="3309"/>
                      <a:pt x="25" y="3309"/>
                    </a:cubicBezTo>
                    <a:cubicBezTo>
                      <a:pt x="29" y="3309"/>
                      <a:pt x="34" y="3307"/>
                      <a:pt x="38" y="3305"/>
                    </a:cubicBezTo>
                    <a:cubicBezTo>
                      <a:pt x="59" y="3295"/>
                      <a:pt x="76" y="3257"/>
                      <a:pt x="76" y="3227"/>
                    </a:cubicBezTo>
                    <a:lnTo>
                      <a:pt x="76" y="38"/>
                    </a:lnTo>
                    <a:cubicBezTo>
                      <a:pt x="76" y="14"/>
                      <a:pt x="66" y="0"/>
                      <a:pt x="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682;p28">
                <a:extLst>
                  <a:ext uri="{FF2B5EF4-FFF2-40B4-BE49-F238E27FC236}">
                    <a16:creationId xmlns:a16="http://schemas.microsoft.com/office/drawing/2014/main" id="{FD4A0D1D-45CD-43ED-A2A6-4E773C7246D8}"/>
                  </a:ext>
                </a:extLst>
              </p:cNvPr>
              <p:cNvSpPr/>
              <p:nvPr/>
            </p:nvSpPr>
            <p:spPr>
              <a:xfrm>
                <a:off x="58795" y="2970770"/>
                <a:ext cx="253" cy="709"/>
              </a:xfrm>
              <a:custGeom>
                <a:avLst/>
                <a:gdLst/>
                <a:ahLst/>
                <a:cxnLst/>
                <a:rect l="l" t="t" r="r" b="b"/>
                <a:pathLst>
                  <a:path w="5" h="14" extrusionOk="0">
                    <a:moveTo>
                      <a:pt x="0" y="13"/>
                    </a:moveTo>
                    <a:cubicBezTo>
                      <a:pt x="0" y="7"/>
                      <a:pt x="4" y="3"/>
                      <a:pt x="4" y="0"/>
                    </a:cubicBezTo>
                    <a:cubicBezTo>
                      <a:pt x="4" y="3"/>
                      <a:pt x="0" y="7"/>
                      <a:pt x="0" y="13"/>
                    </a:cubicBezTo>
                    <a:close/>
                  </a:path>
                </a:pathLst>
              </a:custGeom>
              <a:solidFill>
                <a:srgbClr val="27DE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683;p28">
                <a:extLst>
                  <a:ext uri="{FF2B5EF4-FFF2-40B4-BE49-F238E27FC236}">
                    <a16:creationId xmlns:a16="http://schemas.microsoft.com/office/drawing/2014/main" id="{81402439-A1F6-4176-913B-93B40EE05450}"/>
                  </a:ext>
                </a:extLst>
              </p:cNvPr>
              <p:cNvSpPr/>
              <p:nvPr/>
            </p:nvSpPr>
            <p:spPr>
              <a:xfrm>
                <a:off x="56366" y="2971428"/>
                <a:ext cx="2480" cy="7086"/>
              </a:xfrm>
              <a:custGeom>
                <a:avLst/>
                <a:gdLst/>
                <a:ahLst/>
                <a:cxnLst/>
                <a:rect l="l" t="t" r="r" b="b"/>
                <a:pathLst>
                  <a:path w="49" h="140" extrusionOk="0">
                    <a:moveTo>
                      <a:pt x="48" y="0"/>
                    </a:moveTo>
                    <a:cubicBezTo>
                      <a:pt x="42" y="14"/>
                      <a:pt x="36" y="29"/>
                      <a:pt x="30" y="44"/>
                    </a:cubicBezTo>
                    <a:lnTo>
                      <a:pt x="30" y="44"/>
                    </a:lnTo>
                    <a:cubicBezTo>
                      <a:pt x="36" y="30"/>
                      <a:pt x="42" y="15"/>
                      <a:pt x="48" y="0"/>
                    </a:cubicBezTo>
                    <a:close/>
                    <a:moveTo>
                      <a:pt x="30" y="44"/>
                    </a:moveTo>
                    <a:cubicBezTo>
                      <a:pt x="18" y="76"/>
                      <a:pt x="8" y="107"/>
                      <a:pt x="1" y="140"/>
                    </a:cubicBezTo>
                    <a:cubicBezTo>
                      <a:pt x="10" y="108"/>
                      <a:pt x="19" y="75"/>
                      <a:pt x="30" y="44"/>
                    </a:cubicBezTo>
                    <a:close/>
                  </a:path>
                </a:pathLst>
              </a:custGeom>
              <a:solidFill>
                <a:srgbClr val="27DE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684;p28">
                <a:extLst>
                  <a:ext uri="{FF2B5EF4-FFF2-40B4-BE49-F238E27FC236}">
                    <a16:creationId xmlns:a16="http://schemas.microsoft.com/office/drawing/2014/main" id="{C17FC324-E6BF-4220-80B4-008ECE284677}"/>
                  </a:ext>
                </a:extLst>
              </p:cNvPr>
              <p:cNvSpPr/>
              <p:nvPr/>
            </p:nvSpPr>
            <p:spPr>
              <a:xfrm>
                <a:off x="58795" y="2970770"/>
                <a:ext cx="253" cy="709"/>
              </a:xfrm>
              <a:custGeom>
                <a:avLst/>
                <a:gdLst/>
                <a:ahLst/>
                <a:cxnLst/>
                <a:rect l="l" t="t" r="r" b="b"/>
                <a:pathLst>
                  <a:path w="5" h="14" extrusionOk="0">
                    <a:moveTo>
                      <a:pt x="0" y="7"/>
                    </a:moveTo>
                    <a:lnTo>
                      <a:pt x="0" y="13"/>
                    </a:lnTo>
                    <a:lnTo>
                      <a:pt x="0" y="7"/>
                    </a:lnTo>
                    <a:close/>
                    <a:moveTo>
                      <a:pt x="4" y="0"/>
                    </a:moveTo>
                    <a:cubicBezTo>
                      <a:pt x="4" y="0"/>
                      <a:pt x="4" y="3"/>
                      <a:pt x="0" y="7"/>
                    </a:cubicBezTo>
                    <a:cubicBezTo>
                      <a:pt x="4" y="3"/>
                      <a:pt x="4" y="0"/>
                      <a:pt x="4" y="0"/>
                    </a:cubicBezTo>
                    <a:close/>
                  </a:path>
                </a:pathLst>
              </a:custGeom>
              <a:solidFill>
                <a:srgbClr val="23C7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685;p28">
                <a:extLst>
                  <a:ext uri="{FF2B5EF4-FFF2-40B4-BE49-F238E27FC236}">
                    <a16:creationId xmlns:a16="http://schemas.microsoft.com/office/drawing/2014/main" id="{7E30DC42-8EAA-4BFB-A08D-DC8024BA363E}"/>
                  </a:ext>
                </a:extLst>
              </p:cNvPr>
              <p:cNvSpPr/>
              <p:nvPr/>
            </p:nvSpPr>
            <p:spPr>
              <a:xfrm>
                <a:off x="56366" y="2975224"/>
                <a:ext cx="1114" cy="3290"/>
              </a:xfrm>
              <a:custGeom>
                <a:avLst/>
                <a:gdLst/>
                <a:ahLst/>
                <a:cxnLst/>
                <a:rect l="l" t="t" r="r" b="b"/>
                <a:pathLst>
                  <a:path w="22" h="65" extrusionOk="0">
                    <a:moveTo>
                      <a:pt x="21" y="0"/>
                    </a:moveTo>
                    <a:cubicBezTo>
                      <a:pt x="15" y="14"/>
                      <a:pt x="11" y="27"/>
                      <a:pt x="7" y="41"/>
                    </a:cubicBezTo>
                    <a:cubicBezTo>
                      <a:pt x="5" y="45"/>
                      <a:pt x="4" y="51"/>
                      <a:pt x="3" y="57"/>
                    </a:cubicBezTo>
                    <a:lnTo>
                      <a:pt x="3" y="57"/>
                    </a:lnTo>
                    <a:cubicBezTo>
                      <a:pt x="9" y="39"/>
                      <a:pt x="16" y="18"/>
                      <a:pt x="21" y="0"/>
                    </a:cubicBezTo>
                    <a:close/>
                    <a:moveTo>
                      <a:pt x="3" y="57"/>
                    </a:moveTo>
                    <a:cubicBezTo>
                      <a:pt x="2" y="60"/>
                      <a:pt x="2" y="62"/>
                      <a:pt x="1" y="65"/>
                    </a:cubicBezTo>
                    <a:cubicBezTo>
                      <a:pt x="2" y="62"/>
                      <a:pt x="3" y="60"/>
                      <a:pt x="3" y="57"/>
                    </a:cubicBezTo>
                    <a:close/>
                  </a:path>
                </a:pathLst>
              </a:custGeom>
              <a:solidFill>
                <a:srgbClr val="23C7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686;p28">
                <a:extLst>
                  <a:ext uri="{FF2B5EF4-FFF2-40B4-BE49-F238E27FC236}">
                    <a16:creationId xmlns:a16="http://schemas.microsoft.com/office/drawing/2014/main" id="{AB41CD0A-7ED9-42F8-8C3B-9FF8072BD1C3}"/>
                  </a:ext>
                </a:extLst>
              </p:cNvPr>
              <p:cNvSpPr/>
              <p:nvPr/>
            </p:nvSpPr>
            <p:spPr>
              <a:xfrm>
                <a:off x="60162" y="2963835"/>
                <a:ext cx="2278" cy="4353"/>
              </a:xfrm>
              <a:custGeom>
                <a:avLst/>
                <a:gdLst/>
                <a:ahLst/>
                <a:cxnLst/>
                <a:rect l="l" t="t" r="r" b="b"/>
                <a:pathLst>
                  <a:path w="45" h="86" extrusionOk="0">
                    <a:moveTo>
                      <a:pt x="45" y="1"/>
                    </a:moveTo>
                    <a:lnTo>
                      <a:pt x="42" y="4"/>
                    </a:lnTo>
                    <a:cubicBezTo>
                      <a:pt x="39" y="8"/>
                      <a:pt x="37" y="13"/>
                      <a:pt x="35" y="17"/>
                    </a:cubicBezTo>
                    <a:lnTo>
                      <a:pt x="35" y="17"/>
                    </a:lnTo>
                    <a:cubicBezTo>
                      <a:pt x="38" y="12"/>
                      <a:pt x="42" y="6"/>
                      <a:pt x="45" y="1"/>
                    </a:cubicBezTo>
                    <a:close/>
                    <a:moveTo>
                      <a:pt x="35" y="17"/>
                    </a:moveTo>
                    <a:cubicBezTo>
                      <a:pt x="22" y="39"/>
                      <a:pt x="11" y="62"/>
                      <a:pt x="1" y="86"/>
                    </a:cubicBezTo>
                    <a:cubicBezTo>
                      <a:pt x="12" y="63"/>
                      <a:pt x="23" y="40"/>
                      <a:pt x="35" y="17"/>
                    </a:cubicBezTo>
                    <a:close/>
                  </a:path>
                </a:pathLst>
              </a:custGeom>
              <a:solidFill>
                <a:srgbClr val="70D3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687;p28">
                <a:extLst>
                  <a:ext uri="{FF2B5EF4-FFF2-40B4-BE49-F238E27FC236}">
                    <a16:creationId xmlns:a16="http://schemas.microsoft.com/office/drawing/2014/main" id="{8A8AE35D-056C-4C27-A7C4-315B50B9FF8D}"/>
                  </a:ext>
                </a:extLst>
              </p:cNvPr>
              <p:cNvSpPr/>
              <p:nvPr/>
            </p:nvSpPr>
            <p:spPr>
              <a:xfrm>
                <a:off x="-1223452" y="1444292"/>
                <a:ext cx="1187841" cy="2384034"/>
              </a:xfrm>
              <a:custGeom>
                <a:avLst/>
                <a:gdLst/>
                <a:ahLst/>
                <a:cxnLst/>
                <a:rect l="l" t="t" r="r" b="b"/>
                <a:pathLst>
                  <a:path w="23467" h="47099" extrusionOk="0">
                    <a:moveTo>
                      <a:pt x="21266" y="0"/>
                    </a:moveTo>
                    <a:cubicBezTo>
                      <a:pt x="21096" y="0"/>
                      <a:pt x="20926" y="38"/>
                      <a:pt x="20797" y="113"/>
                    </a:cubicBezTo>
                    <a:lnTo>
                      <a:pt x="470" y="11849"/>
                    </a:lnTo>
                    <a:cubicBezTo>
                      <a:pt x="211" y="11998"/>
                      <a:pt x="1" y="12362"/>
                      <a:pt x="1" y="12661"/>
                    </a:cubicBezTo>
                    <a:lnTo>
                      <a:pt x="1" y="45446"/>
                    </a:lnTo>
                    <a:cubicBezTo>
                      <a:pt x="1" y="45745"/>
                      <a:pt x="211" y="46109"/>
                      <a:pt x="470" y="46258"/>
                    </a:cubicBezTo>
                    <a:lnTo>
                      <a:pt x="1731" y="46986"/>
                    </a:lnTo>
                    <a:cubicBezTo>
                      <a:pt x="1860" y="47061"/>
                      <a:pt x="2030" y="47098"/>
                      <a:pt x="2200" y="47098"/>
                    </a:cubicBezTo>
                    <a:cubicBezTo>
                      <a:pt x="2370" y="47098"/>
                      <a:pt x="2540" y="47061"/>
                      <a:pt x="2669" y="46986"/>
                    </a:cubicBezTo>
                    <a:lnTo>
                      <a:pt x="22997" y="35249"/>
                    </a:lnTo>
                    <a:cubicBezTo>
                      <a:pt x="23256" y="35100"/>
                      <a:pt x="23466" y="34736"/>
                      <a:pt x="23466" y="34437"/>
                    </a:cubicBezTo>
                    <a:lnTo>
                      <a:pt x="23466" y="1653"/>
                    </a:lnTo>
                    <a:cubicBezTo>
                      <a:pt x="23466" y="1354"/>
                      <a:pt x="23256" y="990"/>
                      <a:pt x="22997" y="840"/>
                    </a:cubicBezTo>
                    <a:lnTo>
                      <a:pt x="21735" y="113"/>
                    </a:lnTo>
                    <a:cubicBezTo>
                      <a:pt x="21606" y="38"/>
                      <a:pt x="21436" y="0"/>
                      <a:pt x="2126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688;p28">
                <a:extLst>
                  <a:ext uri="{FF2B5EF4-FFF2-40B4-BE49-F238E27FC236}">
                    <a16:creationId xmlns:a16="http://schemas.microsoft.com/office/drawing/2014/main" id="{62B1F027-D6D1-4A35-8D4C-BAAAB400853A}"/>
                  </a:ext>
                </a:extLst>
              </p:cNvPr>
              <p:cNvSpPr/>
              <p:nvPr/>
            </p:nvSpPr>
            <p:spPr>
              <a:xfrm>
                <a:off x="-1219858" y="1444292"/>
                <a:ext cx="1184247" cy="681666"/>
              </a:xfrm>
              <a:custGeom>
                <a:avLst/>
                <a:gdLst/>
                <a:ahLst/>
                <a:cxnLst/>
                <a:rect l="l" t="t" r="r" b="b"/>
                <a:pathLst>
                  <a:path w="23396" h="13467" extrusionOk="0">
                    <a:moveTo>
                      <a:pt x="21195" y="0"/>
                    </a:moveTo>
                    <a:cubicBezTo>
                      <a:pt x="21025" y="0"/>
                      <a:pt x="20855" y="38"/>
                      <a:pt x="20726" y="113"/>
                    </a:cubicBezTo>
                    <a:lnTo>
                      <a:pt x="399" y="11849"/>
                    </a:lnTo>
                    <a:cubicBezTo>
                      <a:pt x="232" y="11944"/>
                      <a:pt x="86" y="12131"/>
                      <a:pt x="1" y="12335"/>
                    </a:cubicBezTo>
                    <a:cubicBezTo>
                      <a:pt x="21" y="12288"/>
                      <a:pt x="45" y="12243"/>
                      <a:pt x="69" y="12199"/>
                    </a:cubicBezTo>
                    <a:lnTo>
                      <a:pt x="2268" y="13467"/>
                    </a:lnTo>
                    <a:cubicBezTo>
                      <a:pt x="2353" y="13321"/>
                      <a:pt x="2469" y="13195"/>
                      <a:pt x="2598" y="13117"/>
                    </a:cubicBezTo>
                    <a:lnTo>
                      <a:pt x="22926" y="1384"/>
                    </a:lnTo>
                    <a:cubicBezTo>
                      <a:pt x="23002" y="1340"/>
                      <a:pt x="23073" y="1320"/>
                      <a:pt x="23136" y="1320"/>
                    </a:cubicBezTo>
                    <a:cubicBezTo>
                      <a:pt x="23290" y="1320"/>
                      <a:pt x="23395" y="1441"/>
                      <a:pt x="23395" y="1652"/>
                    </a:cubicBezTo>
                    <a:lnTo>
                      <a:pt x="23395" y="1652"/>
                    </a:lnTo>
                    <a:cubicBezTo>
                      <a:pt x="23395" y="1353"/>
                      <a:pt x="23184" y="990"/>
                      <a:pt x="22926" y="840"/>
                    </a:cubicBezTo>
                    <a:lnTo>
                      <a:pt x="21664" y="113"/>
                    </a:lnTo>
                    <a:cubicBezTo>
                      <a:pt x="21535" y="38"/>
                      <a:pt x="21365" y="0"/>
                      <a:pt x="2119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689;p28">
                <a:extLst>
                  <a:ext uri="{FF2B5EF4-FFF2-40B4-BE49-F238E27FC236}">
                    <a16:creationId xmlns:a16="http://schemas.microsoft.com/office/drawing/2014/main" id="{DF504A67-37D8-4B8F-BC7A-A9AFB865704E}"/>
                  </a:ext>
                </a:extLst>
              </p:cNvPr>
              <p:cNvSpPr/>
              <p:nvPr/>
            </p:nvSpPr>
            <p:spPr>
              <a:xfrm>
                <a:off x="-1037786" y="1691661"/>
                <a:ext cx="909040" cy="1664556"/>
              </a:xfrm>
              <a:custGeom>
                <a:avLst/>
                <a:gdLst/>
                <a:ahLst/>
                <a:cxnLst/>
                <a:rect l="l" t="t" r="r" b="b"/>
                <a:pathLst>
                  <a:path w="17959" h="32885" extrusionOk="0">
                    <a:moveTo>
                      <a:pt x="17741" y="1"/>
                    </a:moveTo>
                    <a:cubicBezTo>
                      <a:pt x="17689" y="1"/>
                      <a:pt x="17630" y="18"/>
                      <a:pt x="17568" y="53"/>
                    </a:cubicBezTo>
                    <a:lnTo>
                      <a:pt x="392" y="9971"/>
                    </a:lnTo>
                    <a:cubicBezTo>
                      <a:pt x="174" y="10097"/>
                      <a:pt x="1" y="10399"/>
                      <a:pt x="1" y="10651"/>
                    </a:cubicBezTo>
                    <a:lnTo>
                      <a:pt x="1" y="32606"/>
                    </a:lnTo>
                    <a:cubicBezTo>
                      <a:pt x="1" y="32782"/>
                      <a:pt x="88" y="32885"/>
                      <a:pt x="216" y="32885"/>
                    </a:cubicBezTo>
                    <a:cubicBezTo>
                      <a:pt x="269" y="32885"/>
                      <a:pt x="329" y="32867"/>
                      <a:pt x="392" y="32831"/>
                    </a:cubicBezTo>
                    <a:lnTo>
                      <a:pt x="17568" y="22914"/>
                    </a:lnTo>
                    <a:cubicBezTo>
                      <a:pt x="17782" y="22788"/>
                      <a:pt x="17959" y="22485"/>
                      <a:pt x="17959" y="22237"/>
                    </a:cubicBezTo>
                    <a:lnTo>
                      <a:pt x="17959" y="281"/>
                    </a:lnTo>
                    <a:cubicBezTo>
                      <a:pt x="17959" y="102"/>
                      <a:pt x="17870" y="1"/>
                      <a:pt x="17741" y="1"/>
                    </a:cubicBezTo>
                    <a:close/>
                  </a:path>
                </a:pathLst>
              </a:custGeom>
              <a:solidFill>
                <a:srgbClr val="FAFA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690;p28">
                <a:extLst>
                  <a:ext uri="{FF2B5EF4-FFF2-40B4-BE49-F238E27FC236}">
                    <a16:creationId xmlns:a16="http://schemas.microsoft.com/office/drawing/2014/main" id="{51743CCD-0403-48E0-B2C8-8B84E39E9C90}"/>
                  </a:ext>
                </a:extLst>
              </p:cNvPr>
              <p:cNvSpPr/>
              <p:nvPr/>
            </p:nvSpPr>
            <p:spPr>
              <a:xfrm>
                <a:off x="-1222085" y="2066071"/>
                <a:ext cx="129631" cy="1766601"/>
              </a:xfrm>
              <a:custGeom>
                <a:avLst/>
                <a:gdLst/>
                <a:ahLst/>
                <a:cxnLst/>
                <a:rect l="l" t="t" r="r" b="b"/>
                <a:pathLst>
                  <a:path w="2561" h="34901" extrusionOk="0">
                    <a:moveTo>
                      <a:pt x="140" y="0"/>
                    </a:moveTo>
                    <a:cubicBezTo>
                      <a:pt x="86" y="92"/>
                      <a:pt x="45" y="190"/>
                      <a:pt x="21" y="289"/>
                    </a:cubicBezTo>
                    <a:cubicBezTo>
                      <a:pt x="7" y="347"/>
                      <a:pt x="1" y="405"/>
                      <a:pt x="1" y="459"/>
                    </a:cubicBezTo>
                    <a:lnTo>
                      <a:pt x="4" y="33247"/>
                    </a:lnTo>
                    <a:cubicBezTo>
                      <a:pt x="4" y="33546"/>
                      <a:pt x="211" y="33910"/>
                      <a:pt x="470" y="34060"/>
                    </a:cubicBezTo>
                    <a:lnTo>
                      <a:pt x="1732" y="34787"/>
                    </a:lnTo>
                    <a:cubicBezTo>
                      <a:pt x="1765" y="34804"/>
                      <a:pt x="1799" y="34821"/>
                      <a:pt x="1837" y="34835"/>
                    </a:cubicBezTo>
                    <a:cubicBezTo>
                      <a:pt x="1854" y="34845"/>
                      <a:pt x="1874" y="34848"/>
                      <a:pt x="1891" y="34855"/>
                    </a:cubicBezTo>
                    <a:cubicBezTo>
                      <a:pt x="1932" y="34865"/>
                      <a:pt x="1973" y="34876"/>
                      <a:pt x="2010" y="34882"/>
                    </a:cubicBezTo>
                    <a:cubicBezTo>
                      <a:pt x="2073" y="34894"/>
                      <a:pt x="2138" y="34900"/>
                      <a:pt x="2202" y="34900"/>
                    </a:cubicBezTo>
                    <a:cubicBezTo>
                      <a:pt x="2266" y="34900"/>
                      <a:pt x="2330" y="34894"/>
                      <a:pt x="2391" y="34882"/>
                    </a:cubicBezTo>
                    <a:cubicBezTo>
                      <a:pt x="2422" y="34879"/>
                      <a:pt x="2452" y="34872"/>
                      <a:pt x="2483" y="34862"/>
                    </a:cubicBezTo>
                    <a:cubicBezTo>
                      <a:pt x="2507" y="34855"/>
                      <a:pt x="2534" y="34848"/>
                      <a:pt x="2561" y="34835"/>
                    </a:cubicBezTo>
                    <a:lnTo>
                      <a:pt x="2561" y="34835"/>
                    </a:lnTo>
                    <a:cubicBezTo>
                      <a:pt x="2524" y="34846"/>
                      <a:pt x="2490" y="34852"/>
                      <a:pt x="2458" y="34852"/>
                    </a:cubicBezTo>
                    <a:cubicBezTo>
                      <a:pt x="2305" y="34852"/>
                      <a:pt x="2201" y="34729"/>
                      <a:pt x="2201" y="34515"/>
                    </a:cubicBezTo>
                    <a:lnTo>
                      <a:pt x="2201" y="1731"/>
                    </a:lnTo>
                    <a:cubicBezTo>
                      <a:pt x="2201" y="1581"/>
                      <a:pt x="2255" y="1414"/>
                      <a:pt x="2340" y="1268"/>
                    </a:cubicBezTo>
                    <a:lnTo>
                      <a:pt x="140" y="0"/>
                    </a:ln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691;p28">
                <a:extLst>
                  <a:ext uri="{FF2B5EF4-FFF2-40B4-BE49-F238E27FC236}">
                    <a16:creationId xmlns:a16="http://schemas.microsoft.com/office/drawing/2014/main" id="{5CC3E17D-70C2-443A-8602-40D6C59CC1FD}"/>
                  </a:ext>
                </a:extLst>
              </p:cNvPr>
              <p:cNvSpPr/>
              <p:nvPr/>
            </p:nvSpPr>
            <p:spPr>
              <a:xfrm>
                <a:off x="-898537" y="3403500"/>
                <a:ext cx="106600" cy="150283"/>
              </a:xfrm>
              <a:custGeom>
                <a:avLst/>
                <a:gdLst/>
                <a:ahLst/>
                <a:cxnLst/>
                <a:rect l="l" t="t" r="r" b="b"/>
                <a:pathLst>
                  <a:path w="2106" h="2969" extrusionOk="0">
                    <a:moveTo>
                      <a:pt x="1097" y="0"/>
                    </a:moveTo>
                    <a:cubicBezTo>
                      <a:pt x="1049" y="0"/>
                      <a:pt x="988" y="56"/>
                      <a:pt x="962" y="141"/>
                    </a:cubicBezTo>
                    <a:lnTo>
                      <a:pt x="725" y="919"/>
                    </a:lnTo>
                    <a:cubicBezTo>
                      <a:pt x="711" y="970"/>
                      <a:pt x="684" y="1014"/>
                      <a:pt x="650" y="1038"/>
                    </a:cubicBezTo>
                    <a:lnTo>
                      <a:pt x="119" y="1450"/>
                    </a:lnTo>
                    <a:cubicBezTo>
                      <a:pt x="35" y="1514"/>
                      <a:pt x="0" y="1671"/>
                      <a:pt x="61" y="1715"/>
                    </a:cubicBezTo>
                    <a:lnTo>
                      <a:pt x="446" y="1993"/>
                    </a:lnTo>
                    <a:cubicBezTo>
                      <a:pt x="469" y="2010"/>
                      <a:pt x="480" y="2048"/>
                      <a:pt x="477" y="2099"/>
                    </a:cubicBezTo>
                    <a:lnTo>
                      <a:pt x="385" y="2854"/>
                    </a:lnTo>
                    <a:cubicBezTo>
                      <a:pt x="376" y="2927"/>
                      <a:pt x="405" y="2969"/>
                      <a:pt x="445" y="2969"/>
                    </a:cubicBezTo>
                    <a:cubicBezTo>
                      <a:pt x="472" y="2969"/>
                      <a:pt x="504" y="2951"/>
                      <a:pt x="534" y="2911"/>
                    </a:cubicBezTo>
                    <a:lnTo>
                      <a:pt x="1007" y="2306"/>
                    </a:lnTo>
                    <a:cubicBezTo>
                      <a:pt x="1035" y="2272"/>
                      <a:pt x="1070" y="2251"/>
                      <a:pt x="1096" y="2251"/>
                    </a:cubicBezTo>
                    <a:cubicBezTo>
                      <a:pt x="1098" y="2251"/>
                      <a:pt x="1100" y="2252"/>
                      <a:pt x="1102" y="2252"/>
                    </a:cubicBezTo>
                    <a:lnTo>
                      <a:pt x="1578" y="2310"/>
                    </a:lnTo>
                    <a:cubicBezTo>
                      <a:pt x="1581" y="2310"/>
                      <a:pt x="1583" y="2310"/>
                      <a:pt x="1586" y="2310"/>
                    </a:cubicBezTo>
                    <a:cubicBezTo>
                      <a:pt x="1659" y="2310"/>
                      <a:pt x="1741" y="2180"/>
                      <a:pt x="1728" y="2079"/>
                    </a:cubicBezTo>
                    <a:lnTo>
                      <a:pt x="1635" y="1426"/>
                    </a:lnTo>
                    <a:cubicBezTo>
                      <a:pt x="1632" y="1385"/>
                      <a:pt x="1643" y="1334"/>
                      <a:pt x="1666" y="1290"/>
                    </a:cubicBezTo>
                    <a:lnTo>
                      <a:pt x="2051" y="565"/>
                    </a:lnTo>
                    <a:cubicBezTo>
                      <a:pt x="2105" y="466"/>
                      <a:pt x="2084" y="360"/>
                      <a:pt x="2019" y="360"/>
                    </a:cubicBezTo>
                    <a:cubicBezTo>
                      <a:pt x="2011" y="360"/>
                      <a:pt x="2002" y="362"/>
                      <a:pt x="1993" y="365"/>
                    </a:cubicBezTo>
                    <a:lnTo>
                      <a:pt x="1462" y="569"/>
                    </a:lnTo>
                    <a:cubicBezTo>
                      <a:pt x="1453" y="573"/>
                      <a:pt x="1444" y="575"/>
                      <a:pt x="1435" y="575"/>
                    </a:cubicBezTo>
                    <a:cubicBezTo>
                      <a:pt x="1414" y="575"/>
                      <a:pt x="1396" y="563"/>
                      <a:pt x="1384" y="538"/>
                    </a:cubicBezTo>
                    <a:lnTo>
                      <a:pt x="1150" y="35"/>
                    </a:lnTo>
                    <a:cubicBezTo>
                      <a:pt x="1137" y="11"/>
                      <a:pt x="1119" y="0"/>
                      <a:pt x="1097" y="0"/>
                    </a:cubicBezTo>
                    <a:close/>
                  </a:path>
                </a:pathLst>
              </a:custGeom>
              <a:solidFill>
                <a:schemeClr val="tx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692;p28">
                <a:extLst>
                  <a:ext uri="{FF2B5EF4-FFF2-40B4-BE49-F238E27FC236}">
                    <a16:creationId xmlns:a16="http://schemas.microsoft.com/office/drawing/2014/main" id="{7F432822-92DE-41CC-AEB6-3B9BC478A2E2}"/>
                  </a:ext>
                </a:extLst>
              </p:cNvPr>
              <p:cNvSpPr/>
              <p:nvPr/>
            </p:nvSpPr>
            <p:spPr>
              <a:xfrm>
                <a:off x="-762932" y="3325195"/>
                <a:ext cx="106550" cy="150334"/>
              </a:xfrm>
              <a:custGeom>
                <a:avLst/>
                <a:gdLst/>
                <a:ahLst/>
                <a:cxnLst/>
                <a:rect l="l" t="t" r="r" b="b"/>
                <a:pathLst>
                  <a:path w="2105" h="2970" extrusionOk="0">
                    <a:moveTo>
                      <a:pt x="1098" y="1"/>
                    </a:moveTo>
                    <a:cubicBezTo>
                      <a:pt x="1050" y="1"/>
                      <a:pt x="989" y="56"/>
                      <a:pt x="963" y="141"/>
                    </a:cubicBezTo>
                    <a:lnTo>
                      <a:pt x="728" y="919"/>
                    </a:lnTo>
                    <a:cubicBezTo>
                      <a:pt x="711" y="970"/>
                      <a:pt x="684" y="1015"/>
                      <a:pt x="650" y="1038"/>
                    </a:cubicBezTo>
                    <a:lnTo>
                      <a:pt x="119" y="1450"/>
                    </a:lnTo>
                    <a:cubicBezTo>
                      <a:pt x="34" y="1514"/>
                      <a:pt x="1" y="1671"/>
                      <a:pt x="62" y="1715"/>
                    </a:cubicBezTo>
                    <a:lnTo>
                      <a:pt x="446" y="1994"/>
                    </a:lnTo>
                    <a:cubicBezTo>
                      <a:pt x="470" y="2010"/>
                      <a:pt x="480" y="2051"/>
                      <a:pt x="477" y="2099"/>
                    </a:cubicBezTo>
                    <a:lnTo>
                      <a:pt x="384" y="2854"/>
                    </a:lnTo>
                    <a:cubicBezTo>
                      <a:pt x="376" y="2928"/>
                      <a:pt x="405" y="2969"/>
                      <a:pt x="446" y="2969"/>
                    </a:cubicBezTo>
                    <a:cubicBezTo>
                      <a:pt x="473" y="2969"/>
                      <a:pt x="505" y="2951"/>
                      <a:pt x="534" y="2912"/>
                    </a:cubicBezTo>
                    <a:lnTo>
                      <a:pt x="1007" y="2306"/>
                    </a:lnTo>
                    <a:cubicBezTo>
                      <a:pt x="1035" y="2272"/>
                      <a:pt x="1069" y="2251"/>
                      <a:pt x="1099" y="2251"/>
                    </a:cubicBezTo>
                    <a:cubicBezTo>
                      <a:pt x="1101" y="2251"/>
                      <a:pt x="1103" y="2252"/>
                      <a:pt x="1106" y="2252"/>
                    </a:cubicBezTo>
                    <a:lnTo>
                      <a:pt x="1578" y="2310"/>
                    </a:lnTo>
                    <a:cubicBezTo>
                      <a:pt x="1581" y="2310"/>
                      <a:pt x="1584" y="2310"/>
                      <a:pt x="1586" y="2310"/>
                    </a:cubicBezTo>
                    <a:cubicBezTo>
                      <a:pt x="1660" y="2310"/>
                      <a:pt x="1741" y="2180"/>
                      <a:pt x="1727" y="2079"/>
                    </a:cubicBezTo>
                    <a:lnTo>
                      <a:pt x="1636" y="1426"/>
                    </a:lnTo>
                    <a:cubicBezTo>
                      <a:pt x="1633" y="1385"/>
                      <a:pt x="1643" y="1334"/>
                      <a:pt x="1666" y="1290"/>
                    </a:cubicBezTo>
                    <a:lnTo>
                      <a:pt x="2051" y="569"/>
                    </a:lnTo>
                    <a:cubicBezTo>
                      <a:pt x="2105" y="466"/>
                      <a:pt x="2084" y="360"/>
                      <a:pt x="2019" y="360"/>
                    </a:cubicBezTo>
                    <a:cubicBezTo>
                      <a:pt x="2011" y="360"/>
                      <a:pt x="2002" y="362"/>
                      <a:pt x="1993" y="365"/>
                    </a:cubicBezTo>
                    <a:lnTo>
                      <a:pt x="1462" y="569"/>
                    </a:lnTo>
                    <a:cubicBezTo>
                      <a:pt x="1453" y="573"/>
                      <a:pt x="1444" y="575"/>
                      <a:pt x="1435" y="575"/>
                    </a:cubicBezTo>
                    <a:cubicBezTo>
                      <a:pt x="1414" y="575"/>
                      <a:pt x="1396" y="563"/>
                      <a:pt x="1384" y="538"/>
                    </a:cubicBezTo>
                    <a:lnTo>
                      <a:pt x="1150" y="36"/>
                    </a:lnTo>
                    <a:cubicBezTo>
                      <a:pt x="1138" y="12"/>
                      <a:pt x="1120" y="1"/>
                      <a:pt x="1098" y="1"/>
                    </a:cubicBezTo>
                    <a:close/>
                  </a:path>
                </a:pathLst>
              </a:custGeom>
              <a:solidFill>
                <a:schemeClr val="tx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693;p28">
                <a:extLst>
                  <a:ext uri="{FF2B5EF4-FFF2-40B4-BE49-F238E27FC236}">
                    <a16:creationId xmlns:a16="http://schemas.microsoft.com/office/drawing/2014/main" id="{1CDAAE32-FEC6-4096-9661-47FDBFA63141}"/>
                  </a:ext>
                </a:extLst>
              </p:cNvPr>
              <p:cNvSpPr/>
              <p:nvPr/>
            </p:nvSpPr>
            <p:spPr>
              <a:xfrm>
                <a:off x="-627327" y="3246889"/>
                <a:ext cx="106550" cy="150334"/>
              </a:xfrm>
              <a:custGeom>
                <a:avLst/>
                <a:gdLst/>
                <a:ahLst/>
                <a:cxnLst/>
                <a:rect l="l" t="t" r="r" b="b"/>
                <a:pathLst>
                  <a:path w="2105" h="2970" extrusionOk="0">
                    <a:moveTo>
                      <a:pt x="1099" y="1"/>
                    </a:moveTo>
                    <a:cubicBezTo>
                      <a:pt x="1052" y="1"/>
                      <a:pt x="991" y="56"/>
                      <a:pt x="963" y="141"/>
                    </a:cubicBezTo>
                    <a:lnTo>
                      <a:pt x="728" y="919"/>
                    </a:lnTo>
                    <a:cubicBezTo>
                      <a:pt x="711" y="971"/>
                      <a:pt x="684" y="1015"/>
                      <a:pt x="650" y="1042"/>
                    </a:cubicBezTo>
                    <a:lnTo>
                      <a:pt x="120" y="1450"/>
                    </a:lnTo>
                    <a:cubicBezTo>
                      <a:pt x="35" y="1514"/>
                      <a:pt x="1" y="1671"/>
                      <a:pt x="62" y="1715"/>
                    </a:cubicBezTo>
                    <a:lnTo>
                      <a:pt x="446" y="1994"/>
                    </a:lnTo>
                    <a:cubicBezTo>
                      <a:pt x="470" y="2011"/>
                      <a:pt x="480" y="2052"/>
                      <a:pt x="476" y="2099"/>
                    </a:cubicBezTo>
                    <a:lnTo>
                      <a:pt x="385" y="2854"/>
                    </a:lnTo>
                    <a:cubicBezTo>
                      <a:pt x="377" y="2928"/>
                      <a:pt x="405" y="2969"/>
                      <a:pt x="446" y="2969"/>
                    </a:cubicBezTo>
                    <a:cubicBezTo>
                      <a:pt x="472" y="2969"/>
                      <a:pt x="504" y="2951"/>
                      <a:pt x="534" y="2912"/>
                    </a:cubicBezTo>
                    <a:lnTo>
                      <a:pt x="1007" y="2306"/>
                    </a:lnTo>
                    <a:cubicBezTo>
                      <a:pt x="1036" y="2271"/>
                      <a:pt x="1070" y="2251"/>
                      <a:pt x="1099" y="2251"/>
                    </a:cubicBezTo>
                    <a:cubicBezTo>
                      <a:pt x="1101" y="2251"/>
                      <a:pt x="1103" y="2251"/>
                      <a:pt x="1105" y="2252"/>
                    </a:cubicBezTo>
                    <a:lnTo>
                      <a:pt x="1578" y="2310"/>
                    </a:lnTo>
                    <a:cubicBezTo>
                      <a:pt x="1581" y="2310"/>
                      <a:pt x="1583" y="2310"/>
                      <a:pt x="1586" y="2310"/>
                    </a:cubicBezTo>
                    <a:cubicBezTo>
                      <a:pt x="1659" y="2310"/>
                      <a:pt x="1741" y="2180"/>
                      <a:pt x="1728" y="2079"/>
                    </a:cubicBezTo>
                    <a:lnTo>
                      <a:pt x="1636" y="1426"/>
                    </a:lnTo>
                    <a:cubicBezTo>
                      <a:pt x="1633" y="1385"/>
                      <a:pt x="1642" y="1334"/>
                      <a:pt x="1667" y="1290"/>
                    </a:cubicBezTo>
                    <a:lnTo>
                      <a:pt x="2050" y="569"/>
                    </a:lnTo>
                    <a:cubicBezTo>
                      <a:pt x="2105" y="466"/>
                      <a:pt x="2084" y="360"/>
                      <a:pt x="2019" y="360"/>
                    </a:cubicBezTo>
                    <a:cubicBezTo>
                      <a:pt x="2011" y="360"/>
                      <a:pt x="2002" y="362"/>
                      <a:pt x="1993" y="365"/>
                    </a:cubicBezTo>
                    <a:lnTo>
                      <a:pt x="1463" y="569"/>
                    </a:lnTo>
                    <a:cubicBezTo>
                      <a:pt x="1453" y="573"/>
                      <a:pt x="1444" y="575"/>
                      <a:pt x="1435" y="575"/>
                    </a:cubicBezTo>
                    <a:cubicBezTo>
                      <a:pt x="1414" y="575"/>
                      <a:pt x="1397" y="563"/>
                      <a:pt x="1384" y="538"/>
                    </a:cubicBezTo>
                    <a:lnTo>
                      <a:pt x="1149" y="36"/>
                    </a:lnTo>
                    <a:cubicBezTo>
                      <a:pt x="1138" y="12"/>
                      <a:pt x="1120" y="1"/>
                      <a:pt x="1099" y="1"/>
                    </a:cubicBezTo>
                    <a:close/>
                  </a:path>
                </a:pathLst>
              </a:custGeom>
              <a:solidFill>
                <a:schemeClr val="tx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694;p28">
                <a:extLst>
                  <a:ext uri="{FF2B5EF4-FFF2-40B4-BE49-F238E27FC236}">
                    <a16:creationId xmlns:a16="http://schemas.microsoft.com/office/drawing/2014/main" id="{4BCEB9E4-3892-4D8B-A8F2-D5F1E00F8521}"/>
                  </a:ext>
                </a:extLst>
              </p:cNvPr>
              <p:cNvSpPr/>
              <p:nvPr/>
            </p:nvSpPr>
            <p:spPr>
              <a:xfrm>
                <a:off x="-491722" y="3168584"/>
                <a:ext cx="106600" cy="150334"/>
              </a:xfrm>
              <a:custGeom>
                <a:avLst/>
                <a:gdLst/>
                <a:ahLst/>
                <a:cxnLst/>
                <a:rect l="l" t="t" r="r" b="b"/>
                <a:pathLst>
                  <a:path w="2106" h="2970" extrusionOk="0">
                    <a:moveTo>
                      <a:pt x="1099" y="1"/>
                    </a:moveTo>
                    <a:cubicBezTo>
                      <a:pt x="1052" y="1"/>
                      <a:pt x="992" y="56"/>
                      <a:pt x="966" y="141"/>
                    </a:cubicBezTo>
                    <a:lnTo>
                      <a:pt x="728" y="919"/>
                    </a:lnTo>
                    <a:cubicBezTo>
                      <a:pt x="711" y="971"/>
                      <a:pt x="684" y="1015"/>
                      <a:pt x="650" y="1042"/>
                    </a:cubicBezTo>
                    <a:lnTo>
                      <a:pt x="119" y="1450"/>
                    </a:lnTo>
                    <a:cubicBezTo>
                      <a:pt x="35" y="1514"/>
                      <a:pt x="0" y="1671"/>
                      <a:pt x="62" y="1715"/>
                    </a:cubicBezTo>
                    <a:lnTo>
                      <a:pt x="446" y="1994"/>
                    </a:lnTo>
                    <a:cubicBezTo>
                      <a:pt x="470" y="2011"/>
                      <a:pt x="480" y="2052"/>
                      <a:pt x="477" y="2099"/>
                    </a:cubicBezTo>
                    <a:lnTo>
                      <a:pt x="385" y="2854"/>
                    </a:lnTo>
                    <a:cubicBezTo>
                      <a:pt x="376" y="2928"/>
                      <a:pt x="405" y="2969"/>
                      <a:pt x="446" y="2969"/>
                    </a:cubicBezTo>
                    <a:cubicBezTo>
                      <a:pt x="473" y="2969"/>
                      <a:pt x="504" y="2951"/>
                      <a:pt x="534" y="2912"/>
                    </a:cubicBezTo>
                    <a:lnTo>
                      <a:pt x="1011" y="2306"/>
                    </a:lnTo>
                    <a:cubicBezTo>
                      <a:pt x="1035" y="2272"/>
                      <a:pt x="1069" y="2252"/>
                      <a:pt x="1097" y="2252"/>
                    </a:cubicBezTo>
                    <a:cubicBezTo>
                      <a:pt x="1100" y="2252"/>
                      <a:pt x="1103" y="2252"/>
                      <a:pt x="1105" y="2252"/>
                    </a:cubicBezTo>
                    <a:lnTo>
                      <a:pt x="1578" y="2310"/>
                    </a:lnTo>
                    <a:cubicBezTo>
                      <a:pt x="1581" y="2310"/>
                      <a:pt x="1584" y="2310"/>
                      <a:pt x="1587" y="2310"/>
                    </a:cubicBezTo>
                    <a:cubicBezTo>
                      <a:pt x="1659" y="2310"/>
                      <a:pt x="1741" y="2180"/>
                      <a:pt x="1728" y="2079"/>
                    </a:cubicBezTo>
                    <a:lnTo>
                      <a:pt x="1640" y="1426"/>
                    </a:lnTo>
                    <a:cubicBezTo>
                      <a:pt x="1632" y="1385"/>
                      <a:pt x="1643" y="1335"/>
                      <a:pt x="1667" y="1290"/>
                    </a:cubicBezTo>
                    <a:lnTo>
                      <a:pt x="2051" y="569"/>
                    </a:lnTo>
                    <a:cubicBezTo>
                      <a:pt x="2105" y="466"/>
                      <a:pt x="2084" y="360"/>
                      <a:pt x="2018" y="360"/>
                    </a:cubicBezTo>
                    <a:cubicBezTo>
                      <a:pt x="2011" y="360"/>
                      <a:pt x="2002" y="362"/>
                      <a:pt x="1993" y="365"/>
                    </a:cubicBezTo>
                    <a:lnTo>
                      <a:pt x="1463" y="569"/>
                    </a:lnTo>
                    <a:cubicBezTo>
                      <a:pt x="1453" y="573"/>
                      <a:pt x="1444" y="575"/>
                      <a:pt x="1435" y="575"/>
                    </a:cubicBezTo>
                    <a:cubicBezTo>
                      <a:pt x="1414" y="575"/>
                      <a:pt x="1397" y="563"/>
                      <a:pt x="1387" y="539"/>
                    </a:cubicBezTo>
                    <a:lnTo>
                      <a:pt x="1150" y="36"/>
                    </a:lnTo>
                    <a:cubicBezTo>
                      <a:pt x="1139" y="11"/>
                      <a:pt x="1120" y="1"/>
                      <a:pt x="1099" y="1"/>
                    </a:cubicBezTo>
                    <a:close/>
                  </a:path>
                </a:pathLst>
              </a:custGeom>
              <a:solidFill>
                <a:srgbClr val="27DE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695;p28">
                <a:extLst>
                  <a:ext uri="{FF2B5EF4-FFF2-40B4-BE49-F238E27FC236}">
                    <a16:creationId xmlns:a16="http://schemas.microsoft.com/office/drawing/2014/main" id="{4643B20D-D246-46FD-BC7D-FD866E5B6E10}"/>
                  </a:ext>
                </a:extLst>
              </p:cNvPr>
              <p:cNvSpPr/>
              <p:nvPr/>
            </p:nvSpPr>
            <p:spPr>
              <a:xfrm>
                <a:off x="-356118" y="3090278"/>
                <a:ext cx="106600" cy="150334"/>
              </a:xfrm>
              <a:custGeom>
                <a:avLst/>
                <a:gdLst/>
                <a:ahLst/>
                <a:cxnLst/>
                <a:rect l="l" t="t" r="r" b="b"/>
                <a:pathLst>
                  <a:path w="2106" h="2970" extrusionOk="0">
                    <a:moveTo>
                      <a:pt x="1099" y="1"/>
                    </a:moveTo>
                    <a:cubicBezTo>
                      <a:pt x="1052" y="1"/>
                      <a:pt x="992" y="56"/>
                      <a:pt x="966" y="141"/>
                    </a:cubicBezTo>
                    <a:lnTo>
                      <a:pt x="728" y="919"/>
                    </a:lnTo>
                    <a:cubicBezTo>
                      <a:pt x="711" y="971"/>
                      <a:pt x="684" y="1015"/>
                      <a:pt x="650" y="1042"/>
                    </a:cubicBezTo>
                    <a:lnTo>
                      <a:pt x="119" y="1450"/>
                    </a:lnTo>
                    <a:cubicBezTo>
                      <a:pt x="34" y="1515"/>
                      <a:pt x="1" y="1671"/>
                      <a:pt x="62" y="1715"/>
                    </a:cubicBezTo>
                    <a:lnTo>
                      <a:pt x="446" y="1994"/>
                    </a:lnTo>
                    <a:cubicBezTo>
                      <a:pt x="470" y="2011"/>
                      <a:pt x="480" y="2052"/>
                      <a:pt x="477" y="2099"/>
                    </a:cubicBezTo>
                    <a:lnTo>
                      <a:pt x="384" y="2854"/>
                    </a:lnTo>
                    <a:cubicBezTo>
                      <a:pt x="377" y="2927"/>
                      <a:pt x="405" y="2969"/>
                      <a:pt x="446" y="2969"/>
                    </a:cubicBezTo>
                    <a:cubicBezTo>
                      <a:pt x="473" y="2969"/>
                      <a:pt x="505" y="2951"/>
                      <a:pt x="535" y="2912"/>
                    </a:cubicBezTo>
                    <a:lnTo>
                      <a:pt x="1010" y="2306"/>
                    </a:lnTo>
                    <a:cubicBezTo>
                      <a:pt x="1035" y="2272"/>
                      <a:pt x="1070" y="2252"/>
                      <a:pt x="1099" y="2252"/>
                    </a:cubicBezTo>
                    <a:cubicBezTo>
                      <a:pt x="1101" y="2252"/>
                      <a:pt x="1104" y="2252"/>
                      <a:pt x="1106" y="2252"/>
                    </a:cubicBezTo>
                    <a:lnTo>
                      <a:pt x="1578" y="2310"/>
                    </a:lnTo>
                    <a:cubicBezTo>
                      <a:pt x="1581" y="2311"/>
                      <a:pt x="1584" y="2311"/>
                      <a:pt x="1586" y="2311"/>
                    </a:cubicBezTo>
                    <a:cubicBezTo>
                      <a:pt x="1662" y="2311"/>
                      <a:pt x="1741" y="2180"/>
                      <a:pt x="1728" y="2079"/>
                    </a:cubicBezTo>
                    <a:lnTo>
                      <a:pt x="1639" y="1426"/>
                    </a:lnTo>
                    <a:cubicBezTo>
                      <a:pt x="1633" y="1385"/>
                      <a:pt x="1643" y="1334"/>
                      <a:pt x="1666" y="1290"/>
                    </a:cubicBezTo>
                    <a:lnTo>
                      <a:pt x="2051" y="569"/>
                    </a:lnTo>
                    <a:cubicBezTo>
                      <a:pt x="2105" y="466"/>
                      <a:pt x="2084" y="360"/>
                      <a:pt x="2018" y="360"/>
                    </a:cubicBezTo>
                    <a:cubicBezTo>
                      <a:pt x="2010" y="360"/>
                      <a:pt x="2002" y="362"/>
                      <a:pt x="1993" y="365"/>
                    </a:cubicBezTo>
                    <a:lnTo>
                      <a:pt x="1462" y="569"/>
                    </a:lnTo>
                    <a:cubicBezTo>
                      <a:pt x="1454" y="573"/>
                      <a:pt x="1445" y="575"/>
                      <a:pt x="1437" y="575"/>
                    </a:cubicBezTo>
                    <a:cubicBezTo>
                      <a:pt x="1416" y="575"/>
                      <a:pt x="1397" y="563"/>
                      <a:pt x="1388" y="539"/>
                    </a:cubicBezTo>
                    <a:lnTo>
                      <a:pt x="1150" y="35"/>
                    </a:lnTo>
                    <a:cubicBezTo>
                      <a:pt x="1138" y="11"/>
                      <a:pt x="1120" y="1"/>
                      <a:pt x="1099" y="1"/>
                    </a:cubicBezTo>
                    <a:close/>
                  </a:path>
                </a:pathLst>
              </a:custGeom>
              <a:solidFill>
                <a:schemeClr val="tx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696;p28">
                <a:extLst>
                  <a:ext uri="{FF2B5EF4-FFF2-40B4-BE49-F238E27FC236}">
                    <a16:creationId xmlns:a16="http://schemas.microsoft.com/office/drawing/2014/main" id="{71A00A24-D6D1-405A-8666-C50D08CB4D4F}"/>
                  </a:ext>
                </a:extLst>
              </p:cNvPr>
              <p:cNvSpPr/>
              <p:nvPr/>
            </p:nvSpPr>
            <p:spPr>
              <a:xfrm>
                <a:off x="-309853" y="2184525"/>
                <a:ext cx="249595" cy="502834"/>
              </a:xfrm>
              <a:custGeom>
                <a:avLst/>
                <a:gdLst/>
                <a:ahLst/>
                <a:cxnLst/>
                <a:rect l="l" t="t" r="r" b="b"/>
                <a:pathLst>
                  <a:path w="4931" h="9934" extrusionOk="0">
                    <a:moveTo>
                      <a:pt x="706" y="0"/>
                    </a:moveTo>
                    <a:cubicBezTo>
                      <a:pt x="488" y="0"/>
                      <a:pt x="255" y="36"/>
                      <a:pt x="1" y="67"/>
                    </a:cubicBezTo>
                    <a:lnTo>
                      <a:pt x="531" y="2784"/>
                    </a:lnTo>
                    <a:lnTo>
                      <a:pt x="2915" y="4562"/>
                    </a:lnTo>
                    <a:lnTo>
                      <a:pt x="1443" y="8349"/>
                    </a:lnTo>
                    <a:lnTo>
                      <a:pt x="2045" y="9933"/>
                    </a:lnTo>
                    <a:cubicBezTo>
                      <a:pt x="2045" y="9933"/>
                      <a:pt x="4931" y="4354"/>
                      <a:pt x="4724" y="3963"/>
                    </a:cubicBezTo>
                    <a:cubicBezTo>
                      <a:pt x="4513" y="3572"/>
                      <a:pt x="2395" y="1417"/>
                      <a:pt x="1833" y="635"/>
                    </a:cubicBezTo>
                    <a:cubicBezTo>
                      <a:pt x="1471" y="124"/>
                      <a:pt x="1113" y="0"/>
                      <a:pt x="706" y="0"/>
                    </a:cubicBezTo>
                    <a:close/>
                  </a:path>
                </a:pathLst>
              </a:custGeom>
              <a:solidFill>
                <a:srgbClr val="9A4A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697;p28">
                <a:extLst>
                  <a:ext uri="{FF2B5EF4-FFF2-40B4-BE49-F238E27FC236}">
                    <a16:creationId xmlns:a16="http://schemas.microsoft.com/office/drawing/2014/main" id="{F6A24FB1-1361-4118-9120-B8DEA018012D}"/>
                  </a:ext>
                </a:extLst>
              </p:cNvPr>
              <p:cNvSpPr/>
              <p:nvPr/>
            </p:nvSpPr>
            <p:spPr>
              <a:xfrm>
                <a:off x="-309853" y="2180678"/>
                <a:ext cx="243723" cy="446953"/>
              </a:xfrm>
              <a:custGeom>
                <a:avLst/>
                <a:gdLst/>
                <a:ahLst/>
                <a:cxnLst/>
                <a:rect l="l" t="t" r="r" b="b"/>
                <a:pathLst>
                  <a:path w="4815" h="8830" extrusionOk="0">
                    <a:moveTo>
                      <a:pt x="755" y="1"/>
                    </a:moveTo>
                    <a:cubicBezTo>
                      <a:pt x="340" y="1"/>
                      <a:pt x="1" y="143"/>
                      <a:pt x="1" y="143"/>
                    </a:cubicBezTo>
                    <a:lnTo>
                      <a:pt x="531" y="2860"/>
                    </a:lnTo>
                    <a:lnTo>
                      <a:pt x="2820" y="4699"/>
                    </a:lnTo>
                    <a:lnTo>
                      <a:pt x="1918" y="7272"/>
                    </a:lnTo>
                    <a:lnTo>
                      <a:pt x="2677" y="8829"/>
                    </a:lnTo>
                    <a:cubicBezTo>
                      <a:pt x="2677" y="8829"/>
                      <a:pt x="3473" y="7293"/>
                      <a:pt x="3901" y="6364"/>
                    </a:cubicBezTo>
                    <a:cubicBezTo>
                      <a:pt x="4455" y="5157"/>
                      <a:pt x="4768" y="4478"/>
                      <a:pt x="4791" y="4169"/>
                    </a:cubicBezTo>
                    <a:cubicBezTo>
                      <a:pt x="4815" y="3863"/>
                      <a:pt x="4564" y="3668"/>
                      <a:pt x="4214" y="3169"/>
                    </a:cubicBezTo>
                    <a:cubicBezTo>
                      <a:pt x="3864" y="2672"/>
                      <a:pt x="1820" y="269"/>
                      <a:pt x="1229" y="72"/>
                    </a:cubicBezTo>
                    <a:cubicBezTo>
                      <a:pt x="1069" y="20"/>
                      <a:pt x="907" y="1"/>
                      <a:pt x="755" y="1"/>
                    </a:cubicBezTo>
                    <a:close/>
                  </a:path>
                </a:pathLst>
              </a:custGeom>
              <a:solidFill>
                <a:srgbClr val="E6E6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698;p28">
                <a:extLst>
                  <a:ext uri="{FF2B5EF4-FFF2-40B4-BE49-F238E27FC236}">
                    <a16:creationId xmlns:a16="http://schemas.microsoft.com/office/drawing/2014/main" id="{8484B914-69BA-42D5-A94E-D191E199D0AD}"/>
                  </a:ext>
                </a:extLst>
              </p:cNvPr>
              <p:cNvSpPr/>
              <p:nvPr/>
            </p:nvSpPr>
            <p:spPr>
              <a:xfrm>
                <a:off x="-270220" y="3584256"/>
                <a:ext cx="78356" cy="146285"/>
              </a:xfrm>
              <a:custGeom>
                <a:avLst/>
                <a:gdLst/>
                <a:ahLst/>
                <a:cxnLst/>
                <a:rect l="l" t="t" r="r" b="b"/>
                <a:pathLst>
                  <a:path w="1548" h="2890" extrusionOk="0">
                    <a:moveTo>
                      <a:pt x="1547" y="0"/>
                    </a:moveTo>
                    <a:lnTo>
                      <a:pt x="75" y="211"/>
                    </a:lnTo>
                    <a:lnTo>
                      <a:pt x="0" y="2890"/>
                    </a:lnTo>
                    <a:lnTo>
                      <a:pt x="1472" y="2682"/>
                    </a:lnTo>
                    <a:lnTo>
                      <a:pt x="1547" y="0"/>
                    </a:lnTo>
                    <a:close/>
                  </a:path>
                </a:pathLst>
              </a:custGeom>
              <a:solidFill>
                <a:srgbClr val="9A4A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699;p28">
                <a:extLst>
                  <a:ext uri="{FF2B5EF4-FFF2-40B4-BE49-F238E27FC236}">
                    <a16:creationId xmlns:a16="http://schemas.microsoft.com/office/drawing/2014/main" id="{F1E7D85D-8D9B-4B9F-AAA7-6CAF478A7CD8}"/>
                  </a:ext>
                </a:extLst>
              </p:cNvPr>
              <p:cNvSpPr/>
              <p:nvPr/>
            </p:nvSpPr>
            <p:spPr>
              <a:xfrm>
                <a:off x="-548870" y="3731705"/>
                <a:ext cx="74560" cy="140666"/>
              </a:xfrm>
              <a:custGeom>
                <a:avLst/>
                <a:gdLst/>
                <a:ahLst/>
                <a:cxnLst/>
                <a:rect l="l" t="t" r="r" b="b"/>
                <a:pathLst>
                  <a:path w="1473" h="2779" extrusionOk="0">
                    <a:moveTo>
                      <a:pt x="1473" y="1"/>
                    </a:moveTo>
                    <a:lnTo>
                      <a:pt x="1" y="259"/>
                    </a:lnTo>
                    <a:lnTo>
                      <a:pt x="1" y="2778"/>
                    </a:lnTo>
                    <a:lnTo>
                      <a:pt x="1473" y="2520"/>
                    </a:lnTo>
                    <a:lnTo>
                      <a:pt x="1473" y="1"/>
                    </a:lnTo>
                    <a:close/>
                  </a:path>
                </a:pathLst>
              </a:custGeom>
              <a:solidFill>
                <a:srgbClr val="9A4A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700;p28">
                <a:extLst>
                  <a:ext uri="{FF2B5EF4-FFF2-40B4-BE49-F238E27FC236}">
                    <a16:creationId xmlns:a16="http://schemas.microsoft.com/office/drawing/2014/main" id="{5B1E8F35-A01A-4E91-964F-C078BAC60073}"/>
                  </a:ext>
                </a:extLst>
              </p:cNvPr>
              <p:cNvSpPr/>
              <p:nvPr/>
            </p:nvSpPr>
            <p:spPr>
              <a:xfrm>
                <a:off x="-567598" y="3811732"/>
                <a:ext cx="218769" cy="189309"/>
              </a:xfrm>
              <a:custGeom>
                <a:avLst/>
                <a:gdLst/>
                <a:ahLst/>
                <a:cxnLst/>
                <a:rect l="l" t="t" r="r" b="b"/>
                <a:pathLst>
                  <a:path w="4322" h="3740" extrusionOk="0">
                    <a:moveTo>
                      <a:pt x="1843" y="0"/>
                    </a:moveTo>
                    <a:lnTo>
                      <a:pt x="1843" y="211"/>
                    </a:lnTo>
                    <a:cubicBezTo>
                      <a:pt x="1843" y="374"/>
                      <a:pt x="1319" y="510"/>
                      <a:pt x="1105" y="541"/>
                    </a:cubicBezTo>
                    <a:cubicBezTo>
                      <a:pt x="1032" y="551"/>
                      <a:pt x="961" y="556"/>
                      <a:pt x="893" y="556"/>
                    </a:cubicBezTo>
                    <a:cubicBezTo>
                      <a:pt x="652" y="556"/>
                      <a:pt x="453" y="499"/>
                      <a:pt x="371" y="422"/>
                    </a:cubicBezTo>
                    <a:lnTo>
                      <a:pt x="371" y="262"/>
                    </a:lnTo>
                    <a:cubicBezTo>
                      <a:pt x="369" y="262"/>
                      <a:pt x="368" y="262"/>
                      <a:pt x="366" y="262"/>
                    </a:cubicBezTo>
                    <a:cubicBezTo>
                      <a:pt x="276" y="262"/>
                      <a:pt x="207" y="556"/>
                      <a:pt x="140" y="823"/>
                    </a:cubicBezTo>
                    <a:cubicBezTo>
                      <a:pt x="65" y="1119"/>
                      <a:pt x="0" y="1469"/>
                      <a:pt x="54" y="1612"/>
                    </a:cubicBezTo>
                    <a:cubicBezTo>
                      <a:pt x="150" y="1874"/>
                      <a:pt x="561" y="2071"/>
                      <a:pt x="738" y="2282"/>
                    </a:cubicBezTo>
                    <a:cubicBezTo>
                      <a:pt x="918" y="2489"/>
                      <a:pt x="1020" y="2958"/>
                      <a:pt x="1242" y="3247"/>
                    </a:cubicBezTo>
                    <a:cubicBezTo>
                      <a:pt x="1459" y="3540"/>
                      <a:pt x="2332" y="3740"/>
                      <a:pt x="2836" y="3740"/>
                    </a:cubicBezTo>
                    <a:cubicBezTo>
                      <a:pt x="3271" y="3740"/>
                      <a:pt x="4322" y="3285"/>
                      <a:pt x="4154" y="2822"/>
                    </a:cubicBezTo>
                    <a:cubicBezTo>
                      <a:pt x="3991" y="2377"/>
                      <a:pt x="3359" y="2000"/>
                      <a:pt x="2894" y="1659"/>
                    </a:cubicBezTo>
                    <a:cubicBezTo>
                      <a:pt x="2309" y="1228"/>
                      <a:pt x="1982" y="38"/>
                      <a:pt x="184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701;p28">
                <a:extLst>
                  <a:ext uri="{FF2B5EF4-FFF2-40B4-BE49-F238E27FC236}">
                    <a16:creationId xmlns:a16="http://schemas.microsoft.com/office/drawing/2014/main" id="{E52CACCE-34DF-441B-816B-7034C9DBE0C8}"/>
                  </a:ext>
                </a:extLst>
              </p:cNvPr>
              <p:cNvSpPr/>
              <p:nvPr/>
            </p:nvSpPr>
            <p:spPr>
              <a:xfrm>
                <a:off x="-298110" y="3696729"/>
                <a:ext cx="284673" cy="125734"/>
              </a:xfrm>
              <a:custGeom>
                <a:avLst/>
                <a:gdLst/>
                <a:ahLst/>
                <a:cxnLst/>
                <a:rect l="l" t="t" r="r" b="b"/>
                <a:pathLst>
                  <a:path w="5624" h="2484" extrusionOk="0">
                    <a:moveTo>
                      <a:pt x="2051" y="1"/>
                    </a:moveTo>
                    <a:cubicBezTo>
                      <a:pt x="2048" y="1"/>
                      <a:pt x="2044" y="1"/>
                      <a:pt x="2040" y="2"/>
                    </a:cubicBezTo>
                    <a:lnTo>
                      <a:pt x="2030" y="233"/>
                    </a:lnTo>
                    <a:cubicBezTo>
                      <a:pt x="1812" y="382"/>
                      <a:pt x="1432" y="462"/>
                      <a:pt x="1109" y="462"/>
                    </a:cubicBezTo>
                    <a:cubicBezTo>
                      <a:pt x="858" y="462"/>
                      <a:pt x="642" y="413"/>
                      <a:pt x="564" y="311"/>
                    </a:cubicBezTo>
                    <a:lnTo>
                      <a:pt x="568" y="178"/>
                    </a:lnTo>
                    <a:cubicBezTo>
                      <a:pt x="568" y="178"/>
                      <a:pt x="568" y="178"/>
                      <a:pt x="567" y="178"/>
                    </a:cubicBezTo>
                    <a:cubicBezTo>
                      <a:pt x="432" y="178"/>
                      <a:pt x="296" y="836"/>
                      <a:pt x="205" y="1266"/>
                    </a:cubicBezTo>
                    <a:cubicBezTo>
                      <a:pt x="120" y="1661"/>
                      <a:pt x="1" y="2126"/>
                      <a:pt x="299" y="2279"/>
                    </a:cubicBezTo>
                    <a:cubicBezTo>
                      <a:pt x="400" y="2330"/>
                      <a:pt x="553" y="2350"/>
                      <a:pt x="726" y="2350"/>
                    </a:cubicBezTo>
                    <a:cubicBezTo>
                      <a:pt x="1072" y="2350"/>
                      <a:pt x="1500" y="2272"/>
                      <a:pt x="1772" y="2208"/>
                    </a:cubicBezTo>
                    <a:cubicBezTo>
                      <a:pt x="1822" y="2196"/>
                      <a:pt x="1875" y="2191"/>
                      <a:pt x="1930" y="2191"/>
                    </a:cubicBezTo>
                    <a:cubicBezTo>
                      <a:pt x="2334" y="2191"/>
                      <a:pt x="2882" y="2459"/>
                      <a:pt x="3318" y="2480"/>
                    </a:cubicBezTo>
                    <a:cubicBezTo>
                      <a:pt x="3378" y="2482"/>
                      <a:pt x="3436" y="2484"/>
                      <a:pt x="3494" y="2484"/>
                    </a:cubicBezTo>
                    <a:cubicBezTo>
                      <a:pt x="4324" y="2484"/>
                      <a:pt x="5005" y="2221"/>
                      <a:pt x="5297" y="1973"/>
                    </a:cubicBezTo>
                    <a:cubicBezTo>
                      <a:pt x="5610" y="1712"/>
                      <a:pt x="5623" y="1341"/>
                      <a:pt x="5321" y="1259"/>
                    </a:cubicBezTo>
                    <a:cubicBezTo>
                      <a:pt x="4835" y="1127"/>
                      <a:pt x="3764" y="892"/>
                      <a:pt x="3213" y="712"/>
                    </a:cubicBezTo>
                    <a:cubicBezTo>
                      <a:pt x="2883" y="606"/>
                      <a:pt x="2550" y="427"/>
                      <a:pt x="2346" y="243"/>
                    </a:cubicBezTo>
                    <a:cubicBezTo>
                      <a:pt x="2184" y="97"/>
                      <a:pt x="2121" y="1"/>
                      <a:pt x="205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702;p28">
                <a:extLst>
                  <a:ext uri="{FF2B5EF4-FFF2-40B4-BE49-F238E27FC236}">
                    <a16:creationId xmlns:a16="http://schemas.microsoft.com/office/drawing/2014/main" id="{94492E13-07BF-4654-866F-9F3C00420B3A}"/>
                  </a:ext>
                </a:extLst>
              </p:cNvPr>
              <p:cNvSpPr/>
              <p:nvPr/>
            </p:nvSpPr>
            <p:spPr>
              <a:xfrm>
                <a:off x="-575343" y="2632239"/>
                <a:ext cx="429540" cy="1140615"/>
              </a:xfrm>
              <a:custGeom>
                <a:avLst/>
                <a:gdLst/>
                <a:ahLst/>
                <a:cxnLst/>
                <a:rect l="l" t="t" r="r" b="b"/>
                <a:pathLst>
                  <a:path w="8486" h="22534" extrusionOk="0">
                    <a:moveTo>
                      <a:pt x="7551" y="0"/>
                    </a:moveTo>
                    <a:lnTo>
                      <a:pt x="1153" y="986"/>
                    </a:lnTo>
                    <a:cubicBezTo>
                      <a:pt x="0" y="3560"/>
                      <a:pt x="1136" y="12290"/>
                      <a:pt x="1136" y="12290"/>
                    </a:cubicBezTo>
                    <a:cubicBezTo>
                      <a:pt x="1095" y="12689"/>
                      <a:pt x="632" y="13522"/>
                      <a:pt x="428" y="15265"/>
                    </a:cubicBezTo>
                    <a:cubicBezTo>
                      <a:pt x="184" y="17322"/>
                      <a:pt x="395" y="22466"/>
                      <a:pt x="395" y="22466"/>
                    </a:cubicBezTo>
                    <a:cubicBezTo>
                      <a:pt x="395" y="22466"/>
                      <a:pt x="647" y="22534"/>
                      <a:pt x="998" y="22534"/>
                    </a:cubicBezTo>
                    <a:cubicBezTo>
                      <a:pt x="1333" y="22534"/>
                      <a:pt x="1757" y="22472"/>
                      <a:pt x="2139" y="22232"/>
                    </a:cubicBezTo>
                    <a:cubicBezTo>
                      <a:pt x="2139" y="22232"/>
                      <a:pt x="3523" y="14300"/>
                      <a:pt x="3822" y="12243"/>
                    </a:cubicBezTo>
                    <a:cubicBezTo>
                      <a:pt x="4083" y="10451"/>
                      <a:pt x="4597" y="6514"/>
                      <a:pt x="4597" y="6514"/>
                    </a:cubicBezTo>
                    <a:lnTo>
                      <a:pt x="5674" y="11951"/>
                    </a:lnTo>
                    <a:cubicBezTo>
                      <a:pt x="5674" y="11951"/>
                      <a:pt x="5341" y="12984"/>
                      <a:pt x="5253" y="13746"/>
                    </a:cubicBezTo>
                    <a:cubicBezTo>
                      <a:pt x="5110" y="14950"/>
                      <a:pt x="5953" y="20301"/>
                      <a:pt x="5953" y="20301"/>
                    </a:cubicBezTo>
                    <a:cubicBezTo>
                      <a:pt x="5953" y="20301"/>
                      <a:pt x="6152" y="20363"/>
                      <a:pt x="6477" y="20363"/>
                    </a:cubicBezTo>
                    <a:cubicBezTo>
                      <a:pt x="6771" y="20363"/>
                      <a:pt x="7167" y="20312"/>
                      <a:pt x="7612" y="20117"/>
                    </a:cubicBezTo>
                    <a:cubicBezTo>
                      <a:pt x="7612" y="20117"/>
                      <a:pt x="8112" y="12733"/>
                      <a:pt x="8252" y="11288"/>
                    </a:cubicBezTo>
                    <a:cubicBezTo>
                      <a:pt x="8486" y="8860"/>
                      <a:pt x="7796" y="1520"/>
                      <a:pt x="7551" y="0"/>
                    </a:cubicBezTo>
                    <a:close/>
                  </a:path>
                </a:pathLst>
              </a:custGeom>
              <a:solidFill>
                <a:srgbClr val="23C7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703;p28">
                <a:extLst>
                  <a:ext uri="{FF2B5EF4-FFF2-40B4-BE49-F238E27FC236}">
                    <a16:creationId xmlns:a16="http://schemas.microsoft.com/office/drawing/2014/main" id="{D48483C0-20A9-4D6E-B318-F6DD54242BC1}"/>
                  </a:ext>
                </a:extLst>
              </p:cNvPr>
              <p:cNvSpPr/>
              <p:nvPr/>
            </p:nvSpPr>
            <p:spPr>
              <a:xfrm>
                <a:off x="-544871" y="2187815"/>
                <a:ext cx="370723" cy="523436"/>
              </a:xfrm>
              <a:custGeom>
                <a:avLst/>
                <a:gdLst/>
                <a:ahLst/>
                <a:cxnLst/>
                <a:rect l="l" t="t" r="r" b="b"/>
                <a:pathLst>
                  <a:path w="7324" h="10341" extrusionOk="0">
                    <a:moveTo>
                      <a:pt x="4643" y="1"/>
                    </a:moveTo>
                    <a:cubicBezTo>
                      <a:pt x="4588" y="1"/>
                      <a:pt x="4536" y="7"/>
                      <a:pt x="4488" y="19"/>
                    </a:cubicBezTo>
                    <a:lnTo>
                      <a:pt x="2087" y="495"/>
                    </a:lnTo>
                    <a:cubicBezTo>
                      <a:pt x="1717" y="604"/>
                      <a:pt x="857" y="907"/>
                      <a:pt x="857" y="907"/>
                    </a:cubicBezTo>
                    <a:cubicBezTo>
                      <a:pt x="289" y="1216"/>
                      <a:pt x="350" y="1556"/>
                      <a:pt x="194" y="2130"/>
                    </a:cubicBezTo>
                    <a:cubicBezTo>
                      <a:pt x="0" y="2841"/>
                      <a:pt x="126" y="4028"/>
                      <a:pt x="357" y="4653"/>
                    </a:cubicBezTo>
                    <a:lnTo>
                      <a:pt x="1458" y="7648"/>
                    </a:lnTo>
                    <a:cubicBezTo>
                      <a:pt x="1047" y="8716"/>
                      <a:pt x="650" y="9076"/>
                      <a:pt x="452" y="9868"/>
                    </a:cubicBezTo>
                    <a:cubicBezTo>
                      <a:pt x="1034" y="10198"/>
                      <a:pt x="1833" y="10341"/>
                      <a:pt x="2675" y="10341"/>
                    </a:cubicBezTo>
                    <a:cubicBezTo>
                      <a:pt x="4439" y="10341"/>
                      <a:pt x="6396" y="9712"/>
                      <a:pt x="6959" y="8851"/>
                    </a:cubicBezTo>
                    <a:cubicBezTo>
                      <a:pt x="6997" y="8607"/>
                      <a:pt x="6677" y="5917"/>
                      <a:pt x="6545" y="4721"/>
                    </a:cubicBezTo>
                    <a:cubicBezTo>
                      <a:pt x="7109" y="3602"/>
                      <a:pt x="7323" y="2834"/>
                      <a:pt x="7027" y="2107"/>
                    </a:cubicBezTo>
                    <a:cubicBezTo>
                      <a:pt x="6561" y="950"/>
                      <a:pt x="5341" y="1"/>
                      <a:pt x="4643" y="1"/>
                    </a:cubicBezTo>
                    <a:close/>
                  </a:path>
                </a:pathLst>
              </a:custGeom>
              <a:solidFill>
                <a:srgbClr val="F0F0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 name="Google Shape;704;p28">
                <a:extLst>
                  <a:ext uri="{FF2B5EF4-FFF2-40B4-BE49-F238E27FC236}">
                    <a16:creationId xmlns:a16="http://schemas.microsoft.com/office/drawing/2014/main" id="{24D1255A-09CB-4BE4-BF58-A7312F061FBC}"/>
                  </a:ext>
                </a:extLst>
              </p:cNvPr>
              <p:cNvSpPr/>
              <p:nvPr/>
            </p:nvSpPr>
            <p:spPr>
              <a:xfrm>
                <a:off x="-555045" y="1851714"/>
                <a:ext cx="317726" cy="300263"/>
              </a:xfrm>
              <a:custGeom>
                <a:avLst/>
                <a:gdLst/>
                <a:ahLst/>
                <a:cxnLst/>
                <a:rect l="l" t="t" r="r" b="b"/>
                <a:pathLst>
                  <a:path w="6277" h="5932" extrusionOk="0">
                    <a:moveTo>
                      <a:pt x="3899" y="1"/>
                    </a:moveTo>
                    <a:cubicBezTo>
                      <a:pt x="3735" y="1"/>
                      <a:pt x="3566" y="16"/>
                      <a:pt x="3393" y="46"/>
                    </a:cubicBezTo>
                    <a:lnTo>
                      <a:pt x="2880" y="134"/>
                    </a:lnTo>
                    <a:cubicBezTo>
                      <a:pt x="1289" y="417"/>
                      <a:pt x="1" y="1934"/>
                      <a:pt x="1" y="3525"/>
                    </a:cubicBezTo>
                    <a:cubicBezTo>
                      <a:pt x="1" y="4938"/>
                      <a:pt x="1021" y="5932"/>
                      <a:pt x="2365" y="5932"/>
                    </a:cubicBezTo>
                    <a:cubicBezTo>
                      <a:pt x="2528" y="5932"/>
                      <a:pt x="2695" y="5917"/>
                      <a:pt x="2866" y="5887"/>
                    </a:cubicBezTo>
                    <a:lnTo>
                      <a:pt x="3410" y="5789"/>
                    </a:lnTo>
                    <a:cubicBezTo>
                      <a:pt x="4992" y="5510"/>
                      <a:pt x="6277" y="4000"/>
                      <a:pt x="6277" y="2419"/>
                    </a:cubicBezTo>
                    <a:cubicBezTo>
                      <a:pt x="6277" y="1000"/>
                      <a:pt x="5249" y="1"/>
                      <a:pt x="389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705;p28">
                <a:extLst>
                  <a:ext uri="{FF2B5EF4-FFF2-40B4-BE49-F238E27FC236}">
                    <a16:creationId xmlns:a16="http://schemas.microsoft.com/office/drawing/2014/main" id="{43A600B9-A749-4368-B00E-1419C76CFA6E}"/>
                  </a:ext>
                </a:extLst>
              </p:cNvPr>
              <p:cNvSpPr/>
              <p:nvPr/>
            </p:nvSpPr>
            <p:spPr>
              <a:xfrm>
                <a:off x="-437005" y="1853637"/>
                <a:ext cx="221553" cy="225045"/>
              </a:xfrm>
              <a:custGeom>
                <a:avLst/>
                <a:gdLst/>
                <a:ahLst/>
                <a:cxnLst/>
                <a:rect l="l" t="t" r="r" b="b"/>
                <a:pathLst>
                  <a:path w="4377" h="4446" extrusionOk="0">
                    <a:moveTo>
                      <a:pt x="2573" y="1"/>
                    </a:moveTo>
                    <a:cubicBezTo>
                      <a:pt x="2449" y="1"/>
                      <a:pt x="2321" y="12"/>
                      <a:pt x="2191" y="35"/>
                    </a:cubicBezTo>
                    <a:cubicBezTo>
                      <a:pt x="980" y="250"/>
                      <a:pt x="1" y="1402"/>
                      <a:pt x="1" y="2610"/>
                    </a:cubicBezTo>
                    <a:cubicBezTo>
                      <a:pt x="1" y="3686"/>
                      <a:pt x="779" y="4445"/>
                      <a:pt x="1807" y="4445"/>
                    </a:cubicBezTo>
                    <a:cubicBezTo>
                      <a:pt x="1931" y="4445"/>
                      <a:pt x="2060" y="4434"/>
                      <a:pt x="2191" y="4411"/>
                    </a:cubicBezTo>
                    <a:cubicBezTo>
                      <a:pt x="3397" y="4197"/>
                      <a:pt x="4376" y="3048"/>
                      <a:pt x="4376" y="1838"/>
                    </a:cubicBezTo>
                    <a:cubicBezTo>
                      <a:pt x="4376" y="761"/>
                      <a:pt x="3597" y="1"/>
                      <a:pt x="257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706;p28">
                <a:extLst>
                  <a:ext uri="{FF2B5EF4-FFF2-40B4-BE49-F238E27FC236}">
                    <a16:creationId xmlns:a16="http://schemas.microsoft.com/office/drawing/2014/main" id="{BDAF4FDF-27FF-49E1-AA3E-2E9EFC068367}"/>
                  </a:ext>
                </a:extLst>
              </p:cNvPr>
              <p:cNvSpPr/>
              <p:nvPr/>
            </p:nvSpPr>
            <p:spPr>
              <a:xfrm>
                <a:off x="-629403" y="1958315"/>
                <a:ext cx="89542" cy="296720"/>
              </a:xfrm>
              <a:custGeom>
                <a:avLst/>
                <a:gdLst/>
                <a:ahLst/>
                <a:cxnLst/>
                <a:rect l="l" t="t" r="r" b="b"/>
                <a:pathLst>
                  <a:path w="1769" h="5862" extrusionOk="0">
                    <a:moveTo>
                      <a:pt x="1769" y="1"/>
                    </a:moveTo>
                    <a:cubicBezTo>
                      <a:pt x="793" y="174"/>
                      <a:pt x="1" y="1102"/>
                      <a:pt x="1" y="2078"/>
                    </a:cubicBezTo>
                    <a:lnTo>
                      <a:pt x="1" y="5862"/>
                    </a:lnTo>
                    <a:cubicBezTo>
                      <a:pt x="977" y="5692"/>
                      <a:pt x="1769" y="4760"/>
                      <a:pt x="1769" y="3785"/>
                    </a:cubicBezTo>
                    <a:lnTo>
                      <a:pt x="1769" y="1"/>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707;p28">
                <a:extLst>
                  <a:ext uri="{FF2B5EF4-FFF2-40B4-BE49-F238E27FC236}">
                    <a16:creationId xmlns:a16="http://schemas.microsoft.com/office/drawing/2014/main" id="{502B8AB8-0D72-40E2-8865-06DA014792E0}"/>
                  </a:ext>
                </a:extLst>
              </p:cNvPr>
              <p:cNvSpPr/>
              <p:nvPr/>
            </p:nvSpPr>
            <p:spPr>
              <a:xfrm>
                <a:off x="-517183" y="1889677"/>
                <a:ext cx="271411" cy="417341"/>
              </a:xfrm>
              <a:custGeom>
                <a:avLst/>
                <a:gdLst/>
                <a:ahLst/>
                <a:cxnLst/>
                <a:rect l="l" t="t" r="r" b="b"/>
                <a:pathLst>
                  <a:path w="5362" h="8245" extrusionOk="0">
                    <a:moveTo>
                      <a:pt x="4590" y="0"/>
                    </a:moveTo>
                    <a:cubicBezTo>
                      <a:pt x="4536" y="727"/>
                      <a:pt x="4165" y="1217"/>
                      <a:pt x="2802" y="2285"/>
                    </a:cubicBezTo>
                    <a:cubicBezTo>
                      <a:pt x="1823" y="3050"/>
                      <a:pt x="1381" y="3179"/>
                      <a:pt x="1381" y="3179"/>
                    </a:cubicBezTo>
                    <a:cubicBezTo>
                      <a:pt x="1321" y="2977"/>
                      <a:pt x="1126" y="2882"/>
                      <a:pt x="909" y="2882"/>
                    </a:cubicBezTo>
                    <a:cubicBezTo>
                      <a:pt x="693" y="2882"/>
                      <a:pt x="455" y="2976"/>
                      <a:pt x="303" y="3155"/>
                    </a:cubicBezTo>
                    <a:cubicBezTo>
                      <a:pt x="1" y="3516"/>
                      <a:pt x="21" y="4369"/>
                      <a:pt x="541" y="4624"/>
                    </a:cubicBezTo>
                    <a:cubicBezTo>
                      <a:pt x="650" y="4676"/>
                      <a:pt x="750" y="4697"/>
                      <a:pt x="840" y="4697"/>
                    </a:cubicBezTo>
                    <a:cubicBezTo>
                      <a:pt x="1182" y="4697"/>
                      <a:pt x="1381" y="4396"/>
                      <a:pt x="1381" y="4396"/>
                    </a:cubicBezTo>
                    <a:lnTo>
                      <a:pt x="1381" y="6637"/>
                    </a:lnTo>
                    <a:lnTo>
                      <a:pt x="4097" y="8245"/>
                    </a:lnTo>
                    <a:lnTo>
                      <a:pt x="3322" y="6052"/>
                    </a:lnTo>
                    <a:lnTo>
                      <a:pt x="3322" y="5124"/>
                    </a:lnTo>
                    <a:cubicBezTo>
                      <a:pt x="3795" y="5116"/>
                      <a:pt x="4280" y="5100"/>
                      <a:pt x="4533" y="4943"/>
                    </a:cubicBezTo>
                    <a:cubicBezTo>
                      <a:pt x="4784" y="4790"/>
                      <a:pt x="5284" y="4321"/>
                      <a:pt x="5321" y="2767"/>
                    </a:cubicBezTo>
                    <a:cubicBezTo>
                      <a:pt x="5362" y="939"/>
                      <a:pt x="4933" y="143"/>
                      <a:pt x="4590" y="0"/>
                    </a:cubicBezTo>
                    <a:close/>
                  </a:path>
                </a:pathLst>
              </a:custGeom>
              <a:solidFill>
                <a:srgbClr val="B166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708;p28">
                <a:extLst>
                  <a:ext uri="{FF2B5EF4-FFF2-40B4-BE49-F238E27FC236}">
                    <a16:creationId xmlns:a16="http://schemas.microsoft.com/office/drawing/2014/main" id="{0CF3C492-1199-4123-9D89-023BA8D5842B}"/>
                  </a:ext>
                </a:extLst>
              </p:cNvPr>
              <p:cNvSpPr/>
              <p:nvPr/>
            </p:nvSpPr>
            <p:spPr>
              <a:xfrm>
                <a:off x="-364014" y="2018853"/>
                <a:ext cx="20348" cy="20804"/>
              </a:xfrm>
              <a:custGeom>
                <a:avLst/>
                <a:gdLst/>
                <a:ahLst/>
                <a:cxnLst/>
                <a:rect l="l" t="t" r="r" b="b"/>
                <a:pathLst>
                  <a:path w="402" h="411" extrusionOk="0">
                    <a:moveTo>
                      <a:pt x="232" y="0"/>
                    </a:moveTo>
                    <a:cubicBezTo>
                      <a:pt x="218" y="0"/>
                      <a:pt x="205" y="2"/>
                      <a:pt x="190" y="5"/>
                    </a:cubicBezTo>
                    <a:cubicBezTo>
                      <a:pt x="85" y="32"/>
                      <a:pt x="0" y="141"/>
                      <a:pt x="7" y="250"/>
                    </a:cubicBezTo>
                    <a:cubicBezTo>
                      <a:pt x="13" y="347"/>
                      <a:pt x="83" y="411"/>
                      <a:pt x="170" y="411"/>
                    </a:cubicBezTo>
                    <a:cubicBezTo>
                      <a:pt x="183" y="411"/>
                      <a:pt x="197" y="409"/>
                      <a:pt x="211" y="406"/>
                    </a:cubicBezTo>
                    <a:cubicBezTo>
                      <a:pt x="320" y="382"/>
                      <a:pt x="402" y="273"/>
                      <a:pt x="394" y="165"/>
                    </a:cubicBezTo>
                    <a:cubicBezTo>
                      <a:pt x="392" y="67"/>
                      <a:pt x="322" y="0"/>
                      <a:pt x="23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709;p28">
                <a:extLst>
                  <a:ext uri="{FF2B5EF4-FFF2-40B4-BE49-F238E27FC236}">
                    <a16:creationId xmlns:a16="http://schemas.microsoft.com/office/drawing/2014/main" id="{6061097B-96A5-4E8E-A339-805A699DB3AB}"/>
                  </a:ext>
                </a:extLst>
              </p:cNvPr>
              <p:cNvSpPr/>
              <p:nvPr/>
            </p:nvSpPr>
            <p:spPr>
              <a:xfrm>
                <a:off x="-334605" y="2091338"/>
                <a:ext cx="24803" cy="14274"/>
              </a:xfrm>
              <a:custGeom>
                <a:avLst/>
                <a:gdLst/>
                <a:ahLst/>
                <a:cxnLst/>
                <a:rect l="l" t="t" r="r" b="b"/>
                <a:pathLst>
                  <a:path w="490" h="282" extrusionOk="0">
                    <a:moveTo>
                      <a:pt x="38" y="1"/>
                    </a:moveTo>
                    <a:cubicBezTo>
                      <a:pt x="0" y="137"/>
                      <a:pt x="72" y="263"/>
                      <a:pt x="198" y="280"/>
                    </a:cubicBezTo>
                    <a:cubicBezTo>
                      <a:pt x="207" y="281"/>
                      <a:pt x="216" y="282"/>
                      <a:pt x="225" y="282"/>
                    </a:cubicBezTo>
                    <a:cubicBezTo>
                      <a:pt x="340" y="282"/>
                      <a:pt x="456" y="191"/>
                      <a:pt x="490" y="65"/>
                    </a:cubicBezTo>
                    <a:lnTo>
                      <a:pt x="38" y="1"/>
                    </a:lnTo>
                    <a:close/>
                  </a:path>
                </a:pathLst>
              </a:custGeom>
              <a:solidFill>
                <a:srgbClr val="9A4A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710;p28">
                <a:extLst>
                  <a:ext uri="{FF2B5EF4-FFF2-40B4-BE49-F238E27FC236}">
                    <a16:creationId xmlns:a16="http://schemas.microsoft.com/office/drawing/2014/main" id="{1E3BC86E-00B0-4648-AA9B-09C9BAD96AF4}"/>
                  </a:ext>
                </a:extLst>
              </p:cNvPr>
              <p:cNvSpPr/>
              <p:nvPr/>
            </p:nvSpPr>
            <p:spPr>
              <a:xfrm>
                <a:off x="-283329" y="1964946"/>
                <a:ext cx="23638" cy="17716"/>
              </a:xfrm>
              <a:custGeom>
                <a:avLst/>
                <a:gdLst/>
                <a:ahLst/>
                <a:cxnLst/>
                <a:rect l="l" t="t" r="r" b="b"/>
                <a:pathLst>
                  <a:path w="467" h="350" extrusionOk="0">
                    <a:moveTo>
                      <a:pt x="235" y="0"/>
                    </a:moveTo>
                    <a:cubicBezTo>
                      <a:pt x="146" y="0"/>
                      <a:pt x="53" y="56"/>
                      <a:pt x="1" y="149"/>
                    </a:cubicBezTo>
                    <a:lnTo>
                      <a:pt x="395" y="349"/>
                    </a:lnTo>
                    <a:cubicBezTo>
                      <a:pt x="467" y="227"/>
                      <a:pt x="436" y="77"/>
                      <a:pt x="327" y="23"/>
                    </a:cubicBezTo>
                    <a:cubicBezTo>
                      <a:pt x="298" y="8"/>
                      <a:pt x="267" y="0"/>
                      <a:pt x="23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711;p28">
                <a:extLst>
                  <a:ext uri="{FF2B5EF4-FFF2-40B4-BE49-F238E27FC236}">
                    <a16:creationId xmlns:a16="http://schemas.microsoft.com/office/drawing/2014/main" id="{0AC699DA-2BF4-4256-9DB5-00258BE4750C}"/>
                  </a:ext>
                </a:extLst>
              </p:cNvPr>
              <p:cNvSpPr/>
              <p:nvPr/>
            </p:nvSpPr>
            <p:spPr>
              <a:xfrm>
                <a:off x="-287936" y="1998353"/>
                <a:ext cx="20298" cy="20854"/>
              </a:xfrm>
              <a:custGeom>
                <a:avLst/>
                <a:gdLst/>
                <a:ahLst/>
                <a:cxnLst/>
                <a:rect l="l" t="t" r="r" b="b"/>
                <a:pathLst>
                  <a:path w="401" h="412" extrusionOk="0">
                    <a:moveTo>
                      <a:pt x="232" y="1"/>
                    </a:moveTo>
                    <a:cubicBezTo>
                      <a:pt x="218" y="1"/>
                      <a:pt x="205" y="2"/>
                      <a:pt x="190" y="5"/>
                    </a:cubicBezTo>
                    <a:cubicBezTo>
                      <a:pt x="85" y="29"/>
                      <a:pt x="0" y="138"/>
                      <a:pt x="7" y="250"/>
                    </a:cubicBezTo>
                    <a:cubicBezTo>
                      <a:pt x="12" y="344"/>
                      <a:pt x="83" y="411"/>
                      <a:pt x="171" y="411"/>
                    </a:cubicBezTo>
                    <a:cubicBezTo>
                      <a:pt x="184" y="411"/>
                      <a:pt x="197" y="410"/>
                      <a:pt x="211" y="407"/>
                    </a:cubicBezTo>
                    <a:cubicBezTo>
                      <a:pt x="319" y="383"/>
                      <a:pt x="401" y="274"/>
                      <a:pt x="394" y="162"/>
                    </a:cubicBezTo>
                    <a:cubicBezTo>
                      <a:pt x="392" y="67"/>
                      <a:pt x="321" y="1"/>
                      <a:pt x="23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712;p28">
                <a:extLst>
                  <a:ext uri="{FF2B5EF4-FFF2-40B4-BE49-F238E27FC236}">
                    <a16:creationId xmlns:a16="http://schemas.microsoft.com/office/drawing/2014/main" id="{C90E02C3-26E6-40AB-9D0E-6ED18B8A4D1C}"/>
                  </a:ext>
                </a:extLst>
              </p:cNvPr>
              <p:cNvSpPr/>
              <p:nvPr/>
            </p:nvSpPr>
            <p:spPr>
              <a:xfrm>
                <a:off x="-316029" y="2009439"/>
                <a:ext cx="32750" cy="58919"/>
              </a:xfrm>
              <a:custGeom>
                <a:avLst/>
                <a:gdLst/>
                <a:ahLst/>
                <a:cxnLst/>
                <a:rect l="l" t="t" r="r" b="b"/>
                <a:pathLst>
                  <a:path w="647" h="1164" extrusionOk="0">
                    <a:moveTo>
                      <a:pt x="0" y="1"/>
                    </a:moveTo>
                    <a:lnTo>
                      <a:pt x="31" y="1163"/>
                    </a:lnTo>
                    <a:lnTo>
                      <a:pt x="647" y="864"/>
                    </a:lnTo>
                    <a:lnTo>
                      <a:pt x="0" y="1"/>
                    </a:lnTo>
                    <a:close/>
                  </a:path>
                </a:pathLst>
              </a:custGeom>
              <a:solidFill>
                <a:srgbClr val="9A4A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713;p28">
                <a:extLst>
                  <a:ext uri="{FF2B5EF4-FFF2-40B4-BE49-F238E27FC236}">
                    <a16:creationId xmlns:a16="http://schemas.microsoft.com/office/drawing/2014/main" id="{1D99B810-F80F-4078-9338-C3AE67333B72}"/>
                  </a:ext>
                </a:extLst>
              </p:cNvPr>
              <p:cNvSpPr/>
              <p:nvPr/>
            </p:nvSpPr>
            <p:spPr>
              <a:xfrm>
                <a:off x="-434069" y="2125252"/>
                <a:ext cx="85037" cy="39482"/>
              </a:xfrm>
              <a:custGeom>
                <a:avLst/>
                <a:gdLst/>
                <a:ahLst/>
                <a:cxnLst/>
                <a:rect l="l" t="t" r="r" b="b"/>
                <a:pathLst>
                  <a:path w="1680" h="780" extrusionOk="0">
                    <a:moveTo>
                      <a:pt x="0" y="1"/>
                    </a:moveTo>
                    <a:cubicBezTo>
                      <a:pt x="0" y="1"/>
                      <a:pt x="55" y="245"/>
                      <a:pt x="361" y="453"/>
                    </a:cubicBezTo>
                    <a:cubicBezTo>
                      <a:pt x="667" y="663"/>
                      <a:pt x="1680" y="779"/>
                      <a:pt x="1680" y="779"/>
                    </a:cubicBezTo>
                    <a:lnTo>
                      <a:pt x="1680" y="470"/>
                    </a:lnTo>
                    <a:cubicBezTo>
                      <a:pt x="1643" y="471"/>
                      <a:pt x="1603" y="472"/>
                      <a:pt x="1561" y="472"/>
                    </a:cubicBezTo>
                    <a:cubicBezTo>
                      <a:pt x="1037" y="472"/>
                      <a:pt x="149" y="350"/>
                      <a:pt x="0" y="1"/>
                    </a:cubicBezTo>
                    <a:close/>
                  </a:path>
                </a:pathLst>
              </a:custGeom>
              <a:solidFill>
                <a:srgbClr val="9A4A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714;p28">
                <a:extLst>
                  <a:ext uri="{FF2B5EF4-FFF2-40B4-BE49-F238E27FC236}">
                    <a16:creationId xmlns:a16="http://schemas.microsoft.com/office/drawing/2014/main" id="{2A38767B-C75F-4C28-AFB3-DFB2C929E04D}"/>
                  </a:ext>
                </a:extLst>
              </p:cNvPr>
              <p:cNvSpPr/>
              <p:nvPr/>
            </p:nvSpPr>
            <p:spPr>
              <a:xfrm>
                <a:off x="-342653" y="2770425"/>
                <a:ext cx="119255" cy="330634"/>
              </a:xfrm>
              <a:custGeom>
                <a:avLst/>
                <a:gdLst/>
                <a:ahLst/>
                <a:cxnLst/>
                <a:rect l="l" t="t" r="r" b="b"/>
                <a:pathLst>
                  <a:path w="2356" h="6532" extrusionOk="0">
                    <a:moveTo>
                      <a:pt x="2356" y="1"/>
                    </a:moveTo>
                    <a:cubicBezTo>
                      <a:pt x="1734" y="555"/>
                      <a:pt x="561" y="959"/>
                      <a:pt x="561" y="959"/>
                    </a:cubicBezTo>
                    <a:lnTo>
                      <a:pt x="0" y="3784"/>
                    </a:lnTo>
                    <a:lnTo>
                      <a:pt x="544" y="6532"/>
                    </a:lnTo>
                    <a:lnTo>
                      <a:pt x="384" y="3883"/>
                    </a:lnTo>
                    <a:lnTo>
                      <a:pt x="1027" y="1194"/>
                    </a:lnTo>
                    <a:cubicBezTo>
                      <a:pt x="1869" y="731"/>
                      <a:pt x="2356" y="1"/>
                      <a:pt x="2356" y="1"/>
                    </a:cubicBezTo>
                    <a:close/>
                  </a:path>
                </a:pathLst>
              </a:custGeom>
              <a:solidFill>
                <a:srgbClr val="1FB2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715;p28">
                <a:extLst>
                  <a:ext uri="{FF2B5EF4-FFF2-40B4-BE49-F238E27FC236}">
                    <a16:creationId xmlns:a16="http://schemas.microsoft.com/office/drawing/2014/main" id="{272FB751-F96B-4E3B-BF47-A7FDA1C179E0}"/>
                  </a:ext>
                </a:extLst>
              </p:cNvPr>
              <p:cNvSpPr/>
              <p:nvPr/>
            </p:nvSpPr>
            <p:spPr>
              <a:xfrm>
                <a:off x="-447331" y="2023358"/>
                <a:ext cx="17463" cy="47580"/>
              </a:xfrm>
              <a:custGeom>
                <a:avLst/>
                <a:gdLst/>
                <a:ahLst/>
                <a:cxnLst/>
                <a:rect l="l" t="t" r="r" b="b"/>
                <a:pathLst>
                  <a:path w="345" h="940" extrusionOk="0">
                    <a:moveTo>
                      <a:pt x="344" y="1"/>
                    </a:moveTo>
                    <a:lnTo>
                      <a:pt x="1" y="59"/>
                    </a:lnTo>
                    <a:lnTo>
                      <a:pt x="1" y="939"/>
                    </a:lnTo>
                    <a:cubicBezTo>
                      <a:pt x="191" y="905"/>
                      <a:pt x="344" y="725"/>
                      <a:pt x="344" y="538"/>
                    </a:cubicBezTo>
                    <a:lnTo>
                      <a:pt x="344" y="1"/>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716;p28">
                <a:extLst>
                  <a:ext uri="{FF2B5EF4-FFF2-40B4-BE49-F238E27FC236}">
                    <a16:creationId xmlns:a16="http://schemas.microsoft.com/office/drawing/2014/main" id="{0C176D04-FB44-434A-B40C-77F8917C04F6}"/>
                  </a:ext>
                </a:extLst>
              </p:cNvPr>
              <p:cNvSpPr/>
              <p:nvPr/>
            </p:nvSpPr>
            <p:spPr>
              <a:xfrm>
                <a:off x="-558842" y="1931943"/>
                <a:ext cx="28093" cy="33812"/>
              </a:xfrm>
              <a:custGeom>
                <a:avLst/>
                <a:gdLst/>
                <a:ahLst/>
                <a:cxnLst/>
                <a:rect l="l" t="t" r="r" b="b"/>
                <a:pathLst>
                  <a:path w="555" h="668" extrusionOk="0">
                    <a:moveTo>
                      <a:pt x="204" y="0"/>
                    </a:moveTo>
                    <a:cubicBezTo>
                      <a:pt x="137" y="0"/>
                      <a:pt x="66" y="21"/>
                      <a:pt x="0" y="63"/>
                    </a:cubicBezTo>
                    <a:lnTo>
                      <a:pt x="310" y="668"/>
                    </a:lnTo>
                    <a:cubicBezTo>
                      <a:pt x="480" y="559"/>
                      <a:pt x="554" y="341"/>
                      <a:pt x="473" y="185"/>
                    </a:cubicBezTo>
                    <a:lnTo>
                      <a:pt x="452" y="148"/>
                    </a:lnTo>
                    <a:cubicBezTo>
                      <a:pt x="405" y="52"/>
                      <a:pt x="310" y="0"/>
                      <a:pt x="20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717;p28">
                <a:extLst>
                  <a:ext uri="{FF2B5EF4-FFF2-40B4-BE49-F238E27FC236}">
                    <a16:creationId xmlns:a16="http://schemas.microsoft.com/office/drawing/2014/main" id="{37B0456C-8072-4EA9-A449-686C440144ED}"/>
                  </a:ext>
                </a:extLst>
              </p:cNvPr>
              <p:cNvSpPr/>
              <p:nvPr/>
            </p:nvSpPr>
            <p:spPr>
              <a:xfrm>
                <a:off x="-471729" y="2183260"/>
                <a:ext cx="161925" cy="123760"/>
              </a:xfrm>
              <a:custGeom>
                <a:avLst/>
                <a:gdLst/>
                <a:ahLst/>
                <a:cxnLst/>
                <a:rect l="l" t="t" r="r" b="b"/>
                <a:pathLst>
                  <a:path w="3199" h="2445" extrusionOk="0">
                    <a:moveTo>
                      <a:pt x="483" y="0"/>
                    </a:moveTo>
                    <a:cubicBezTo>
                      <a:pt x="483" y="0"/>
                      <a:pt x="95" y="132"/>
                      <a:pt x="0" y="891"/>
                    </a:cubicBezTo>
                    <a:cubicBezTo>
                      <a:pt x="258" y="1445"/>
                      <a:pt x="718" y="1863"/>
                      <a:pt x="1408" y="2132"/>
                    </a:cubicBezTo>
                    <a:lnTo>
                      <a:pt x="1724" y="1778"/>
                    </a:lnTo>
                    <a:lnTo>
                      <a:pt x="3199" y="2445"/>
                    </a:lnTo>
                    <a:lnTo>
                      <a:pt x="3199" y="2445"/>
                    </a:lnTo>
                    <a:lnTo>
                      <a:pt x="483" y="336"/>
                    </a:lnTo>
                    <a:lnTo>
                      <a:pt x="483" y="0"/>
                    </a:ln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718;p28">
                <a:extLst>
                  <a:ext uri="{FF2B5EF4-FFF2-40B4-BE49-F238E27FC236}">
                    <a16:creationId xmlns:a16="http://schemas.microsoft.com/office/drawing/2014/main" id="{049544A7-3A47-4529-AD17-FF0702E7FC79}"/>
                  </a:ext>
                </a:extLst>
              </p:cNvPr>
              <p:cNvSpPr/>
              <p:nvPr/>
            </p:nvSpPr>
            <p:spPr>
              <a:xfrm>
                <a:off x="-349082" y="2169998"/>
                <a:ext cx="60792" cy="137022"/>
              </a:xfrm>
              <a:custGeom>
                <a:avLst/>
                <a:gdLst/>
                <a:ahLst/>
                <a:cxnLst/>
                <a:rect l="l" t="t" r="r" b="b"/>
                <a:pathLst>
                  <a:path w="1201" h="2707" extrusionOk="0">
                    <a:moveTo>
                      <a:pt x="1" y="0"/>
                    </a:moveTo>
                    <a:lnTo>
                      <a:pt x="1" y="514"/>
                    </a:lnTo>
                    <a:lnTo>
                      <a:pt x="776" y="2707"/>
                    </a:lnTo>
                    <a:lnTo>
                      <a:pt x="906" y="1758"/>
                    </a:lnTo>
                    <a:lnTo>
                      <a:pt x="1201" y="1605"/>
                    </a:lnTo>
                    <a:cubicBezTo>
                      <a:pt x="1201" y="1605"/>
                      <a:pt x="776" y="558"/>
                      <a:pt x="548" y="330"/>
                    </a:cubicBezTo>
                    <a:cubicBezTo>
                      <a:pt x="283" y="62"/>
                      <a:pt x="1" y="0"/>
                      <a:pt x="1" y="0"/>
                    </a:cubicBezTo>
                    <a:close/>
                  </a:path>
                </a:pathLst>
              </a:custGeom>
              <a:solidFill>
                <a:srgbClr val="E0E0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719;p28">
                <a:extLst>
                  <a:ext uri="{FF2B5EF4-FFF2-40B4-BE49-F238E27FC236}">
                    <a16:creationId xmlns:a16="http://schemas.microsoft.com/office/drawing/2014/main" id="{9A07AB71-08F8-4C85-B39C-B0FAACBB8800}"/>
                  </a:ext>
                </a:extLst>
              </p:cNvPr>
              <p:cNvSpPr/>
              <p:nvPr/>
            </p:nvSpPr>
            <p:spPr>
              <a:xfrm>
                <a:off x="-750531" y="2235598"/>
                <a:ext cx="356600" cy="560690"/>
              </a:xfrm>
              <a:custGeom>
                <a:avLst/>
                <a:gdLst/>
                <a:ahLst/>
                <a:cxnLst/>
                <a:rect l="l" t="t" r="r" b="b"/>
                <a:pathLst>
                  <a:path w="7045" h="11077" extrusionOk="0">
                    <a:moveTo>
                      <a:pt x="4872" y="0"/>
                    </a:moveTo>
                    <a:cubicBezTo>
                      <a:pt x="4872" y="0"/>
                      <a:pt x="4512" y="95"/>
                      <a:pt x="3811" y="840"/>
                    </a:cubicBezTo>
                    <a:cubicBezTo>
                      <a:pt x="3111" y="1584"/>
                      <a:pt x="368" y="6283"/>
                      <a:pt x="184" y="6548"/>
                    </a:cubicBezTo>
                    <a:cubicBezTo>
                      <a:pt x="1" y="6817"/>
                      <a:pt x="54" y="7180"/>
                      <a:pt x="381" y="7517"/>
                    </a:cubicBezTo>
                    <a:cubicBezTo>
                      <a:pt x="707" y="7857"/>
                      <a:pt x="3417" y="9876"/>
                      <a:pt x="3417" y="9876"/>
                    </a:cubicBezTo>
                    <a:cubicBezTo>
                      <a:pt x="3580" y="10016"/>
                      <a:pt x="3703" y="10186"/>
                      <a:pt x="4009" y="10485"/>
                    </a:cubicBezTo>
                    <a:cubicBezTo>
                      <a:pt x="4151" y="10624"/>
                      <a:pt x="4301" y="10784"/>
                      <a:pt x="4484" y="10865"/>
                    </a:cubicBezTo>
                    <a:cubicBezTo>
                      <a:pt x="4719" y="10967"/>
                      <a:pt x="4974" y="11042"/>
                      <a:pt x="5239" y="11066"/>
                    </a:cubicBezTo>
                    <a:cubicBezTo>
                      <a:pt x="5307" y="11073"/>
                      <a:pt x="5376" y="11077"/>
                      <a:pt x="5446" y="11077"/>
                    </a:cubicBezTo>
                    <a:cubicBezTo>
                      <a:pt x="5721" y="11077"/>
                      <a:pt x="6004" y="11021"/>
                      <a:pt x="6270" y="10900"/>
                    </a:cubicBezTo>
                    <a:cubicBezTo>
                      <a:pt x="6453" y="10815"/>
                      <a:pt x="6633" y="10696"/>
                      <a:pt x="6773" y="10542"/>
                    </a:cubicBezTo>
                    <a:cubicBezTo>
                      <a:pt x="6912" y="10390"/>
                      <a:pt x="7018" y="10195"/>
                      <a:pt x="7038" y="9999"/>
                    </a:cubicBezTo>
                    <a:cubicBezTo>
                      <a:pt x="7041" y="9961"/>
                      <a:pt x="7045" y="9920"/>
                      <a:pt x="7028" y="9886"/>
                    </a:cubicBezTo>
                    <a:cubicBezTo>
                      <a:pt x="7001" y="9828"/>
                      <a:pt x="6929" y="9808"/>
                      <a:pt x="6864" y="9795"/>
                    </a:cubicBezTo>
                    <a:cubicBezTo>
                      <a:pt x="6500" y="9710"/>
                      <a:pt x="6089" y="9682"/>
                      <a:pt x="5742" y="9560"/>
                    </a:cubicBezTo>
                    <a:cubicBezTo>
                      <a:pt x="5454" y="9455"/>
                      <a:pt x="5267" y="9339"/>
                      <a:pt x="5331" y="9305"/>
                    </a:cubicBezTo>
                    <a:cubicBezTo>
                      <a:pt x="5344" y="9298"/>
                      <a:pt x="5361" y="9296"/>
                      <a:pt x="5383" y="9296"/>
                    </a:cubicBezTo>
                    <a:cubicBezTo>
                      <a:pt x="5437" y="9296"/>
                      <a:pt x="5522" y="9312"/>
                      <a:pt x="5638" y="9312"/>
                    </a:cubicBezTo>
                    <a:cubicBezTo>
                      <a:pt x="5698" y="9312"/>
                      <a:pt x="5767" y="9308"/>
                      <a:pt x="5844" y="9295"/>
                    </a:cubicBezTo>
                    <a:cubicBezTo>
                      <a:pt x="6116" y="9251"/>
                      <a:pt x="6389" y="9043"/>
                      <a:pt x="6378" y="8890"/>
                    </a:cubicBezTo>
                    <a:cubicBezTo>
                      <a:pt x="6371" y="8785"/>
                      <a:pt x="6369" y="8766"/>
                      <a:pt x="6277" y="8766"/>
                    </a:cubicBezTo>
                    <a:cubicBezTo>
                      <a:pt x="6235" y="8766"/>
                      <a:pt x="6174" y="8770"/>
                      <a:pt x="6086" y="8772"/>
                    </a:cubicBezTo>
                    <a:cubicBezTo>
                      <a:pt x="5851" y="8772"/>
                      <a:pt x="5649" y="8712"/>
                      <a:pt x="5354" y="8712"/>
                    </a:cubicBezTo>
                    <a:cubicBezTo>
                      <a:pt x="5295" y="8712"/>
                      <a:pt x="5232" y="8714"/>
                      <a:pt x="5165" y="8720"/>
                    </a:cubicBezTo>
                    <a:cubicBezTo>
                      <a:pt x="5062" y="8730"/>
                      <a:pt x="4977" y="8735"/>
                      <a:pt x="4902" y="8735"/>
                    </a:cubicBezTo>
                    <a:cubicBezTo>
                      <a:pt x="4719" y="8735"/>
                      <a:pt x="4589" y="8707"/>
                      <a:pt x="4372" y="8659"/>
                    </a:cubicBezTo>
                    <a:cubicBezTo>
                      <a:pt x="3791" y="8533"/>
                      <a:pt x="2179" y="6371"/>
                      <a:pt x="2179" y="6371"/>
                    </a:cubicBezTo>
                    <a:lnTo>
                      <a:pt x="4978" y="2720"/>
                    </a:lnTo>
                    <a:cubicBezTo>
                      <a:pt x="4978" y="2720"/>
                      <a:pt x="5681" y="1231"/>
                      <a:pt x="4872" y="0"/>
                    </a:cubicBezTo>
                    <a:close/>
                  </a:path>
                </a:pathLst>
              </a:custGeom>
              <a:solidFill>
                <a:srgbClr val="9A4A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720;p28">
                <a:extLst>
                  <a:ext uri="{FF2B5EF4-FFF2-40B4-BE49-F238E27FC236}">
                    <a16:creationId xmlns:a16="http://schemas.microsoft.com/office/drawing/2014/main" id="{3961E8A2-C797-4427-8E38-EC50C25063F4}"/>
                  </a:ext>
                </a:extLst>
              </p:cNvPr>
              <p:cNvSpPr/>
              <p:nvPr/>
            </p:nvSpPr>
            <p:spPr>
              <a:xfrm>
                <a:off x="-759338" y="2233675"/>
                <a:ext cx="309678" cy="486535"/>
              </a:xfrm>
              <a:custGeom>
                <a:avLst/>
                <a:gdLst/>
                <a:ahLst/>
                <a:cxnLst/>
                <a:rect l="l" t="t" r="r" b="b"/>
                <a:pathLst>
                  <a:path w="6118" h="9612" extrusionOk="0">
                    <a:moveTo>
                      <a:pt x="5094" y="1"/>
                    </a:moveTo>
                    <a:cubicBezTo>
                      <a:pt x="3673" y="41"/>
                      <a:pt x="504" y="5872"/>
                      <a:pt x="252" y="6487"/>
                    </a:cubicBezTo>
                    <a:cubicBezTo>
                      <a:pt x="1" y="7099"/>
                      <a:pt x="32" y="7232"/>
                      <a:pt x="252" y="7467"/>
                    </a:cubicBezTo>
                    <a:cubicBezTo>
                      <a:pt x="473" y="7701"/>
                      <a:pt x="3190" y="9612"/>
                      <a:pt x="3190" y="9612"/>
                    </a:cubicBezTo>
                    <a:lnTo>
                      <a:pt x="4050" y="8371"/>
                    </a:lnTo>
                    <a:lnTo>
                      <a:pt x="2516" y="6392"/>
                    </a:lnTo>
                    <a:cubicBezTo>
                      <a:pt x="2516" y="6392"/>
                      <a:pt x="4285" y="4291"/>
                      <a:pt x="5203" y="2839"/>
                    </a:cubicBezTo>
                    <a:cubicBezTo>
                      <a:pt x="6117" y="1391"/>
                      <a:pt x="5094" y="1"/>
                      <a:pt x="5094" y="1"/>
                    </a:cubicBezTo>
                    <a:close/>
                  </a:path>
                </a:pathLst>
              </a:custGeom>
              <a:solidFill>
                <a:srgbClr val="E6E6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19" name="Google Shape;721;p28">
              <a:extLst>
                <a:ext uri="{FF2B5EF4-FFF2-40B4-BE49-F238E27FC236}">
                  <a16:creationId xmlns:a16="http://schemas.microsoft.com/office/drawing/2014/main" id="{8F158EF3-8CFF-4573-AC2B-14B8CB761D46}"/>
                </a:ext>
              </a:extLst>
            </p:cNvPr>
            <p:cNvSpPr/>
            <p:nvPr/>
          </p:nvSpPr>
          <p:spPr>
            <a:xfrm>
              <a:off x="2727442" y="2014085"/>
              <a:ext cx="2778" cy="1496"/>
            </a:xfrm>
            <a:custGeom>
              <a:avLst/>
              <a:gdLst/>
              <a:ahLst/>
              <a:cxnLst/>
              <a:rect l="l" t="t" r="r" b="b"/>
              <a:pathLst>
                <a:path w="65" h="35" extrusionOk="0">
                  <a:moveTo>
                    <a:pt x="65" y="1"/>
                  </a:moveTo>
                  <a:lnTo>
                    <a:pt x="65" y="1"/>
                  </a:lnTo>
                  <a:cubicBezTo>
                    <a:pt x="57" y="4"/>
                    <a:pt x="50" y="7"/>
                    <a:pt x="43" y="11"/>
                  </a:cubicBezTo>
                  <a:lnTo>
                    <a:pt x="43" y="11"/>
                  </a:lnTo>
                  <a:cubicBezTo>
                    <a:pt x="50" y="7"/>
                    <a:pt x="58" y="4"/>
                    <a:pt x="65" y="1"/>
                  </a:cubicBezTo>
                  <a:close/>
                  <a:moveTo>
                    <a:pt x="43" y="11"/>
                  </a:moveTo>
                  <a:lnTo>
                    <a:pt x="43" y="11"/>
                  </a:lnTo>
                  <a:cubicBezTo>
                    <a:pt x="28" y="18"/>
                    <a:pt x="14" y="26"/>
                    <a:pt x="0" y="34"/>
                  </a:cubicBezTo>
                  <a:cubicBezTo>
                    <a:pt x="14" y="27"/>
                    <a:pt x="28" y="19"/>
                    <a:pt x="43" y="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722;p28">
              <a:extLst>
                <a:ext uri="{FF2B5EF4-FFF2-40B4-BE49-F238E27FC236}">
                  <a16:creationId xmlns:a16="http://schemas.microsoft.com/office/drawing/2014/main" id="{366FB73E-6577-4FBF-B3BC-67988FD031BA}"/>
                </a:ext>
              </a:extLst>
            </p:cNvPr>
            <p:cNvSpPr/>
            <p:nvPr/>
          </p:nvSpPr>
          <p:spPr>
            <a:xfrm>
              <a:off x="2283418" y="4018558"/>
              <a:ext cx="64105" cy="91713"/>
            </a:xfrm>
            <a:custGeom>
              <a:avLst/>
              <a:gdLst/>
              <a:ahLst/>
              <a:cxnLst/>
              <a:rect l="l" t="t" r="r" b="b"/>
              <a:pathLst>
                <a:path w="1500" h="2146" extrusionOk="0">
                  <a:moveTo>
                    <a:pt x="1500" y="0"/>
                  </a:moveTo>
                  <a:lnTo>
                    <a:pt x="0" y="228"/>
                  </a:lnTo>
                  <a:lnTo>
                    <a:pt x="0" y="2145"/>
                  </a:lnTo>
                  <a:lnTo>
                    <a:pt x="1500" y="1918"/>
                  </a:lnTo>
                  <a:lnTo>
                    <a:pt x="1500" y="0"/>
                  </a:lnTo>
                  <a:close/>
                </a:path>
              </a:pathLst>
            </a:custGeom>
            <a:solidFill>
              <a:srgbClr val="FFA8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723;p28">
              <a:extLst>
                <a:ext uri="{FF2B5EF4-FFF2-40B4-BE49-F238E27FC236}">
                  <a16:creationId xmlns:a16="http://schemas.microsoft.com/office/drawing/2014/main" id="{C55C7ADA-74F4-4090-9AF5-A17532EBA2D8}"/>
                </a:ext>
              </a:extLst>
            </p:cNvPr>
            <p:cNvSpPr/>
            <p:nvPr/>
          </p:nvSpPr>
          <p:spPr>
            <a:xfrm>
              <a:off x="2269316" y="4064584"/>
              <a:ext cx="173126" cy="141073"/>
            </a:xfrm>
            <a:custGeom>
              <a:avLst/>
              <a:gdLst/>
              <a:ahLst/>
              <a:cxnLst/>
              <a:rect l="l" t="t" r="r" b="b"/>
              <a:pathLst>
                <a:path w="4051" h="3301" extrusionOk="0">
                  <a:moveTo>
                    <a:pt x="1830" y="1"/>
                  </a:moveTo>
                  <a:lnTo>
                    <a:pt x="1830" y="191"/>
                  </a:lnTo>
                  <a:cubicBezTo>
                    <a:pt x="1833" y="337"/>
                    <a:pt x="1180" y="453"/>
                    <a:pt x="986" y="480"/>
                  </a:cubicBezTo>
                  <a:cubicBezTo>
                    <a:pt x="920" y="489"/>
                    <a:pt x="854" y="493"/>
                    <a:pt x="793" y="493"/>
                  </a:cubicBezTo>
                  <a:cubicBezTo>
                    <a:pt x="580" y="493"/>
                    <a:pt x="404" y="444"/>
                    <a:pt x="330" y="375"/>
                  </a:cubicBezTo>
                  <a:lnTo>
                    <a:pt x="330" y="229"/>
                  </a:lnTo>
                  <a:cubicBezTo>
                    <a:pt x="329" y="229"/>
                    <a:pt x="328" y="228"/>
                    <a:pt x="327" y="228"/>
                  </a:cubicBezTo>
                  <a:cubicBezTo>
                    <a:pt x="247" y="228"/>
                    <a:pt x="183" y="493"/>
                    <a:pt x="123" y="732"/>
                  </a:cubicBezTo>
                  <a:cubicBezTo>
                    <a:pt x="55" y="997"/>
                    <a:pt x="0" y="1310"/>
                    <a:pt x="48" y="1439"/>
                  </a:cubicBezTo>
                  <a:cubicBezTo>
                    <a:pt x="133" y="1670"/>
                    <a:pt x="501" y="1847"/>
                    <a:pt x="660" y="2034"/>
                  </a:cubicBezTo>
                  <a:cubicBezTo>
                    <a:pt x="820" y="2224"/>
                    <a:pt x="1000" y="2496"/>
                    <a:pt x="1340" y="2826"/>
                  </a:cubicBezTo>
                  <a:cubicBezTo>
                    <a:pt x="1557" y="3037"/>
                    <a:pt x="1992" y="3300"/>
                    <a:pt x="2554" y="3300"/>
                  </a:cubicBezTo>
                  <a:cubicBezTo>
                    <a:pt x="2600" y="3300"/>
                    <a:pt x="2646" y="3299"/>
                    <a:pt x="2693" y="3295"/>
                  </a:cubicBezTo>
                  <a:cubicBezTo>
                    <a:pt x="3230" y="3254"/>
                    <a:pt x="4050" y="2938"/>
                    <a:pt x="3897" y="2524"/>
                  </a:cubicBezTo>
                  <a:cubicBezTo>
                    <a:pt x="3754" y="2126"/>
                    <a:pt x="3186" y="1790"/>
                    <a:pt x="2771" y="1484"/>
                  </a:cubicBezTo>
                  <a:cubicBezTo>
                    <a:pt x="2251" y="1099"/>
                    <a:pt x="1871" y="283"/>
                    <a:pt x="183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724;p28">
              <a:extLst>
                <a:ext uri="{FF2B5EF4-FFF2-40B4-BE49-F238E27FC236}">
                  <a16:creationId xmlns:a16="http://schemas.microsoft.com/office/drawing/2014/main" id="{9C38C729-AF1D-4E5C-9E28-2BF014FC84A2}"/>
                </a:ext>
              </a:extLst>
            </p:cNvPr>
            <p:cNvSpPr/>
            <p:nvPr/>
          </p:nvSpPr>
          <p:spPr>
            <a:xfrm>
              <a:off x="2283418" y="4064584"/>
              <a:ext cx="127312" cy="99063"/>
            </a:xfrm>
            <a:custGeom>
              <a:avLst/>
              <a:gdLst/>
              <a:ahLst/>
              <a:cxnLst/>
              <a:rect l="l" t="t" r="r" b="b"/>
              <a:pathLst>
                <a:path w="2979" h="2318" extrusionOk="0">
                  <a:moveTo>
                    <a:pt x="1500" y="1"/>
                  </a:moveTo>
                  <a:lnTo>
                    <a:pt x="1500" y="191"/>
                  </a:lnTo>
                  <a:cubicBezTo>
                    <a:pt x="1503" y="337"/>
                    <a:pt x="850" y="453"/>
                    <a:pt x="656" y="480"/>
                  </a:cubicBezTo>
                  <a:cubicBezTo>
                    <a:pt x="590" y="489"/>
                    <a:pt x="524" y="493"/>
                    <a:pt x="463" y="493"/>
                  </a:cubicBezTo>
                  <a:cubicBezTo>
                    <a:pt x="250" y="493"/>
                    <a:pt x="74" y="444"/>
                    <a:pt x="0" y="375"/>
                  </a:cubicBezTo>
                  <a:lnTo>
                    <a:pt x="0" y="375"/>
                  </a:lnTo>
                  <a:cubicBezTo>
                    <a:pt x="0" y="375"/>
                    <a:pt x="449" y="1351"/>
                    <a:pt x="844" y="1765"/>
                  </a:cubicBezTo>
                  <a:cubicBezTo>
                    <a:pt x="1162" y="2098"/>
                    <a:pt x="1643" y="2317"/>
                    <a:pt x="2089" y="2317"/>
                  </a:cubicBezTo>
                  <a:cubicBezTo>
                    <a:pt x="2195" y="2317"/>
                    <a:pt x="2298" y="2305"/>
                    <a:pt x="2397" y="2279"/>
                  </a:cubicBezTo>
                  <a:cubicBezTo>
                    <a:pt x="2917" y="2143"/>
                    <a:pt x="2978" y="1915"/>
                    <a:pt x="2757" y="1711"/>
                  </a:cubicBezTo>
                  <a:cubicBezTo>
                    <a:pt x="2649" y="1633"/>
                    <a:pt x="2543" y="1558"/>
                    <a:pt x="2441" y="1484"/>
                  </a:cubicBezTo>
                  <a:cubicBezTo>
                    <a:pt x="1921" y="1099"/>
                    <a:pt x="1541" y="283"/>
                    <a:pt x="1500" y="1"/>
                  </a:cubicBezTo>
                  <a:close/>
                </a:path>
              </a:pathLst>
            </a:custGeom>
            <a:solidFill>
              <a:srgbClr val="FFA8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43" name="Subtítulo 2">
            <a:extLst>
              <a:ext uri="{FF2B5EF4-FFF2-40B4-BE49-F238E27FC236}">
                <a16:creationId xmlns:a16="http://schemas.microsoft.com/office/drawing/2014/main" id="{7F160F90-D57F-42C7-A22A-741584AD97F5}"/>
              </a:ext>
            </a:extLst>
          </p:cNvPr>
          <p:cNvSpPr txBox="1">
            <a:spLocks/>
          </p:cNvSpPr>
          <p:nvPr/>
        </p:nvSpPr>
        <p:spPr>
          <a:xfrm>
            <a:off x="405599" y="3266766"/>
            <a:ext cx="2644821" cy="37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s-CO" b="1" dirty="0">
                <a:solidFill>
                  <a:schemeClr val="dk1"/>
                </a:solidFill>
                <a:latin typeface="Lato"/>
              </a:rPr>
              <a:t>Necesidades de adquisiciones de las entidades estatales</a:t>
            </a:r>
          </a:p>
        </p:txBody>
      </p:sp>
      <p:sp>
        <p:nvSpPr>
          <p:cNvPr id="344" name="Google Shape;93;p13">
            <a:extLst>
              <a:ext uri="{FF2B5EF4-FFF2-40B4-BE49-F238E27FC236}">
                <a16:creationId xmlns:a16="http://schemas.microsoft.com/office/drawing/2014/main" id="{61B7807B-A7F6-4A84-820D-5187F21427DD}"/>
              </a:ext>
            </a:extLst>
          </p:cNvPr>
          <p:cNvSpPr txBox="1">
            <a:spLocks/>
          </p:cNvSpPr>
          <p:nvPr/>
        </p:nvSpPr>
        <p:spPr>
          <a:xfrm>
            <a:off x="907101" y="1032031"/>
            <a:ext cx="325228" cy="51136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s-CO" sz="2000" b="1" dirty="0"/>
              <a:t>1</a:t>
            </a:r>
          </a:p>
        </p:txBody>
      </p:sp>
      <p:sp>
        <p:nvSpPr>
          <p:cNvPr id="345" name="CuadroTexto 344">
            <a:extLst>
              <a:ext uri="{FF2B5EF4-FFF2-40B4-BE49-F238E27FC236}">
                <a16:creationId xmlns:a16="http://schemas.microsoft.com/office/drawing/2014/main" id="{A81987C6-E170-4E68-9270-EF4AE0B04E59}"/>
              </a:ext>
            </a:extLst>
          </p:cNvPr>
          <p:cNvSpPr txBox="1"/>
          <p:nvPr/>
        </p:nvSpPr>
        <p:spPr>
          <a:xfrm>
            <a:off x="397859" y="3830117"/>
            <a:ext cx="2732964" cy="830997"/>
          </a:xfrm>
          <a:prstGeom prst="rect">
            <a:avLst/>
          </a:prstGeom>
          <a:noFill/>
        </p:spPr>
        <p:txBody>
          <a:bodyPr wrap="square">
            <a:spAutoFit/>
          </a:bodyPr>
          <a:lstStyle/>
          <a:p>
            <a:pPr algn="ctr">
              <a:buClr>
                <a:srgbClr val="37474F"/>
              </a:buClr>
              <a:buSzPts val="1200"/>
            </a:pPr>
            <a:r>
              <a:rPr lang="es-CO" sz="1200" dirty="0">
                <a:solidFill>
                  <a:schemeClr val="dk1"/>
                </a:solidFill>
                <a:latin typeface="Lato"/>
                <a:sym typeface="Dosis ExtraLight"/>
              </a:rPr>
              <a:t>Las entidades necesitan abastecerse de diferentes bienes y servicios para su correcto funcionamiento, para este fin realizan procesos de contratación.</a:t>
            </a:r>
          </a:p>
        </p:txBody>
      </p:sp>
      <p:grpSp>
        <p:nvGrpSpPr>
          <p:cNvPr id="346" name="Google Shape;733;p34">
            <a:extLst>
              <a:ext uri="{FF2B5EF4-FFF2-40B4-BE49-F238E27FC236}">
                <a16:creationId xmlns:a16="http://schemas.microsoft.com/office/drawing/2014/main" id="{D55AE505-423A-479E-A358-19A9330E894F}"/>
              </a:ext>
            </a:extLst>
          </p:cNvPr>
          <p:cNvGrpSpPr/>
          <p:nvPr/>
        </p:nvGrpSpPr>
        <p:grpSpPr>
          <a:xfrm>
            <a:off x="3721452" y="1345815"/>
            <a:ext cx="1929941" cy="1777141"/>
            <a:chOff x="1897175" y="1267900"/>
            <a:chExt cx="3687300" cy="3154675"/>
          </a:xfrm>
        </p:grpSpPr>
        <p:sp>
          <p:nvSpPr>
            <p:cNvPr id="347" name="Google Shape;734;p34">
              <a:extLst>
                <a:ext uri="{FF2B5EF4-FFF2-40B4-BE49-F238E27FC236}">
                  <a16:creationId xmlns:a16="http://schemas.microsoft.com/office/drawing/2014/main" id="{72E0E526-D6A5-4677-A69B-5AFE0763F089}"/>
                </a:ext>
              </a:extLst>
            </p:cNvPr>
            <p:cNvSpPr/>
            <p:nvPr/>
          </p:nvSpPr>
          <p:spPr>
            <a:xfrm>
              <a:off x="2028800" y="2689050"/>
              <a:ext cx="2372300" cy="1246600"/>
            </a:xfrm>
            <a:custGeom>
              <a:avLst/>
              <a:gdLst/>
              <a:ahLst/>
              <a:cxnLst/>
              <a:rect l="l" t="t" r="r" b="b"/>
              <a:pathLst>
                <a:path w="94892" h="49864" extrusionOk="0">
                  <a:moveTo>
                    <a:pt x="47177" y="0"/>
                  </a:moveTo>
                  <a:cubicBezTo>
                    <a:pt x="36176" y="0"/>
                    <a:pt x="25198" y="2412"/>
                    <a:pt x="16824" y="7240"/>
                  </a:cubicBezTo>
                  <a:cubicBezTo>
                    <a:pt x="0" y="16961"/>
                    <a:pt x="98" y="32731"/>
                    <a:pt x="17019" y="42502"/>
                  </a:cubicBezTo>
                  <a:cubicBezTo>
                    <a:pt x="25517" y="47409"/>
                    <a:pt x="36640" y="49864"/>
                    <a:pt x="47739" y="49864"/>
                  </a:cubicBezTo>
                  <a:cubicBezTo>
                    <a:pt x="58740" y="49864"/>
                    <a:pt x="69718" y="47452"/>
                    <a:pt x="78092" y="42624"/>
                  </a:cubicBezTo>
                  <a:cubicBezTo>
                    <a:pt x="94891" y="32903"/>
                    <a:pt x="94818" y="17133"/>
                    <a:pt x="77896" y="7362"/>
                  </a:cubicBezTo>
                  <a:cubicBezTo>
                    <a:pt x="69399" y="2455"/>
                    <a:pt x="58276" y="0"/>
                    <a:pt x="4717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35;p34">
              <a:extLst>
                <a:ext uri="{FF2B5EF4-FFF2-40B4-BE49-F238E27FC236}">
                  <a16:creationId xmlns:a16="http://schemas.microsoft.com/office/drawing/2014/main" id="{03781809-62BE-4632-8F70-33014E8CC4FF}"/>
                </a:ext>
              </a:extLst>
            </p:cNvPr>
            <p:cNvSpPr/>
            <p:nvPr/>
          </p:nvSpPr>
          <p:spPr>
            <a:xfrm>
              <a:off x="3124025" y="2256150"/>
              <a:ext cx="2372300" cy="1246600"/>
            </a:xfrm>
            <a:custGeom>
              <a:avLst/>
              <a:gdLst/>
              <a:ahLst/>
              <a:cxnLst/>
              <a:rect l="l" t="t" r="r" b="b"/>
              <a:pathLst>
                <a:path w="94892" h="49864" extrusionOk="0">
                  <a:moveTo>
                    <a:pt x="47183" y="0"/>
                  </a:moveTo>
                  <a:cubicBezTo>
                    <a:pt x="36171" y="0"/>
                    <a:pt x="25179" y="2412"/>
                    <a:pt x="16799" y="7243"/>
                  </a:cubicBezTo>
                  <a:cubicBezTo>
                    <a:pt x="0" y="16940"/>
                    <a:pt x="74" y="32734"/>
                    <a:pt x="16995" y="42505"/>
                  </a:cubicBezTo>
                  <a:cubicBezTo>
                    <a:pt x="25487" y="47409"/>
                    <a:pt x="36608" y="49864"/>
                    <a:pt x="47702" y="49864"/>
                  </a:cubicBezTo>
                  <a:cubicBezTo>
                    <a:pt x="58714" y="49864"/>
                    <a:pt x="69700" y="47446"/>
                    <a:pt x="78068" y="42603"/>
                  </a:cubicBezTo>
                  <a:cubicBezTo>
                    <a:pt x="94891" y="32906"/>
                    <a:pt x="94793" y="17111"/>
                    <a:pt x="77872" y="7341"/>
                  </a:cubicBezTo>
                  <a:cubicBezTo>
                    <a:pt x="69392" y="2449"/>
                    <a:pt x="58278" y="0"/>
                    <a:pt x="4718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36;p34">
              <a:extLst>
                <a:ext uri="{FF2B5EF4-FFF2-40B4-BE49-F238E27FC236}">
                  <a16:creationId xmlns:a16="http://schemas.microsoft.com/office/drawing/2014/main" id="{05DFA887-3969-432E-84A1-E58A92FAA394}"/>
                </a:ext>
              </a:extLst>
            </p:cNvPr>
            <p:cNvSpPr/>
            <p:nvPr/>
          </p:nvSpPr>
          <p:spPr>
            <a:xfrm>
              <a:off x="2957500" y="2975550"/>
              <a:ext cx="2372300" cy="1246625"/>
            </a:xfrm>
            <a:custGeom>
              <a:avLst/>
              <a:gdLst/>
              <a:ahLst/>
              <a:cxnLst/>
              <a:rect l="l" t="t" r="r" b="b"/>
              <a:pathLst>
                <a:path w="94892" h="49865" extrusionOk="0">
                  <a:moveTo>
                    <a:pt x="47178" y="0"/>
                  </a:moveTo>
                  <a:cubicBezTo>
                    <a:pt x="36176" y="0"/>
                    <a:pt x="25198" y="2413"/>
                    <a:pt x="16824" y="7240"/>
                  </a:cubicBezTo>
                  <a:cubicBezTo>
                    <a:pt x="1" y="16937"/>
                    <a:pt x="98" y="32732"/>
                    <a:pt x="17020" y="42502"/>
                  </a:cubicBezTo>
                  <a:cubicBezTo>
                    <a:pt x="25517" y="47409"/>
                    <a:pt x="36640" y="49864"/>
                    <a:pt x="47739" y="49864"/>
                  </a:cubicBezTo>
                  <a:cubicBezTo>
                    <a:pt x="58740" y="49864"/>
                    <a:pt x="69718" y="47452"/>
                    <a:pt x="78093" y="42625"/>
                  </a:cubicBezTo>
                  <a:cubicBezTo>
                    <a:pt x="94891" y="32903"/>
                    <a:pt x="94818" y="17108"/>
                    <a:pt x="77897" y="7362"/>
                  </a:cubicBezTo>
                  <a:cubicBezTo>
                    <a:pt x="69399" y="2455"/>
                    <a:pt x="58276" y="0"/>
                    <a:pt x="47178"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37;p34">
              <a:extLst>
                <a:ext uri="{FF2B5EF4-FFF2-40B4-BE49-F238E27FC236}">
                  <a16:creationId xmlns:a16="http://schemas.microsoft.com/office/drawing/2014/main" id="{6E352474-9187-4544-B58B-3BC16A2A3623}"/>
                </a:ext>
              </a:extLst>
            </p:cNvPr>
            <p:cNvSpPr/>
            <p:nvPr/>
          </p:nvSpPr>
          <p:spPr>
            <a:xfrm>
              <a:off x="4230250" y="3393600"/>
              <a:ext cx="1354225" cy="711625"/>
            </a:xfrm>
            <a:custGeom>
              <a:avLst/>
              <a:gdLst/>
              <a:ahLst/>
              <a:cxnLst/>
              <a:rect l="l" t="t" r="r" b="b"/>
              <a:pathLst>
                <a:path w="54169" h="28465" extrusionOk="0">
                  <a:moveTo>
                    <a:pt x="26925" y="1"/>
                  </a:moveTo>
                  <a:cubicBezTo>
                    <a:pt x="20644" y="1"/>
                    <a:pt x="14379" y="1378"/>
                    <a:pt x="9600" y="4133"/>
                  </a:cubicBezTo>
                  <a:cubicBezTo>
                    <a:pt x="1" y="9667"/>
                    <a:pt x="50" y="18679"/>
                    <a:pt x="9698" y="24262"/>
                  </a:cubicBezTo>
                  <a:cubicBezTo>
                    <a:pt x="14551" y="27063"/>
                    <a:pt x="20894" y="28465"/>
                    <a:pt x="27224" y="28465"/>
                  </a:cubicBezTo>
                  <a:cubicBezTo>
                    <a:pt x="33511" y="28465"/>
                    <a:pt x="39785" y="27081"/>
                    <a:pt x="44569" y="24311"/>
                  </a:cubicBezTo>
                  <a:cubicBezTo>
                    <a:pt x="54168" y="18777"/>
                    <a:pt x="54119" y="9765"/>
                    <a:pt x="44471" y="4207"/>
                  </a:cubicBezTo>
                  <a:cubicBezTo>
                    <a:pt x="39613" y="1403"/>
                    <a:pt x="33261" y="1"/>
                    <a:pt x="26925"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38;p34">
              <a:extLst>
                <a:ext uri="{FF2B5EF4-FFF2-40B4-BE49-F238E27FC236}">
                  <a16:creationId xmlns:a16="http://schemas.microsoft.com/office/drawing/2014/main" id="{3571314B-5DDF-49C0-BA19-99AEFF99AAA2}"/>
                </a:ext>
              </a:extLst>
            </p:cNvPr>
            <p:cNvSpPr/>
            <p:nvPr/>
          </p:nvSpPr>
          <p:spPr>
            <a:xfrm>
              <a:off x="4722475" y="4165125"/>
              <a:ext cx="298775" cy="157275"/>
            </a:xfrm>
            <a:custGeom>
              <a:avLst/>
              <a:gdLst/>
              <a:ahLst/>
              <a:cxnLst/>
              <a:rect l="l" t="t" r="r" b="b"/>
              <a:pathLst>
                <a:path w="11951" h="6291" extrusionOk="0">
                  <a:moveTo>
                    <a:pt x="5966" y="1"/>
                  </a:moveTo>
                  <a:cubicBezTo>
                    <a:pt x="4573" y="1"/>
                    <a:pt x="3184" y="307"/>
                    <a:pt x="2131" y="919"/>
                  </a:cubicBezTo>
                  <a:cubicBezTo>
                    <a:pt x="0" y="2143"/>
                    <a:pt x="0" y="4127"/>
                    <a:pt x="2155" y="5351"/>
                  </a:cubicBezTo>
                  <a:cubicBezTo>
                    <a:pt x="3226" y="5979"/>
                    <a:pt x="4624" y="6291"/>
                    <a:pt x="6021" y="6291"/>
                  </a:cubicBezTo>
                  <a:cubicBezTo>
                    <a:pt x="7403" y="6291"/>
                    <a:pt x="8785" y="5985"/>
                    <a:pt x="9844" y="5376"/>
                  </a:cubicBezTo>
                  <a:cubicBezTo>
                    <a:pt x="11950" y="4151"/>
                    <a:pt x="11950" y="2168"/>
                    <a:pt x="9820" y="919"/>
                  </a:cubicBezTo>
                  <a:cubicBezTo>
                    <a:pt x="8755" y="307"/>
                    <a:pt x="7359" y="1"/>
                    <a:pt x="596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39;p34">
              <a:extLst>
                <a:ext uri="{FF2B5EF4-FFF2-40B4-BE49-F238E27FC236}">
                  <a16:creationId xmlns:a16="http://schemas.microsoft.com/office/drawing/2014/main" id="{E852C75A-24B9-41DD-9F86-7DF10CF7EC12}"/>
                </a:ext>
              </a:extLst>
            </p:cNvPr>
            <p:cNvSpPr/>
            <p:nvPr/>
          </p:nvSpPr>
          <p:spPr>
            <a:xfrm>
              <a:off x="1897175" y="3338200"/>
              <a:ext cx="210000" cy="110525"/>
            </a:xfrm>
            <a:custGeom>
              <a:avLst/>
              <a:gdLst/>
              <a:ahLst/>
              <a:cxnLst/>
              <a:rect l="l" t="t" r="r" b="b"/>
              <a:pathLst>
                <a:path w="8400" h="4421" extrusionOk="0">
                  <a:moveTo>
                    <a:pt x="4182" y="1"/>
                  </a:moveTo>
                  <a:cubicBezTo>
                    <a:pt x="3202" y="1"/>
                    <a:pt x="2229" y="215"/>
                    <a:pt x="1494" y="643"/>
                  </a:cubicBezTo>
                  <a:cubicBezTo>
                    <a:pt x="0" y="1500"/>
                    <a:pt x="0" y="2896"/>
                    <a:pt x="1494" y="3778"/>
                  </a:cubicBezTo>
                  <a:cubicBezTo>
                    <a:pt x="2241" y="4206"/>
                    <a:pt x="3227" y="4421"/>
                    <a:pt x="4209" y="4421"/>
                  </a:cubicBezTo>
                  <a:cubicBezTo>
                    <a:pt x="5192" y="4421"/>
                    <a:pt x="6171" y="4206"/>
                    <a:pt x="6906" y="3778"/>
                  </a:cubicBezTo>
                  <a:cubicBezTo>
                    <a:pt x="8400" y="2921"/>
                    <a:pt x="8400" y="1525"/>
                    <a:pt x="6906" y="643"/>
                  </a:cubicBezTo>
                  <a:cubicBezTo>
                    <a:pt x="6147" y="215"/>
                    <a:pt x="5161" y="1"/>
                    <a:pt x="4182"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740;p34">
              <a:extLst>
                <a:ext uri="{FF2B5EF4-FFF2-40B4-BE49-F238E27FC236}">
                  <a16:creationId xmlns:a16="http://schemas.microsoft.com/office/drawing/2014/main" id="{AFA6C732-1B2D-4130-A215-F06A65EEE569}"/>
                </a:ext>
              </a:extLst>
            </p:cNvPr>
            <p:cNvSpPr/>
            <p:nvPr/>
          </p:nvSpPr>
          <p:spPr>
            <a:xfrm>
              <a:off x="2368575" y="3128375"/>
              <a:ext cx="190400" cy="140825"/>
            </a:xfrm>
            <a:custGeom>
              <a:avLst/>
              <a:gdLst/>
              <a:ahLst/>
              <a:cxnLst/>
              <a:rect l="l" t="t" r="r" b="b"/>
              <a:pathLst>
                <a:path w="7616" h="5633" extrusionOk="0">
                  <a:moveTo>
                    <a:pt x="2351" y="0"/>
                  </a:moveTo>
                  <a:cubicBezTo>
                    <a:pt x="2351" y="0"/>
                    <a:pt x="5779" y="4016"/>
                    <a:pt x="6685" y="4286"/>
                  </a:cubicBezTo>
                  <a:cubicBezTo>
                    <a:pt x="7616" y="4555"/>
                    <a:pt x="6783" y="5486"/>
                    <a:pt x="6073" y="5559"/>
                  </a:cubicBezTo>
                  <a:cubicBezTo>
                    <a:pt x="5387" y="5633"/>
                    <a:pt x="3135" y="5535"/>
                    <a:pt x="2498" y="4898"/>
                  </a:cubicBezTo>
                  <a:cubicBezTo>
                    <a:pt x="1837" y="4261"/>
                    <a:pt x="0" y="3576"/>
                    <a:pt x="0" y="3576"/>
                  </a:cubicBezTo>
                  <a:cubicBezTo>
                    <a:pt x="0" y="1494"/>
                    <a:pt x="490" y="196"/>
                    <a:pt x="490" y="196"/>
                  </a:cubicBez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741;p34">
              <a:extLst>
                <a:ext uri="{FF2B5EF4-FFF2-40B4-BE49-F238E27FC236}">
                  <a16:creationId xmlns:a16="http://schemas.microsoft.com/office/drawing/2014/main" id="{6F9AE903-8C39-4B56-8CC3-85F69329C975}"/>
                </a:ext>
              </a:extLst>
            </p:cNvPr>
            <p:cNvSpPr/>
            <p:nvPr/>
          </p:nvSpPr>
          <p:spPr>
            <a:xfrm>
              <a:off x="2303050" y="2389450"/>
              <a:ext cx="165325" cy="769550"/>
            </a:xfrm>
            <a:custGeom>
              <a:avLst/>
              <a:gdLst/>
              <a:ahLst/>
              <a:cxnLst/>
              <a:rect l="l" t="t" r="r" b="b"/>
              <a:pathLst>
                <a:path w="6613" h="30782" extrusionOk="0">
                  <a:moveTo>
                    <a:pt x="6172" y="1225"/>
                  </a:moveTo>
                  <a:cubicBezTo>
                    <a:pt x="6172" y="1225"/>
                    <a:pt x="6613" y="10090"/>
                    <a:pt x="6441" y="13004"/>
                  </a:cubicBezTo>
                  <a:cubicBezTo>
                    <a:pt x="6294" y="15918"/>
                    <a:pt x="5584" y="30365"/>
                    <a:pt x="5584" y="30365"/>
                  </a:cubicBezTo>
                  <a:cubicBezTo>
                    <a:pt x="3699" y="30782"/>
                    <a:pt x="2499" y="30365"/>
                    <a:pt x="2499" y="30365"/>
                  </a:cubicBezTo>
                  <a:cubicBezTo>
                    <a:pt x="1886" y="19297"/>
                    <a:pt x="1911" y="16114"/>
                    <a:pt x="1740" y="14448"/>
                  </a:cubicBezTo>
                  <a:cubicBezTo>
                    <a:pt x="1544" y="12808"/>
                    <a:pt x="1323" y="8033"/>
                    <a:pt x="1323" y="8033"/>
                  </a:cubicBezTo>
                  <a:cubicBezTo>
                    <a:pt x="1" y="5290"/>
                    <a:pt x="1397" y="1715"/>
                    <a:pt x="2033" y="858"/>
                  </a:cubicBezTo>
                  <a:cubicBezTo>
                    <a:pt x="2695" y="1"/>
                    <a:pt x="6172" y="1225"/>
                    <a:pt x="6172" y="12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742;p34">
              <a:extLst>
                <a:ext uri="{FF2B5EF4-FFF2-40B4-BE49-F238E27FC236}">
                  <a16:creationId xmlns:a16="http://schemas.microsoft.com/office/drawing/2014/main" id="{01062FB7-D844-44B1-AC69-565AD3199CFA}"/>
                </a:ext>
              </a:extLst>
            </p:cNvPr>
            <p:cNvSpPr/>
            <p:nvPr/>
          </p:nvSpPr>
          <p:spPr>
            <a:xfrm>
              <a:off x="2204500" y="3201825"/>
              <a:ext cx="107150" cy="187975"/>
            </a:xfrm>
            <a:custGeom>
              <a:avLst/>
              <a:gdLst/>
              <a:ahLst/>
              <a:cxnLst/>
              <a:rect l="l" t="t" r="r" b="b"/>
              <a:pathLst>
                <a:path w="4286" h="7519" extrusionOk="0">
                  <a:moveTo>
                    <a:pt x="3306" y="858"/>
                  </a:moveTo>
                  <a:cubicBezTo>
                    <a:pt x="3404" y="2499"/>
                    <a:pt x="3992" y="4409"/>
                    <a:pt x="4139" y="5364"/>
                  </a:cubicBezTo>
                  <a:cubicBezTo>
                    <a:pt x="4286" y="6343"/>
                    <a:pt x="3943" y="6907"/>
                    <a:pt x="3722" y="7200"/>
                  </a:cubicBezTo>
                  <a:cubicBezTo>
                    <a:pt x="3502" y="7519"/>
                    <a:pt x="759" y="6613"/>
                    <a:pt x="368" y="5560"/>
                  </a:cubicBezTo>
                  <a:cubicBezTo>
                    <a:pt x="0" y="4507"/>
                    <a:pt x="759" y="3576"/>
                    <a:pt x="833" y="1593"/>
                  </a:cubicBezTo>
                  <a:cubicBezTo>
                    <a:pt x="1714" y="1"/>
                    <a:pt x="3306" y="858"/>
                    <a:pt x="3306" y="858"/>
                  </a:cubicBez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743;p34">
              <a:extLst>
                <a:ext uri="{FF2B5EF4-FFF2-40B4-BE49-F238E27FC236}">
                  <a16:creationId xmlns:a16="http://schemas.microsoft.com/office/drawing/2014/main" id="{2663F07B-048C-43AB-A3DB-6341D9560C41}"/>
                </a:ext>
              </a:extLst>
            </p:cNvPr>
            <p:cNvSpPr/>
            <p:nvPr/>
          </p:nvSpPr>
          <p:spPr>
            <a:xfrm>
              <a:off x="2198375" y="2396175"/>
              <a:ext cx="187350" cy="866900"/>
            </a:xfrm>
            <a:custGeom>
              <a:avLst/>
              <a:gdLst/>
              <a:ahLst/>
              <a:cxnLst/>
              <a:rect l="l" t="t" r="r" b="b"/>
              <a:pathLst>
                <a:path w="7494" h="34676" extrusionOk="0">
                  <a:moveTo>
                    <a:pt x="7494" y="1642"/>
                  </a:moveTo>
                  <a:cubicBezTo>
                    <a:pt x="7494" y="1642"/>
                    <a:pt x="7028" y="9723"/>
                    <a:pt x="6294" y="12416"/>
                  </a:cubicBezTo>
                  <a:cubicBezTo>
                    <a:pt x="5535" y="15110"/>
                    <a:pt x="4874" y="22995"/>
                    <a:pt x="4555" y="24366"/>
                  </a:cubicBezTo>
                  <a:cubicBezTo>
                    <a:pt x="4237" y="25738"/>
                    <a:pt x="3845" y="34259"/>
                    <a:pt x="3845" y="34259"/>
                  </a:cubicBezTo>
                  <a:cubicBezTo>
                    <a:pt x="2131" y="34676"/>
                    <a:pt x="809" y="34259"/>
                    <a:pt x="809" y="34259"/>
                  </a:cubicBezTo>
                  <a:cubicBezTo>
                    <a:pt x="833" y="26276"/>
                    <a:pt x="637" y="19812"/>
                    <a:pt x="809" y="17632"/>
                  </a:cubicBezTo>
                  <a:cubicBezTo>
                    <a:pt x="955" y="15453"/>
                    <a:pt x="735" y="8988"/>
                    <a:pt x="735" y="8988"/>
                  </a:cubicBezTo>
                  <a:cubicBezTo>
                    <a:pt x="25" y="5976"/>
                    <a:pt x="0" y="5584"/>
                    <a:pt x="735" y="3576"/>
                  </a:cubicBezTo>
                  <a:cubicBezTo>
                    <a:pt x="1494" y="1568"/>
                    <a:pt x="4702" y="1"/>
                    <a:pt x="7494" y="16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744;p34">
              <a:extLst>
                <a:ext uri="{FF2B5EF4-FFF2-40B4-BE49-F238E27FC236}">
                  <a16:creationId xmlns:a16="http://schemas.microsoft.com/office/drawing/2014/main" id="{7DC85B95-B456-41F8-BDFE-56F9A17A94B7}"/>
                </a:ext>
              </a:extLst>
            </p:cNvPr>
            <p:cNvSpPr/>
            <p:nvPr/>
          </p:nvSpPr>
          <p:spPr>
            <a:xfrm>
              <a:off x="2343475" y="1957850"/>
              <a:ext cx="399775" cy="353275"/>
            </a:xfrm>
            <a:custGeom>
              <a:avLst/>
              <a:gdLst/>
              <a:ahLst/>
              <a:cxnLst/>
              <a:rect l="l" t="t" r="r" b="b"/>
              <a:pathLst>
                <a:path w="15991" h="14131" extrusionOk="0">
                  <a:moveTo>
                    <a:pt x="3257" y="1"/>
                  </a:moveTo>
                  <a:cubicBezTo>
                    <a:pt x="6049" y="784"/>
                    <a:pt x="7542" y="7788"/>
                    <a:pt x="8326" y="9379"/>
                  </a:cubicBezTo>
                  <a:cubicBezTo>
                    <a:pt x="9110" y="10947"/>
                    <a:pt x="15623" y="11338"/>
                    <a:pt x="15623" y="11338"/>
                  </a:cubicBezTo>
                  <a:cubicBezTo>
                    <a:pt x="15991" y="12710"/>
                    <a:pt x="14889" y="14130"/>
                    <a:pt x="14889" y="14130"/>
                  </a:cubicBezTo>
                  <a:cubicBezTo>
                    <a:pt x="8620" y="13885"/>
                    <a:pt x="6416" y="13346"/>
                    <a:pt x="5241" y="10873"/>
                  </a:cubicBezTo>
                  <a:cubicBezTo>
                    <a:pt x="4090" y="8400"/>
                    <a:pt x="0" y="858"/>
                    <a:pt x="32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745;p34">
              <a:extLst>
                <a:ext uri="{FF2B5EF4-FFF2-40B4-BE49-F238E27FC236}">
                  <a16:creationId xmlns:a16="http://schemas.microsoft.com/office/drawing/2014/main" id="{E5161A7A-E040-4153-86B9-62867E814700}"/>
                </a:ext>
              </a:extLst>
            </p:cNvPr>
            <p:cNvSpPr/>
            <p:nvPr/>
          </p:nvSpPr>
          <p:spPr>
            <a:xfrm>
              <a:off x="2124900" y="1955400"/>
              <a:ext cx="382050" cy="618950"/>
            </a:xfrm>
            <a:custGeom>
              <a:avLst/>
              <a:gdLst/>
              <a:ahLst/>
              <a:cxnLst/>
              <a:rect l="l" t="t" r="r" b="b"/>
              <a:pathLst>
                <a:path w="15282" h="24758" extrusionOk="0">
                  <a:moveTo>
                    <a:pt x="12000" y="99"/>
                  </a:moveTo>
                  <a:cubicBezTo>
                    <a:pt x="9527" y="1"/>
                    <a:pt x="3772" y="1274"/>
                    <a:pt x="1886" y="3698"/>
                  </a:cubicBezTo>
                  <a:cubicBezTo>
                    <a:pt x="1" y="6098"/>
                    <a:pt x="2744" y="10359"/>
                    <a:pt x="3405" y="12930"/>
                  </a:cubicBezTo>
                  <a:cubicBezTo>
                    <a:pt x="4066" y="15501"/>
                    <a:pt x="3086" y="21942"/>
                    <a:pt x="3111" y="22554"/>
                  </a:cubicBezTo>
                  <a:cubicBezTo>
                    <a:pt x="6025" y="24513"/>
                    <a:pt x="13102" y="24758"/>
                    <a:pt x="13886" y="21844"/>
                  </a:cubicBezTo>
                  <a:cubicBezTo>
                    <a:pt x="14228" y="18709"/>
                    <a:pt x="13494" y="14938"/>
                    <a:pt x="13469" y="13102"/>
                  </a:cubicBezTo>
                  <a:cubicBezTo>
                    <a:pt x="13543" y="9135"/>
                    <a:pt x="15281" y="1274"/>
                    <a:pt x="12000" y="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746;p34">
              <a:extLst>
                <a:ext uri="{FF2B5EF4-FFF2-40B4-BE49-F238E27FC236}">
                  <a16:creationId xmlns:a16="http://schemas.microsoft.com/office/drawing/2014/main" id="{0C02E9C0-C1E3-4C4D-9C09-602B42DBCC17}"/>
                </a:ext>
              </a:extLst>
            </p:cNvPr>
            <p:cNvSpPr/>
            <p:nvPr/>
          </p:nvSpPr>
          <p:spPr>
            <a:xfrm>
              <a:off x="2364900" y="1957850"/>
              <a:ext cx="120000" cy="622625"/>
            </a:xfrm>
            <a:custGeom>
              <a:avLst/>
              <a:gdLst/>
              <a:ahLst/>
              <a:cxnLst/>
              <a:rect l="l" t="t" r="r" b="b"/>
              <a:pathLst>
                <a:path w="4800" h="24905" extrusionOk="0">
                  <a:moveTo>
                    <a:pt x="270" y="588"/>
                  </a:moveTo>
                  <a:cubicBezTo>
                    <a:pt x="1861" y="6196"/>
                    <a:pt x="2229" y="12465"/>
                    <a:pt x="2082" y="14840"/>
                  </a:cubicBezTo>
                  <a:cubicBezTo>
                    <a:pt x="1935" y="17216"/>
                    <a:pt x="1861" y="24905"/>
                    <a:pt x="1861" y="24905"/>
                  </a:cubicBezTo>
                  <a:cubicBezTo>
                    <a:pt x="3722" y="23925"/>
                    <a:pt x="4530" y="22138"/>
                    <a:pt x="4530" y="21330"/>
                  </a:cubicBezTo>
                  <a:cubicBezTo>
                    <a:pt x="4530" y="20521"/>
                    <a:pt x="3845" y="13567"/>
                    <a:pt x="3869" y="13004"/>
                  </a:cubicBezTo>
                  <a:cubicBezTo>
                    <a:pt x="3869" y="12440"/>
                    <a:pt x="4800" y="6074"/>
                    <a:pt x="4530" y="3209"/>
                  </a:cubicBezTo>
                  <a:cubicBezTo>
                    <a:pt x="4286" y="343"/>
                    <a:pt x="2400" y="1"/>
                    <a:pt x="2400" y="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747;p34">
              <a:extLst>
                <a:ext uri="{FF2B5EF4-FFF2-40B4-BE49-F238E27FC236}">
                  <a16:creationId xmlns:a16="http://schemas.microsoft.com/office/drawing/2014/main" id="{0B8ADA8B-BB4E-4CFB-A0B1-AA31456E8DCD}"/>
                </a:ext>
              </a:extLst>
            </p:cNvPr>
            <p:cNvSpPr/>
            <p:nvPr/>
          </p:nvSpPr>
          <p:spPr>
            <a:xfrm>
              <a:off x="2410200" y="1803575"/>
              <a:ext cx="26950" cy="71050"/>
            </a:xfrm>
            <a:custGeom>
              <a:avLst/>
              <a:gdLst/>
              <a:ahLst/>
              <a:cxnLst/>
              <a:rect l="l" t="t" r="r" b="b"/>
              <a:pathLst>
                <a:path w="1078" h="2842" extrusionOk="0">
                  <a:moveTo>
                    <a:pt x="0" y="1"/>
                  </a:moveTo>
                  <a:cubicBezTo>
                    <a:pt x="1078" y="343"/>
                    <a:pt x="0" y="2841"/>
                    <a:pt x="0" y="2841"/>
                  </a:cubicBezTo>
                  <a:close/>
                </a:path>
              </a:pathLst>
            </a:custGeom>
            <a:solidFill>
              <a:srgbClr val="203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748;p34">
              <a:extLst>
                <a:ext uri="{FF2B5EF4-FFF2-40B4-BE49-F238E27FC236}">
                  <a16:creationId xmlns:a16="http://schemas.microsoft.com/office/drawing/2014/main" id="{F6529A14-A5C8-467F-B45D-B87A8B8BE6D7}"/>
                </a:ext>
              </a:extLst>
            </p:cNvPr>
            <p:cNvSpPr/>
            <p:nvPr/>
          </p:nvSpPr>
          <p:spPr>
            <a:xfrm>
              <a:off x="2252250" y="1753375"/>
              <a:ext cx="169600" cy="243675"/>
            </a:xfrm>
            <a:custGeom>
              <a:avLst/>
              <a:gdLst/>
              <a:ahLst/>
              <a:cxnLst/>
              <a:rect l="l" t="t" r="r" b="b"/>
              <a:pathLst>
                <a:path w="6784" h="9747" extrusionOk="0">
                  <a:moveTo>
                    <a:pt x="6367" y="2351"/>
                  </a:moveTo>
                  <a:cubicBezTo>
                    <a:pt x="6367" y="2351"/>
                    <a:pt x="6784" y="3796"/>
                    <a:pt x="6637" y="4923"/>
                  </a:cubicBezTo>
                  <a:cubicBezTo>
                    <a:pt x="6465" y="6049"/>
                    <a:pt x="6367" y="8302"/>
                    <a:pt x="5363" y="9012"/>
                  </a:cubicBezTo>
                  <a:cubicBezTo>
                    <a:pt x="4384" y="9747"/>
                    <a:pt x="2939" y="8890"/>
                    <a:pt x="1984" y="8106"/>
                  </a:cubicBezTo>
                  <a:cubicBezTo>
                    <a:pt x="1029" y="7298"/>
                    <a:pt x="25" y="5804"/>
                    <a:pt x="0" y="4017"/>
                  </a:cubicBezTo>
                  <a:cubicBezTo>
                    <a:pt x="0" y="2205"/>
                    <a:pt x="686" y="1"/>
                    <a:pt x="3282" y="123"/>
                  </a:cubicBezTo>
                  <a:cubicBezTo>
                    <a:pt x="5878" y="221"/>
                    <a:pt x="6367" y="2351"/>
                    <a:pt x="6367" y="2351"/>
                  </a:cubicBezTo>
                  <a:close/>
                </a:path>
              </a:pathLst>
            </a:custGeom>
            <a:solidFill>
              <a:srgbClr val="FFC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749;p34">
              <a:extLst>
                <a:ext uri="{FF2B5EF4-FFF2-40B4-BE49-F238E27FC236}">
                  <a16:creationId xmlns:a16="http://schemas.microsoft.com/office/drawing/2014/main" id="{5ED2CF3C-994B-4E79-93C9-F87676E3DF9D}"/>
                </a:ext>
              </a:extLst>
            </p:cNvPr>
            <p:cNvSpPr/>
            <p:nvPr/>
          </p:nvSpPr>
          <p:spPr>
            <a:xfrm>
              <a:off x="2274275" y="1915600"/>
              <a:ext cx="105325" cy="154300"/>
            </a:xfrm>
            <a:custGeom>
              <a:avLst/>
              <a:gdLst/>
              <a:ahLst/>
              <a:cxnLst/>
              <a:rect l="l" t="t" r="r" b="b"/>
              <a:pathLst>
                <a:path w="4213" h="6172" extrusionOk="0">
                  <a:moveTo>
                    <a:pt x="466" y="1"/>
                  </a:moveTo>
                  <a:cubicBezTo>
                    <a:pt x="466" y="1"/>
                    <a:pt x="662" y="2327"/>
                    <a:pt x="50" y="3184"/>
                  </a:cubicBezTo>
                  <a:cubicBezTo>
                    <a:pt x="1" y="3748"/>
                    <a:pt x="1642" y="6172"/>
                    <a:pt x="3258" y="5731"/>
                  </a:cubicBezTo>
                  <a:cubicBezTo>
                    <a:pt x="4213" y="5486"/>
                    <a:pt x="4090" y="4384"/>
                    <a:pt x="4090" y="4384"/>
                  </a:cubicBezTo>
                  <a:cubicBezTo>
                    <a:pt x="3992" y="3552"/>
                    <a:pt x="4090" y="1519"/>
                    <a:pt x="4090" y="1519"/>
                  </a:cubicBezTo>
                  <a:close/>
                </a:path>
              </a:pathLst>
            </a:custGeom>
            <a:solidFill>
              <a:srgbClr val="FFC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750;p34">
              <a:extLst>
                <a:ext uri="{FF2B5EF4-FFF2-40B4-BE49-F238E27FC236}">
                  <a16:creationId xmlns:a16="http://schemas.microsoft.com/office/drawing/2014/main" id="{02E88083-5942-4EF6-9AC6-CD146B61104A}"/>
                </a:ext>
              </a:extLst>
            </p:cNvPr>
            <p:cNvSpPr/>
            <p:nvPr/>
          </p:nvSpPr>
          <p:spPr>
            <a:xfrm>
              <a:off x="2198975" y="1692150"/>
              <a:ext cx="237575" cy="238175"/>
            </a:xfrm>
            <a:custGeom>
              <a:avLst/>
              <a:gdLst/>
              <a:ahLst/>
              <a:cxnLst/>
              <a:rect l="l" t="t" r="r" b="b"/>
              <a:pathLst>
                <a:path w="9503" h="9527" extrusionOk="0">
                  <a:moveTo>
                    <a:pt x="9135" y="2866"/>
                  </a:moveTo>
                  <a:cubicBezTo>
                    <a:pt x="9502" y="4188"/>
                    <a:pt x="9086" y="4654"/>
                    <a:pt x="7960" y="5045"/>
                  </a:cubicBezTo>
                  <a:cubicBezTo>
                    <a:pt x="6833" y="5437"/>
                    <a:pt x="3846" y="4556"/>
                    <a:pt x="3846" y="4556"/>
                  </a:cubicBezTo>
                  <a:cubicBezTo>
                    <a:pt x="4041" y="6000"/>
                    <a:pt x="3601" y="6735"/>
                    <a:pt x="3601" y="6735"/>
                  </a:cubicBezTo>
                  <a:cubicBezTo>
                    <a:pt x="3111" y="5339"/>
                    <a:pt x="2670" y="6049"/>
                    <a:pt x="2621" y="7176"/>
                  </a:cubicBezTo>
                  <a:cubicBezTo>
                    <a:pt x="2572" y="8278"/>
                    <a:pt x="3209" y="8253"/>
                    <a:pt x="3209" y="8253"/>
                  </a:cubicBezTo>
                  <a:cubicBezTo>
                    <a:pt x="3160" y="9208"/>
                    <a:pt x="2842" y="9527"/>
                    <a:pt x="2842" y="9527"/>
                  </a:cubicBezTo>
                  <a:cubicBezTo>
                    <a:pt x="1642" y="8694"/>
                    <a:pt x="1" y="3135"/>
                    <a:pt x="2180" y="3013"/>
                  </a:cubicBezTo>
                  <a:cubicBezTo>
                    <a:pt x="2205" y="1078"/>
                    <a:pt x="8351" y="1"/>
                    <a:pt x="9135" y="286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751;p34">
              <a:extLst>
                <a:ext uri="{FF2B5EF4-FFF2-40B4-BE49-F238E27FC236}">
                  <a16:creationId xmlns:a16="http://schemas.microsoft.com/office/drawing/2014/main" id="{ABC61C7E-2E8C-4722-BCD2-6BA2B0A29753}"/>
                </a:ext>
              </a:extLst>
            </p:cNvPr>
            <p:cNvSpPr/>
            <p:nvPr/>
          </p:nvSpPr>
          <p:spPr>
            <a:xfrm>
              <a:off x="2140225" y="1986025"/>
              <a:ext cx="206325" cy="606100"/>
            </a:xfrm>
            <a:custGeom>
              <a:avLst/>
              <a:gdLst/>
              <a:ahLst/>
              <a:cxnLst/>
              <a:rect l="l" t="t" r="r" b="b"/>
              <a:pathLst>
                <a:path w="8253" h="24244" extrusionOk="0">
                  <a:moveTo>
                    <a:pt x="5314" y="0"/>
                  </a:moveTo>
                  <a:cubicBezTo>
                    <a:pt x="7249" y="4065"/>
                    <a:pt x="8253" y="7763"/>
                    <a:pt x="8179" y="11118"/>
                  </a:cubicBezTo>
                  <a:cubicBezTo>
                    <a:pt x="8130" y="14472"/>
                    <a:pt x="7420" y="24243"/>
                    <a:pt x="7420" y="24243"/>
                  </a:cubicBezTo>
                  <a:cubicBezTo>
                    <a:pt x="4090" y="23435"/>
                    <a:pt x="1812" y="22480"/>
                    <a:pt x="1151" y="21329"/>
                  </a:cubicBezTo>
                  <a:cubicBezTo>
                    <a:pt x="2596" y="17558"/>
                    <a:pt x="3110" y="15036"/>
                    <a:pt x="2816" y="13958"/>
                  </a:cubicBezTo>
                  <a:cubicBezTo>
                    <a:pt x="2522" y="12881"/>
                    <a:pt x="0" y="4702"/>
                    <a:pt x="1298" y="2253"/>
                  </a:cubicBezTo>
                  <a:cubicBezTo>
                    <a:pt x="2547" y="906"/>
                    <a:pt x="5314" y="0"/>
                    <a:pt x="5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752;p34">
              <a:extLst>
                <a:ext uri="{FF2B5EF4-FFF2-40B4-BE49-F238E27FC236}">
                  <a16:creationId xmlns:a16="http://schemas.microsoft.com/office/drawing/2014/main" id="{2D32740D-C980-419E-BE97-69613A924ABA}"/>
                </a:ext>
              </a:extLst>
            </p:cNvPr>
            <p:cNvSpPr/>
            <p:nvPr/>
          </p:nvSpPr>
          <p:spPr>
            <a:xfrm>
              <a:off x="2123075" y="2020900"/>
              <a:ext cx="419375" cy="370400"/>
            </a:xfrm>
            <a:custGeom>
              <a:avLst/>
              <a:gdLst/>
              <a:ahLst/>
              <a:cxnLst/>
              <a:rect l="l" t="t" r="r" b="b"/>
              <a:pathLst>
                <a:path w="16775" h="14816" extrusionOk="0">
                  <a:moveTo>
                    <a:pt x="3086" y="784"/>
                  </a:moveTo>
                  <a:cubicBezTo>
                    <a:pt x="5388" y="1935"/>
                    <a:pt x="7224" y="8302"/>
                    <a:pt x="8963" y="9992"/>
                  </a:cubicBezTo>
                  <a:cubicBezTo>
                    <a:pt x="9967" y="10971"/>
                    <a:pt x="14889" y="12220"/>
                    <a:pt x="16260" y="12269"/>
                  </a:cubicBezTo>
                  <a:cubicBezTo>
                    <a:pt x="16775" y="13469"/>
                    <a:pt x="15844" y="14816"/>
                    <a:pt x="15844" y="14816"/>
                  </a:cubicBezTo>
                  <a:cubicBezTo>
                    <a:pt x="7445" y="14008"/>
                    <a:pt x="7077" y="13567"/>
                    <a:pt x="4482" y="10261"/>
                  </a:cubicBezTo>
                  <a:cubicBezTo>
                    <a:pt x="1274" y="6172"/>
                    <a:pt x="0" y="1"/>
                    <a:pt x="3086" y="78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753;p34">
              <a:extLst>
                <a:ext uri="{FF2B5EF4-FFF2-40B4-BE49-F238E27FC236}">
                  <a16:creationId xmlns:a16="http://schemas.microsoft.com/office/drawing/2014/main" id="{6A46F07C-68FF-4B78-92F6-FB68114FF7A0}"/>
                </a:ext>
              </a:extLst>
            </p:cNvPr>
            <p:cNvSpPr/>
            <p:nvPr/>
          </p:nvSpPr>
          <p:spPr>
            <a:xfrm>
              <a:off x="2299375" y="1953575"/>
              <a:ext cx="76550" cy="53275"/>
            </a:xfrm>
            <a:custGeom>
              <a:avLst/>
              <a:gdLst/>
              <a:ahLst/>
              <a:cxnLst/>
              <a:rect l="l" t="t" r="r" b="b"/>
              <a:pathLst>
                <a:path w="3062" h="2131" extrusionOk="0">
                  <a:moveTo>
                    <a:pt x="3062" y="1225"/>
                  </a:moveTo>
                  <a:cubicBezTo>
                    <a:pt x="2352" y="1494"/>
                    <a:pt x="1323" y="1078"/>
                    <a:pt x="1" y="0"/>
                  </a:cubicBezTo>
                  <a:cubicBezTo>
                    <a:pt x="1" y="0"/>
                    <a:pt x="393" y="1567"/>
                    <a:pt x="3062" y="2131"/>
                  </a:cubicBezTo>
                  <a:close/>
                </a:path>
              </a:pathLst>
            </a:custGeom>
            <a:solidFill>
              <a:srgbClr val="F4A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754;p34">
              <a:extLst>
                <a:ext uri="{FF2B5EF4-FFF2-40B4-BE49-F238E27FC236}">
                  <a16:creationId xmlns:a16="http://schemas.microsoft.com/office/drawing/2014/main" id="{97595893-FE28-43F4-8D19-429ADBD874EB}"/>
                </a:ext>
              </a:extLst>
            </p:cNvPr>
            <p:cNvSpPr/>
            <p:nvPr/>
          </p:nvSpPr>
          <p:spPr>
            <a:xfrm>
              <a:off x="2273050" y="1972550"/>
              <a:ext cx="82675" cy="116325"/>
            </a:xfrm>
            <a:custGeom>
              <a:avLst/>
              <a:gdLst/>
              <a:ahLst/>
              <a:cxnLst/>
              <a:rect l="l" t="t" r="r" b="b"/>
              <a:pathLst>
                <a:path w="3307" h="4653" extrusionOk="0">
                  <a:moveTo>
                    <a:pt x="442" y="0"/>
                  </a:moveTo>
                  <a:cubicBezTo>
                    <a:pt x="417" y="74"/>
                    <a:pt x="1" y="539"/>
                    <a:pt x="1" y="539"/>
                  </a:cubicBezTo>
                  <a:cubicBezTo>
                    <a:pt x="1" y="539"/>
                    <a:pt x="834" y="2351"/>
                    <a:pt x="1127" y="3159"/>
                  </a:cubicBezTo>
                  <a:cubicBezTo>
                    <a:pt x="1446" y="3967"/>
                    <a:pt x="2229" y="4653"/>
                    <a:pt x="2229" y="4653"/>
                  </a:cubicBezTo>
                  <a:lnTo>
                    <a:pt x="3307" y="3453"/>
                  </a:lnTo>
                  <a:cubicBezTo>
                    <a:pt x="1813" y="2669"/>
                    <a:pt x="442" y="0"/>
                    <a:pt x="4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755;p34">
              <a:extLst>
                <a:ext uri="{FF2B5EF4-FFF2-40B4-BE49-F238E27FC236}">
                  <a16:creationId xmlns:a16="http://schemas.microsoft.com/office/drawing/2014/main" id="{16D397CC-2DA8-44A4-952D-B98EB18F5EB0}"/>
                </a:ext>
              </a:extLst>
            </p:cNvPr>
            <p:cNvSpPr/>
            <p:nvPr/>
          </p:nvSpPr>
          <p:spPr>
            <a:xfrm>
              <a:off x="2355700" y="1983575"/>
              <a:ext cx="38000" cy="96125"/>
            </a:xfrm>
            <a:custGeom>
              <a:avLst/>
              <a:gdLst/>
              <a:ahLst/>
              <a:cxnLst/>
              <a:rect l="l" t="t" r="r" b="b"/>
              <a:pathLst>
                <a:path w="1520" h="3845" extrusionOk="0">
                  <a:moveTo>
                    <a:pt x="711" y="123"/>
                  </a:moveTo>
                  <a:cubicBezTo>
                    <a:pt x="613" y="0"/>
                    <a:pt x="368" y="2424"/>
                    <a:pt x="1" y="3012"/>
                  </a:cubicBezTo>
                  <a:cubicBezTo>
                    <a:pt x="711" y="3673"/>
                    <a:pt x="1127" y="3845"/>
                    <a:pt x="1127" y="3845"/>
                  </a:cubicBezTo>
                  <a:cubicBezTo>
                    <a:pt x="1127" y="3845"/>
                    <a:pt x="1519" y="1151"/>
                    <a:pt x="711" y="12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756;p34">
              <a:extLst>
                <a:ext uri="{FF2B5EF4-FFF2-40B4-BE49-F238E27FC236}">
                  <a16:creationId xmlns:a16="http://schemas.microsoft.com/office/drawing/2014/main" id="{42C153EA-591D-4D33-837A-2FE9C2355D3D}"/>
                </a:ext>
              </a:extLst>
            </p:cNvPr>
            <p:cNvSpPr/>
            <p:nvPr/>
          </p:nvSpPr>
          <p:spPr>
            <a:xfrm>
              <a:off x="4197200" y="2609850"/>
              <a:ext cx="18400" cy="60625"/>
            </a:xfrm>
            <a:custGeom>
              <a:avLst/>
              <a:gdLst/>
              <a:ahLst/>
              <a:cxnLst/>
              <a:rect l="l" t="t" r="r" b="b"/>
              <a:pathLst>
                <a:path w="736" h="2425" extrusionOk="0">
                  <a:moveTo>
                    <a:pt x="735" y="25"/>
                  </a:moveTo>
                  <a:cubicBezTo>
                    <a:pt x="662" y="1225"/>
                    <a:pt x="539" y="2424"/>
                    <a:pt x="539" y="2424"/>
                  </a:cubicBezTo>
                  <a:lnTo>
                    <a:pt x="294" y="2424"/>
                  </a:lnTo>
                  <a:cubicBezTo>
                    <a:pt x="294" y="2424"/>
                    <a:pt x="294" y="612"/>
                    <a:pt x="1" y="1004"/>
                  </a:cubicBezTo>
                  <a:cubicBezTo>
                    <a:pt x="50" y="0"/>
                    <a:pt x="735" y="25"/>
                    <a:pt x="735" y="25"/>
                  </a:cubicBez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757;p34">
              <a:extLst>
                <a:ext uri="{FF2B5EF4-FFF2-40B4-BE49-F238E27FC236}">
                  <a16:creationId xmlns:a16="http://schemas.microsoft.com/office/drawing/2014/main" id="{F3E718E3-2840-4078-A8C4-29629907B2CD}"/>
                </a:ext>
              </a:extLst>
            </p:cNvPr>
            <p:cNvSpPr/>
            <p:nvPr/>
          </p:nvSpPr>
          <p:spPr>
            <a:xfrm>
              <a:off x="4111500" y="2158050"/>
              <a:ext cx="124900" cy="521600"/>
            </a:xfrm>
            <a:custGeom>
              <a:avLst/>
              <a:gdLst/>
              <a:ahLst/>
              <a:cxnLst/>
              <a:rect l="l" t="t" r="r" b="b"/>
              <a:pathLst>
                <a:path w="4996" h="20864" extrusionOk="0">
                  <a:moveTo>
                    <a:pt x="466" y="20154"/>
                  </a:moveTo>
                  <a:cubicBezTo>
                    <a:pt x="343" y="20154"/>
                    <a:pt x="172" y="20007"/>
                    <a:pt x="0" y="19786"/>
                  </a:cubicBezTo>
                  <a:cubicBezTo>
                    <a:pt x="270" y="19468"/>
                    <a:pt x="564" y="19150"/>
                    <a:pt x="735" y="18905"/>
                  </a:cubicBezTo>
                  <a:cubicBezTo>
                    <a:pt x="1298" y="18097"/>
                    <a:pt x="2253" y="16334"/>
                    <a:pt x="2278" y="15525"/>
                  </a:cubicBezTo>
                  <a:cubicBezTo>
                    <a:pt x="2327" y="14717"/>
                    <a:pt x="1837" y="6367"/>
                    <a:pt x="1714" y="5338"/>
                  </a:cubicBezTo>
                  <a:cubicBezTo>
                    <a:pt x="1568" y="4310"/>
                    <a:pt x="1200" y="441"/>
                    <a:pt x="1225" y="221"/>
                  </a:cubicBezTo>
                  <a:cubicBezTo>
                    <a:pt x="1274" y="0"/>
                    <a:pt x="4824" y="1592"/>
                    <a:pt x="4824" y="1592"/>
                  </a:cubicBezTo>
                  <a:cubicBezTo>
                    <a:pt x="4775" y="1910"/>
                    <a:pt x="4286" y="3918"/>
                    <a:pt x="4482" y="5216"/>
                  </a:cubicBezTo>
                  <a:cubicBezTo>
                    <a:pt x="4678" y="6489"/>
                    <a:pt x="4996" y="7346"/>
                    <a:pt x="4824" y="9452"/>
                  </a:cubicBezTo>
                  <a:cubicBezTo>
                    <a:pt x="4653" y="11558"/>
                    <a:pt x="3625" y="14938"/>
                    <a:pt x="3967" y="16554"/>
                  </a:cubicBezTo>
                  <a:cubicBezTo>
                    <a:pt x="3992" y="16578"/>
                    <a:pt x="3992" y="16603"/>
                    <a:pt x="3992" y="16627"/>
                  </a:cubicBezTo>
                  <a:cubicBezTo>
                    <a:pt x="2939" y="18072"/>
                    <a:pt x="2572" y="20864"/>
                    <a:pt x="466" y="20154"/>
                  </a:cubicBezTo>
                  <a:close/>
                </a:path>
              </a:pathLst>
            </a:custGeom>
            <a:solidFill>
              <a:srgbClr val="FFC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758;p34">
              <a:extLst>
                <a:ext uri="{FF2B5EF4-FFF2-40B4-BE49-F238E27FC236}">
                  <a16:creationId xmlns:a16="http://schemas.microsoft.com/office/drawing/2014/main" id="{79124FA3-47D3-4D4A-BE05-0C7A13E0B567}"/>
                </a:ext>
              </a:extLst>
            </p:cNvPr>
            <p:cNvSpPr/>
            <p:nvPr/>
          </p:nvSpPr>
          <p:spPr>
            <a:xfrm>
              <a:off x="4081500" y="2573725"/>
              <a:ext cx="138375" cy="125525"/>
            </a:xfrm>
            <a:custGeom>
              <a:avLst/>
              <a:gdLst/>
              <a:ahLst/>
              <a:cxnLst/>
              <a:rect l="l" t="t" r="r" b="b"/>
              <a:pathLst>
                <a:path w="5535" h="5021" extrusionOk="0">
                  <a:moveTo>
                    <a:pt x="1200" y="3159"/>
                  </a:moveTo>
                  <a:cubicBezTo>
                    <a:pt x="1372" y="3380"/>
                    <a:pt x="1543" y="3527"/>
                    <a:pt x="1666" y="3527"/>
                  </a:cubicBezTo>
                  <a:cubicBezTo>
                    <a:pt x="3772" y="4237"/>
                    <a:pt x="4139" y="1445"/>
                    <a:pt x="5192" y="0"/>
                  </a:cubicBezTo>
                  <a:cubicBezTo>
                    <a:pt x="5535" y="1519"/>
                    <a:pt x="5388" y="1690"/>
                    <a:pt x="5094" y="1910"/>
                  </a:cubicBezTo>
                  <a:cubicBezTo>
                    <a:pt x="4825" y="2131"/>
                    <a:pt x="3845" y="3331"/>
                    <a:pt x="3674" y="4188"/>
                  </a:cubicBezTo>
                  <a:cubicBezTo>
                    <a:pt x="3478" y="5020"/>
                    <a:pt x="809" y="4947"/>
                    <a:pt x="319" y="4776"/>
                  </a:cubicBezTo>
                  <a:cubicBezTo>
                    <a:pt x="0" y="4653"/>
                    <a:pt x="613" y="3894"/>
                    <a:pt x="1200" y="3159"/>
                  </a:cubicBez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759;p34">
              <a:extLst>
                <a:ext uri="{FF2B5EF4-FFF2-40B4-BE49-F238E27FC236}">
                  <a16:creationId xmlns:a16="http://schemas.microsoft.com/office/drawing/2014/main" id="{5F3DBAFD-E36A-4191-B87C-1D7C2DCABED1}"/>
                </a:ext>
              </a:extLst>
            </p:cNvPr>
            <p:cNvSpPr/>
            <p:nvPr/>
          </p:nvSpPr>
          <p:spPr>
            <a:xfrm>
              <a:off x="4270050" y="2163550"/>
              <a:ext cx="115725" cy="612825"/>
            </a:xfrm>
            <a:custGeom>
              <a:avLst/>
              <a:gdLst/>
              <a:ahLst/>
              <a:cxnLst/>
              <a:rect l="l" t="t" r="r" b="b"/>
              <a:pathLst>
                <a:path w="4629" h="24513" extrusionOk="0">
                  <a:moveTo>
                    <a:pt x="1470" y="8596"/>
                  </a:moveTo>
                  <a:cubicBezTo>
                    <a:pt x="1568" y="9526"/>
                    <a:pt x="2131" y="16726"/>
                    <a:pt x="2033" y="17926"/>
                  </a:cubicBezTo>
                  <a:cubicBezTo>
                    <a:pt x="1984" y="18660"/>
                    <a:pt x="1641" y="19811"/>
                    <a:pt x="1421" y="20742"/>
                  </a:cubicBezTo>
                  <a:cubicBezTo>
                    <a:pt x="1274" y="21329"/>
                    <a:pt x="1201" y="21819"/>
                    <a:pt x="1274" y="22064"/>
                  </a:cubicBezTo>
                  <a:cubicBezTo>
                    <a:pt x="1494" y="22676"/>
                    <a:pt x="1494" y="24513"/>
                    <a:pt x="2498" y="24097"/>
                  </a:cubicBezTo>
                  <a:cubicBezTo>
                    <a:pt x="3502" y="23680"/>
                    <a:pt x="4164" y="22407"/>
                    <a:pt x="3943" y="20987"/>
                  </a:cubicBezTo>
                  <a:cubicBezTo>
                    <a:pt x="3747" y="19591"/>
                    <a:pt x="3992" y="18905"/>
                    <a:pt x="3943" y="18048"/>
                  </a:cubicBezTo>
                  <a:cubicBezTo>
                    <a:pt x="3870" y="17215"/>
                    <a:pt x="4433" y="11975"/>
                    <a:pt x="4531" y="10090"/>
                  </a:cubicBezTo>
                  <a:cubicBezTo>
                    <a:pt x="4629" y="8228"/>
                    <a:pt x="3992" y="7347"/>
                    <a:pt x="3943" y="6098"/>
                  </a:cubicBezTo>
                  <a:cubicBezTo>
                    <a:pt x="3919" y="4849"/>
                    <a:pt x="4286" y="2253"/>
                    <a:pt x="4286" y="2253"/>
                  </a:cubicBezTo>
                  <a:cubicBezTo>
                    <a:pt x="4286" y="2253"/>
                    <a:pt x="1" y="1"/>
                    <a:pt x="344" y="2719"/>
                  </a:cubicBezTo>
                  <a:cubicBezTo>
                    <a:pt x="686" y="5437"/>
                    <a:pt x="1372" y="7665"/>
                    <a:pt x="1470" y="8596"/>
                  </a:cubicBezTo>
                  <a:close/>
                </a:path>
              </a:pathLst>
            </a:custGeom>
            <a:solidFill>
              <a:srgbClr val="FFC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760;p34">
              <a:extLst>
                <a:ext uri="{FF2B5EF4-FFF2-40B4-BE49-F238E27FC236}">
                  <a16:creationId xmlns:a16="http://schemas.microsoft.com/office/drawing/2014/main" id="{B01DB195-5E40-489F-9A18-74BCB73B520D}"/>
                </a:ext>
              </a:extLst>
            </p:cNvPr>
            <p:cNvSpPr/>
            <p:nvPr/>
          </p:nvSpPr>
          <p:spPr>
            <a:xfrm>
              <a:off x="4297600" y="2682075"/>
              <a:ext cx="76550" cy="94300"/>
            </a:xfrm>
            <a:custGeom>
              <a:avLst/>
              <a:gdLst/>
              <a:ahLst/>
              <a:cxnLst/>
              <a:rect l="l" t="t" r="r" b="b"/>
              <a:pathLst>
                <a:path w="3062" h="3772" extrusionOk="0">
                  <a:moveTo>
                    <a:pt x="1" y="1397"/>
                  </a:moveTo>
                  <a:cubicBezTo>
                    <a:pt x="74" y="2645"/>
                    <a:pt x="392" y="3772"/>
                    <a:pt x="1396" y="3356"/>
                  </a:cubicBezTo>
                  <a:cubicBezTo>
                    <a:pt x="2400" y="2939"/>
                    <a:pt x="3062" y="1666"/>
                    <a:pt x="2841" y="246"/>
                  </a:cubicBezTo>
                  <a:cubicBezTo>
                    <a:pt x="2303" y="1813"/>
                    <a:pt x="270" y="1739"/>
                    <a:pt x="319" y="1"/>
                  </a:cubicBezTo>
                  <a:cubicBezTo>
                    <a:pt x="172" y="588"/>
                    <a:pt x="1" y="1127"/>
                    <a:pt x="1" y="1397"/>
                  </a:cubicBez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761;p34">
              <a:extLst>
                <a:ext uri="{FF2B5EF4-FFF2-40B4-BE49-F238E27FC236}">
                  <a16:creationId xmlns:a16="http://schemas.microsoft.com/office/drawing/2014/main" id="{D7B0B715-BD77-4BAB-8BA8-24F5292B7FE2}"/>
                </a:ext>
              </a:extLst>
            </p:cNvPr>
            <p:cNvSpPr/>
            <p:nvPr/>
          </p:nvSpPr>
          <p:spPr>
            <a:xfrm>
              <a:off x="4134750" y="1940100"/>
              <a:ext cx="143300" cy="614050"/>
            </a:xfrm>
            <a:custGeom>
              <a:avLst/>
              <a:gdLst/>
              <a:ahLst/>
              <a:cxnLst/>
              <a:rect l="l" t="t" r="r" b="b"/>
              <a:pathLst>
                <a:path w="5732" h="24562" extrusionOk="0">
                  <a:moveTo>
                    <a:pt x="1" y="0"/>
                  </a:moveTo>
                  <a:cubicBezTo>
                    <a:pt x="1" y="0"/>
                    <a:pt x="25" y="8694"/>
                    <a:pt x="1" y="11534"/>
                  </a:cubicBezTo>
                  <a:cubicBezTo>
                    <a:pt x="1" y="14399"/>
                    <a:pt x="760" y="23999"/>
                    <a:pt x="760" y="23999"/>
                  </a:cubicBezTo>
                  <a:cubicBezTo>
                    <a:pt x="2205" y="24562"/>
                    <a:pt x="3625" y="23876"/>
                    <a:pt x="3625" y="23876"/>
                  </a:cubicBezTo>
                  <a:cubicBezTo>
                    <a:pt x="3821" y="21378"/>
                    <a:pt x="4556" y="17313"/>
                    <a:pt x="4678" y="15158"/>
                  </a:cubicBezTo>
                  <a:cubicBezTo>
                    <a:pt x="4801" y="13003"/>
                    <a:pt x="3821" y="12661"/>
                    <a:pt x="4237" y="11093"/>
                  </a:cubicBezTo>
                  <a:cubicBezTo>
                    <a:pt x="4629" y="9526"/>
                    <a:pt x="5731" y="1127"/>
                    <a:pt x="5731" y="1127"/>
                  </a:cubicBez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762;p34">
              <a:extLst>
                <a:ext uri="{FF2B5EF4-FFF2-40B4-BE49-F238E27FC236}">
                  <a16:creationId xmlns:a16="http://schemas.microsoft.com/office/drawing/2014/main" id="{C4E5BD74-DDA4-4B7E-8457-191293E2D04A}"/>
                </a:ext>
              </a:extLst>
            </p:cNvPr>
            <p:cNvSpPr/>
            <p:nvPr/>
          </p:nvSpPr>
          <p:spPr>
            <a:xfrm>
              <a:off x="4243725" y="1846425"/>
              <a:ext cx="177575" cy="783650"/>
            </a:xfrm>
            <a:custGeom>
              <a:avLst/>
              <a:gdLst/>
              <a:ahLst/>
              <a:cxnLst/>
              <a:rect l="l" t="t" r="r" b="b"/>
              <a:pathLst>
                <a:path w="7103" h="31346" extrusionOk="0">
                  <a:moveTo>
                    <a:pt x="319" y="5584"/>
                  </a:moveTo>
                  <a:cubicBezTo>
                    <a:pt x="319" y="5584"/>
                    <a:pt x="1054" y="14914"/>
                    <a:pt x="1372" y="16089"/>
                  </a:cubicBezTo>
                  <a:cubicBezTo>
                    <a:pt x="1690" y="17265"/>
                    <a:pt x="1935" y="21844"/>
                    <a:pt x="2156" y="23411"/>
                  </a:cubicBezTo>
                  <a:cubicBezTo>
                    <a:pt x="2401" y="24978"/>
                    <a:pt x="2425" y="29484"/>
                    <a:pt x="2425" y="29484"/>
                  </a:cubicBezTo>
                  <a:cubicBezTo>
                    <a:pt x="2988" y="31345"/>
                    <a:pt x="5315" y="29778"/>
                    <a:pt x="5315" y="29778"/>
                  </a:cubicBezTo>
                  <a:cubicBezTo>
                    <a:pt x="6294" y="23999"/>
                    <a:pt x="5608" y="21134"/>
                    <a:pt x="5584" y="19420"/>
                  </a:cubicBezTo>
                  <a:cubicBezTo>
                    <a:pt x="5559" y="17730"/>
                    <a:pt x="6392" y="13298"/>
                    <a:pt x="6221" y="11461"/>
                  </a:cubicBezTo>
                  <a:cubicBezTo>
                    <a:pt x="6049" y="9625"/>
                    <a:pt x="5853" y="5780"/>
                    <a:pt x="6221" y="5070"/>
                  </a:cubicBezTo>
                  <a:cubicBezTo>
                    <a:pt x="6564" y="4360"/>
                    <a:pt x="6980" y="3184"/>
                    <a:pt x="7102" y="1054"/>
                  </a:cubicBezTo>
                  <a:cubicBezTo>
                    <a:pt x="4335" y="1"/>
                    <a:pt x="1" y="1176"/>
                    <a:pt x="1" y="1176"/>
                  </a:cubicBez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763;p34">
              <a:extLst>
                <a:ext uri="{FF2B5EF4-FFF2-40B4-BE49-F238E27FC236}">
                  <a16:creationId xmlns:a16="http://schemas.microsoft.com/office/drawing/2014/main" id="{7F74CF50-770C-4672-AFAB-8C0827F875CE}"/>
                </a:ext>
              </a:extLst>
            </p:cNvPr>
            <p:cNvSpPr/>
            <p:nvPr/>
          </p:nvSpPr>
          <p:spPr>
            <a:xfrm>
              <a:off x="4064975" y="1475450"/>
              <a:ext cx="339175" cy="610375"/>
            </a:xfrm>
            <a:custGeom>
              <a:avLst/>
              <a:gdLst/>
              <a:ahLst/>
              <a:cxnLst/>
              <a:rect l="l" t="t" r="r" b="b"/>
              <a:pathLst>
                <a:path w="13567" h="24415" extrusionOk="0">
                  <a:moveTo>
                    <a:pt x="3208" y="123"/>
                  </a:moveTo>
                  <a:cubicBezTo>
                    <a:pt x="5657" y="0"/>
                    <a:pt x="9820" y="2890"/>
                    <a:pt x="11681" y="5265"/>
                  </a:cubicBezTo>
                  <a:cubicBezTo>
                    <a:pt x="13567" y="7640"/>
                    <a:pt x="12416" y="10187"/>
                    <a:pt x="11779" y="12734"/>
                  </a:cubicBezTo>
                  <a:cubicBezTo>
                    <a:pt x="11142" y="15281"/>
                    <a:pt x="12122" y="21623"/>
                    <a:pt x="12122" y="22235"/>
                  </a:cubicBezTo>
                  <a:cubicBezTo>
                    <a:pt x="9232" y="24170"/>
                    <a:pt x="3845" y="24415"/>
                    <a:pt x="3037" y="21549"/>
                  </a:cubicBezTo>
                  <a:cubicBezTo>
                    <a:pt x="2694" y="18440"/>
                    <a:pt x="3404" y="15207"/>
                    <a:pt x="3429" y="13371"/>
                  </a:cubicBezTo>
                  <a:cubicBezTo>
                    <a:pt x="3306" y="9452"/>
                    <a:pt x="0" y="1298"/>
                    <a:pt x="3208" y="12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764;p34">
              <a:extLst>
                <a:ext uri="{FF2B5EF4-FFF2-40B4-BE49-F238E27FC236}">
                  <a16:creationId xmlns:a16="http://schemas.microsoft.com/office/drawing/2014/main" id="{4DEBCA52-766E-4C7C-A377-B37005DC379E}"/>
                </a:ext>
              </a:extLst>
            </p:cNvPr>
            <p:cNvSpPr/>
            <p:nvPr/>
          </p:nvSpPr>
          <p:spPr>
            <a:xfrm>
              <a:off x="4112100" y="1477900"/>
              <a:ext cx="92475" cy="614050"/>
            </a:xfrm>
            <a:custGeom>
              <a:avLst/>
              <a:gdLst/>
              <a:ahLst/>
              <a:cxnLst/>
              <a:rect l="l" t="t" r="r" b="b"/>
              <a:pathLst>
                <a:path w="3699" h="24562" extrusionOk="0">
                  <a:moveTo>
                    <a:pt x="3478" y="588"/>
                  </a:moveTo>
                  <a:cubicBezTo>
                    <a:pt x="2205" y="6122"/>
                    <a:pt x="2597" y="12097"/>
                    <a:pt x="2866" y="14423"/>
                  </a:cubicBezTo>
                  <a:cubicBezTo>
                    <a:pt x="3160" y="16774"/>
                    <a:pt x="3209" y="24561"/>
                    <a:pt x="3209" y="24561"/>
                  </a:cubicBezTo>
                  <a:cubicBezTo>
                    <a:pt x="1323" y="23606"/>
                    <a:pt x="417" y="21843"/>
                    <a:pt x="393" y="21035"/>
                  </a:cubicBezTo>
                  <a:cubicBezTo>
                    <a:pt x="344" y="20252"/>
                    <a:pt x="1078" y="13493"/>
                    <a:pt x="1005" y="12930"/>
                  </a:cubicBezTo>
                  <a:cubicBezTo>
                    <a:pt x="956" y="12391"/>
                    <a:pt x="1" y="7175"/>
                    <a:pt x="99" y="4334"/>
                  </a:cubicBezTo>
                  <a:cubicBezTo>
                    <a:pt x="221" y="1518"/>
                    <a:pt x="1274" y="1102"/>
                    <a:pt x="1274" y="1102"/>
                  </a:cubicBezTo>
                  <a:lnTo>
                    <a:pt x="3698" y="0"/>
                  </a:lnTo>
                  <a:close/>
                </a:path>
              </a:pathLst>
            </a:custGeom>
            <a:solidFill>
              <a:srgbClr val="FBD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765;p34">
              <a:extLst>
                <a:ext uri="{FF2B5EF4-FFF2-40B4-BE49-F238E27FC236}">
                  <a16:creationId xmlns:a16="http://schemas.microsoft.com/office/drawing/2014/main" id="{361B8C08-79AE-4B28-AFA7-20B48E41C87B}"/>
                </a:ext>
              </a:extLst>
            </p:cNvPr>
            <p:cNvSpPr/>
            <p:nvPr/>
          </p:nvSpPr>
          <p:spPr>
            <a:xfrm>
              <a:off x="4240050" y="1507275"/>
              <a:ext cx="216150" cy="590175"/>
            </a:xfrm>
            <a:custGeom>
              <a:avLst/>
              <a:gdLst/>
              <a:ahLst/>
              <a:cxnLst/>
              <a:rect l="l" t="t" r="r" b="b"/>
              <a:pathLst>
                <a:path w="8646" h="23607" extrusionOk="0">
                  <a:moveTo>
                    <a:pt x="1886" y="1"/>
                  </a:moveTo>
                  <a:cubicBezTo>
                    <a:pt x="1" y="4017"/>
                    <a:pt x="907" y="7714"/>
                    <a:pt x="1005" y="11020"/>
                  </a:cubicBezTo>
                  <a:cubicBezTo>
                    <a:pt x="1078" y="14326"/>
                    <a:pt x="2792" y="23607"/>
                    <a:pt x="2792" y="23607"/>
                  </a:cubicBezTo>
                  <a:cubicBezTo>
                    <a:pt x="6098" y="22799"/>
                    <a:pt x="6490" y="20570"/>
                    <a:pt x="7127" y="19444"/>
                  </a:cubicBezTo>
                  <a:cubicBezTo>
                    <a:pt x="8645" y="11706"/>
                    <a:pt x="6711" y="5437"/>
                    <a:pt x="5290" y="3110"/>
                  </a:cubicBezTo>
                  <a:cubicBezTo>
                    <a:pt x="4164" y="1298"/>
                    <a:pt x="1886" y="1"/>
                    <a:pt x="1886" y="1"/>
                  </a:cubicBezTo>
                  <a:close/>
                </a:path>
              </a:pathLst>
            </a:custGeom>
            <a:solidFill>
              <a:srgbClr val="FBD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766;p34">
              <a:extLst>
                <a:ext uri="{FF2B5EF4-FFF2-40B4-BE49-F238E27FC236}">
                  <a16:creationId xmlns:a16="http://schemas.microsoft.com/office/drawing/2014/main" id="{29069AC9-7CE7-4639-9377-03A8D4A04B64}"/>
                </a:ext>
              </a:extLst>
            </p:cNvPr>
            <p:cNvSpPr/>
            <p:nvPr/>
          </p:nvSpPr>
          <p:spPr>
            <a:xfrm>
              <a:off x="3944375" y="1791100"/>
              <a:ext cx="64300" cy="33625"/>
            </a:xfrm>
            <a:custGeom>
              <a:avLst/>
              <a:gdLst/>
              <a:ahLst/>
              <a:cxnLst/>
              <a:rect l="l" t="t" r="r" b="b"/>
              <a:pathLst>
                <a:path w="2572" h="1345" extrusionOk="0">
                  <a:moveTo>
                    <a:pt x="1319" y="1"/>
                  </a:moveTo>
                  <a:cubicBezTo>
                    <a:pt x="1012" y="1"/>
                    <a:pt x="704" y="68"/>
                    <a:pt x="465" y="206"/>
                  </a:cubicBezTo>
                  <a:cubicBezTo>
                    <a:pt x="0" y="451"/>
                    <a:pt x="0" y="891"/>
                    <a:pt x="465" y="1161"/>
                  </a:cubicBezTo>
                  <a:cubicBezTo>
                    <a:pt x="686" y="1283"/>
                    <a:pt x="986" y="1344"/>
                    <a:pt x="1286" y="1344"/>
                  </a:cubicBezTo>
                  <a:cubicBezTo>
                    <a:pt x="1586" y="1344"/>
                    <a:pt x="1886" y="1283"/>
                    <a:pt x="2106" y="1161"/>
                  </a:cubicBezTo>
                  <a:cubicBezTo>
                    <a:pt x="2571" y="891"/>
                    <a:pt x="2571" y="451"/>
                    <a:pt x="2131" y="181"/>
                  </a:cubicBezTo>
                  <a:cubicBezTo>
                    <a:pt x="1903" y="62"/>
                    <a:pt x="1612" y="1"/>
                    <a:pt x="1319" y="1"/>
                  </a:cubicBezTo>
                  <a:close/>
                </a:path>
              </a:pathLst>
            </a:custGeom>
            <a:solidFill>
              <a:srgbClr val="83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767;p34">
              <a:extLst>
                <a:ext uri="{FF2B5EF4-FFF2-40B4-BE49-F238E27FC236}">
                  <a16:creationId xmlns:a16="http://schemas.microsoft.com/office/drawing/2014/main" id="{B98A5529-3213-48AB-95FA-2F0B3EAE22DD}"/>
                </a:ext>
              </a:extLst>
            </p:cNvPr>
            <p:cNvSpPr/>
            <p:nvPr/>
          </p:nvSpPr>
          <p:spPr>
            <a:xfrm>
              <a:off x="4062525" y="1567275"/>
              <a:ext cx="352650" cy="342850"/>
            </a:xfrm>
            <a:custGeom>
              <a:avLst/>
              <a:gdLst/>
              <a:ahLst/>
              <a:cxnLst/>
              <a:rect l="l" t="t" r="r" b="b"/>
              <a:pathLst>
                <a:path w="14106" h="13714" extrusionOk="0">
                  <a:moveTo>
                    <a:pt x="11069" y="759"/>
                  </a:moveTo>
                  <a:cubicBezTo>
                    <a:pt x="8791" y="1886"/>
                    <a:pt x="8571" y="8596"/>
                    <a:pt x="6832" y="10261"/>
                  </a:cubicBezTo>
                  <a:cubicBezTo>
                    <a:pt x="5828" y="11216"/>
                    <a:pt x="1886" y="10457"/>
                    <a:pt x="539" y="10481"/>
                  </a:cubicBezTo>
                  <a:cubicBezTo>
                    <a:pt x="0" y="11681"/>
                    <a:pt x="735" y="13101"/>
                    <a:pt x="735" y="13101"/>
                  </a:cubicBezTo>
                  <a:cubicBezTo>
                    <a:pt x="8253" y="13469"/>
                    <a:pt x="9159" y="13714"/>
                    <a:pt x="11069" y="10040"/>
                  </a:cubicBezTo>
                  <a:cubicBezTo>
                    <a:pt x="12587" y="7200"/>
                    <a:pt x="14105" y="0"/>
                    <a:pt x="11069" y="759"/>
                  </a:cubicBezTo>
                  <a:close/>
                </a:path>
              </a:pathLst>
            </a:custGeom>
            <a:solidFill>
              <a:srgbClr val="FBD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768;p34">
              <a:extLst>
                <a:ext uri="{FF2B5EF4-FFF2-40B4-BE49-F238E27FC236}">
                  <a16:creationId xmlns:a16="http://schemas.microsoft.com/office/drawing/2014/main" id="{FC532582-DE4E-4585-8608-E1F465610BE2}"/>
                </a:ext>
              </a:extLst>
            </p:cNvPr>
            <p:cNvSpPr/>
            <p:nvPr/>
          </p:nvSpPr>
          <p:spPr>
            <a:xfrm>
              <a:off x="3947425" y="1487675"/>
              <a:ext cx="272450" cy="337975"/>
            </a:xfrm>
            <a:custGeom>
              <a:avLst/>
              <a:gdLst/>
              <a:ahLst/>
              <a:cxnLst/>
              <a:rect l="l" t="t" r="r" b="b"/>
              <a:pathLst>
                <a:path w="10898" h="13519" extrusionOk="0">
                  <a:moveTo>
                    <a:pt x="7861" y="711"/>
                  </a:moveTo>
                  <a:cubicBezTo>
                    <a:pt x="6392" y="1470"/>
                    <a:pt x="5706" y="7568"/>
                    <a:pt x="3968" y="9110"/>
                  </a:cubicBezTo>
                  <a:cubicBezTo>
                    <a:pt x="2964" y="9967"/>
                    <a:pt x="2547" y="10751"/>
                    <a:pt x="515" y="11755"/>
                  </a:cubicBezTo>
                  <a:cubicBezTo>
                    <a:pt x="1" y="12857"/>
                    <a:pt x="1421" y="13518"/>
                    <a:pt x="1421" y="13518"/>
                  </a:cubicBezTo>
                  <a:cubicBezTo>
                    <a:pt x="5437" y="12000"/>
                    <a:pt x="6367" y="10702"/>
                    <a:pt x="7714" y="8670"/>
                  </a:cubicBezTo>
                  <a:cubicBezTo>
                    <a:pt x="9379" y="6147"/>
                    <a:pt x="10898" y="1"/>
                    <a:pt x="7861" y="711"/>
                  </a:cubicBezTo>
                  <a:close/>
                </a:path>
              </a:pathLst>
            </a:custGeom>
            <a:solidFill>
              <a:srgbClr val="FBD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769;p34">
              <a:extLst>
                <a:ext uri="{FF2B5EF4-FFF2-40B4-BE49-F238E27FC236}">
                  <a16:creationId xmlns:a16="http://schemas.microsoft.com/office/drawing/2014/main" id="{4189DB26-CE07-4E77-84B4-22801A4E3C11}"/>
                </a:ext>
              </a:extLst>
            </p:cNvPr>
            <p:cNvSpPr/>
            <p:nvPr/>
          </p:nvSpPr>
          <p:spPr>
            <a:xfrm>
              <a:off x="3873350" y="1788275"/>
              <a:ext cx="113900" cy="98575"/>
            </a:xfrm>
            <a:custGeom>
              <a:avLst/>
              <a:gdLst/>
              <a:ahLst/>
              <a:cxnLst/>
              <a:rect l="l" t="t" r="r" b="b"/>
              <a:pathLst>
                <a:path w="4556" h="3943" extrusionOk="0">
                  <a:moveTo>
                    <a:pt x="4310" y="1274"/>
                  </a:moveTo>
                  <a:cubicBezTo>
                    <a:pt x="4261" y="1396"/>
                    <a:pt x="3870" y="1837"/>
                    <a:pt x="3527" y="2229"/>
                  </a:cubicBezTo>
                  <a:cubicBezTo>
                    <a:pt x="3184" y="2621"/>
                    <a:pt x="2621" y="3306"/>
                    <a:pt x="2449" y="3135"/>
                  </a:cubicBezTo>
                  <a:cubicBezTo>
                    <a:pt x="2278" y="2963"/>
                    <a:pt x="2621" y="2302"/>
                    <a:pt x="2621" y="2302"/>
                  </a:cubicBezTo>
                  <a:cubicBezTo>
                    <a:pt x="2621" y="2302"/>
                    <a:pt x="1568" y="3282"/>
                    <a:pt x="1396" y="3600"/>
                  </a:cubicBezTo>
                  <a:cubicBezTo>
                    <a:pt x="1200" y="3943"/>
                    <a:pt x="1323" y="2988"/>
                    <a:pt x="1568" y="2547"/>
                  </a:cubicBezTo>
                  <a:cubicBezTo>
                    <a:pt x="931" y="3551"/>
                    <a:pt x="760" y="3772"/>
                    <a:pt x="711" y="3527"/>
                  </a:cubicBezTo>
                  <a:cubicBezTo>
                    <a:pt x="662" y="3282"/>
                    <a:pt x="1200" y="1911"/>
                    <a:pt x="1127" y="2057"/>
                  </a:cubicBezTo>
                  <a:cubicBezTo>
                    <a:pt x="368" y="3208"/>
                    <a:pt x="74" y="3355"/>
                    <a:pt x="147" y="2817"/>
                  </a:cubicBezTo>
                  <a:cubicBezTo>
                    <a:pt x="221" y="2302"/>
                    <a:pt x="980" y="1396"/>
                    <a:pt x="1421" y="1151"/>
                  </a:cubicBezTo>
                  <a:cubicBezTo>
                    <a:pt x="98" y="2008"/>
                    <a:pt x="1" y="1911"/>
                    <a:pt x="343" y="1543"/>
                  </a:cubicBezTo>
                  <a:cubicBezTo>
                    <a:pt x="662" y="1151"/>
                    <a:pt x="1886" y="221"/>
                    <a:pt x="3527" y="0"/>
                  </a:cubicBezTo>
                  <a:cubicBezTo>
                    <a:pt x="4555" y="955"/>
                    <a:pt x="4310" y="1274"/>
                    <a:pt x="4310" y="1274"/>
                  </a:cubicBezTo>
                  <a:close/>
                </a:path>
              </a:pathLst>
            </a:custGeom>
            <a:solidFill>
              <a:srgbClr val="FFC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770;p34">
              <a:extLst>
                <a:ext uri="{FF2B5EF4-FFF2-40B4-BE49-F238E27FC236}">
                  <a16:creationId xmlns:a16="http://schemas.microsoft.com/office/drawing/2014/main" id="{0D6B9E46-26FA-4507-8AB7-5FF4A764DB2C}"/>
                </a:ext>
              </a:extLst>
            </p:cNvPr>
            <p:cNvSpPr/>
            <p:nvPr/>
          </p:nvSpPr>
          <p:spPr>
            <a:xfrm>
              <a:off x="3945600" y="1828075"/>
              <a:ext cx="146325" cy="74100"/>
            </a:xfrm>
            <a:custGeom>
              <a:avLst/>
              <a:gdLst/>
              <a:ahLst/>
              <a:cxnLst/>
              <a:rect l="l" t="t" r="r" b="b"/>
              <a:pathLst>
                <a:path w="5853" h="2964" extrusionOk="0">
                  <a:moveTo>
                    <a:pt x="539" y="1788"/>
                  </a:moveTo>
                  <a:cubicBezTo>
                    <a:pt x="980" y="1127"/>
                    <a:pt x="1592" y="367"/>
                    <a:pt x="2375" y="147"/>
                  </a:cubicBezTo>
                  <a:cubicBezTo>
                    <a:pt x="2939" y="0"/>
                    <a:pt x="3526" y="123"/>
                    <a:pt x="4065" y="294"/>
                  </a:cubicBezTo>
                  <a:cubicBezTo>
                    <a:pt x="4506" y="441"/>
                    <a:pt x="5118" y="490"/>
                    <a:pt x="5534" y="686"/>
                  </a:cubicBezTo>
                  <a:cubicBezTo>
                    <a:pt x="5730" y="1200"/>
                    <a:pt x="5853" y="1641"/>
                    <a:pt x="5853" y="2106"/>
                  </a:cubicBezTo>
                  <a:cubicBezTo>
                    <a:pt x="5755" y="2131"/>
                    <a:pt x="5657" y="2155"/>
                    <a:pt x="5559" y="2155"/>
                  </a:cubicBezTo>
                  <a:cubicBezTo>
                    <a:pt x="5094" y="2204"/>
                    <a:pt x="4628" y="2375"/>
                    <a:pt x="4163" y="2375"/>
                  </a:cubicBezTo>
                  <a:cubicBezTo>
                    <a:pt x="3869" y="2351"/>
                    <a:pt x="3379" y="2449"/>
                    <a:pt x="3086" y="2375"/>
                  </a:cubicBezTo>
                  <a:cubicBezTo>
                    <a:pt x="3208" y="2400"/>
                    <a:pt x="3330" y="2449"/>
                    <a:pt x="3355" y="2571"/>
                  </a:cubicBezTo>
                  <a:cubicBezTo>
                    <a:pt x="3379" y="2669"/>
                    <a:pt x="3281" y="2767"/>
                    <a:pt x="3184" y="2792"/>
                  </a:cubicBezTo>
                  <a:cubicBezTo>
                    <a:pt x="2522" y="2963"/>
                    <a:pt x="1935" y="2155"/>
                    <a:pt x="1518" y="1763"/>
                  </a:cubicBezTo>
                  <a:cubicBezTo>
                    <a:pt x="1543" y="1812"/>
                    <a:pt x="0" y="2645"/>
                    <a:pt x="539" y="1788"/>
                  </a:cubicBezTo>
                  <a:close/>
                </a:path>
              </a:pathLst>
            </a:custGeom>
            <a:solidFill>
              <a:srgbClr val="FFC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771;p34">
              <a:extLst>
                <a:ext uri="{FF2B5EF4-FFF2-40B4-BE49-F238E27FC236}">
                  <a16:creationId xmlns:a16="http://schemas.microsoft.com/office/drawing/2014/main" id="{A124A305-8D49-4B5E-9DEE-47374D8BAF92}"/>
                </a:ext>
              </a:extLst>
            </p:cNvPr>
            <p:cNvSpPr/>
            <p:nvPr/>
          </p:nvSpPr>
          <p:spPr>
            <a:xfrm>
              <a:off x="4093125" y="1315650"/>
              <a:ext cx="144500" cy="181250"/>
            </a:xfrm>
            <a:custGeom>
              <a:avLst/>
              <a:gdLst/>
              <a:ahLst/>
              <a:cxnLst/>
              <a:rect l="l" t="t" r="r" b="b"/>
              <a:pathLst>
                <a:path w="5780" h="7250" extrusionOk="0">
                  <a:moveTo>
                    <a:pt x="1715" y="882"/>
                  </a:moveTo>
                  <a:cubicBezTo>
                    <a:pt x="1690" y="931"/>
                    <a:pt x="1666" y="1005"/>
                    <a:pt x="1641" y="1078"/>
                  </a:cubicBezTo>
                  <a:cubicBezTo>
                    <a:pt x="1519" y="1446"/>
                    <a:pt x="1592" y="1886"/>
                    <a:pt x="1519" y="2254"/>
                  </a:cubicBezTo>
                  <a:cubicBezTo>
                    <a:pt x="1372" y="2866"/>
                    <a:pt x="931" y="3331"/>
                    <a:pt x="735" y="3919"/>
                  </a:cubicBezTo>
                  <a:cubicBezTo>
                    <a:pt x="1" y="6049"/>
                    <a:pt x="2131" y="7249"/>
                    <a:pt x="3968" y="7102"/>
                  </a:cubicBezTo>
                  <a:cubicBezTo>
                    <a:pt x="4286" y="7078"/>
                    <a:pt x="4629" y="7004"/>
                    <a:pt x="4898" y="6784"/>
                  </a:cubicBezTo>
                  <a:cubicBezTo>
                    <a:pt x="5780" y="6098"/>
                    <a:pt x="4776" y="5021"/>
                    <a:pt x="4360" y="4384"/>
                  </a:cubicBezTo>
                  <a:cubicBezTo>
                    <a:pt x="4066" y="3943"/>
                    <a:pt x="3649" y="3356"/>
                    <a:pt x="3625" y="2792"/>
                  </a:cubicBezTo>
                  <a:cubicBezTo>
                    <a:pt x="3576" y="2278"/>
                    <a:pt x="3870" y="1837"/>
                    <a:pt x="3747" y="1299"/>
                  </a:cubicBezTo>
                  <a:cubicBezTo>
                    <a:pt x="3551" y="221"/>
                    <a:pt x="2205" y="1"/>
                    <a:pt x="1715" y="882"/>
                  </a:cubicBez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772;p34">
              <a:extLst>
                <a:ext uri="{FF2B5EF4-FFF2-40B4-BE49-F238E27FC236}">
                  <a16:creationId xmlns:a16="http://schemas.microsoft.com/office/drawing/2014/main" id="{8A92B342-BE8D-4BE4-9BBE-B9BCB4709229}"/>
                </a:ext>
              </a:extLst>
            </p:cNvPr>
            <p:cNvSpPr/>
            <p:nvPr/>
          </p:nvSpPr>
          <p:spPr>
            <a:xfrm>
              <a:off x="4189250" y="1445450"/>
              <a:ext cx="104700" cy="142050"/>
            </a:xfrm>
            <a:custGeom>
              <a:avLst/>
              <a:gdLst/>
              <a:ahLst/>
              <a:cxnLst/>
              <a:rect l="l" t="t" r="r" b="b"/>
              <a:pathLst>
                <a:path w="4188" h="5682" extrusionOk="0">
                  <a:moveTo>
                    <a:pt x="3380" y="0"/>
                  </a:moveTo>
                  <a:cubicBezTo>
                    <a:pt x="3380" y="0"/>
                    <a:pt x="2767" y="2106"/>
                    <a:pt x="4139" y="2988"/>
                  </a:cubicBezTo>
                  <a:cubicBezTo>
                    <a:pt x="4188" y="3502"/>
                    <a:pt x="2743" y="5681"/>
                    <a:pt x="1274" y="5290"/>
                  </a:cubicBezTo>
                  <a:cubicBezTo>
                    <a:pt x="441" y="5094"/>
                    <a:pt x="0" y="3869"/>
                    <a:pt x="0" y="3869"/>
                  </a:cubicBezTo>
                  <a:cubicBezTo>
                    <a:pt x="74" y="3110"/>
                    <a:pt x="515" y="1518"/>
                    <a:pt x="515" y="1518"/>
                  </a:cubicBezTo>
                  <a:close/>
                </a:path>
              </a:pathLst>
            </a:custGeom>
            <a:solidFill>
              <a:srgbClr val="FFC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773;p34">
              <a:extLst>
                <a:ext uri="{FF2B5EF4-FFF2-40B4-BE49-F238E27FC236}">
                  <a16:creationId xmlns:a16="http://schemas.microsoft.com/office/drawing/2014/main" id="{F5D8EFBC-C629-44DF-8232-0DE6204CE705}"/>
                </a:ext>
              </a:extLst>
            </p:cNvPr>
            <p:cNvSpPr/>
            <p:nvPr/>
          </p:nvSpPr>
          <p:spPr>
            <a:xfrm>
              <a:off x="4140875" y="1285650"/>
              <a:ext cx="156150" cy="222875"/>
            </a:xfrm>
            <a:custGeom>
              <a:avLst/>
              <a:gdLst/>
              <a:ahLst/>
              <a:cxnLst/>
              <a:rect l="l" t="t" r="r" b="b"/>
              <a:pathLst>
                <a:path w="6246" h="8915" extrusionOk="0">
                  <a:moveTo>
                    <a:pt x="393" y="2131"/>
                  </a:moveTo>
                  <a:cubicBezTo>
                    <a:pt x="393" y="2131"/>
                    <a:pt x="1" y="3454"/>
                    <a:pt x="148" y="4507"/>
                  </a:cubicBezTo>
                  <a:cubicBezTo>
                    <a:pt x="295" y="5535"/>
                    <a:pt x="393" y="7592"/>
                    <a:pt x="1299" y="8253"/>
                  </a:cubicBezTo>
                  <a:cubicBezTo>
                    <a:pt x="2229" y="8915"/>
                    <a:pt x="3527" y="8155"/>
                    <a:pt x="4409" y="7396"/>
                  </a:cubicBezTo>
                  <a:cubicBezTo>
                    <a:pt x="5266" y="6662"/>
                    <a:pt x="6196" y="5315"/>
                    <a:pt x="6221" y="3650"/>
                  </a:cubicBezTo>
                  <a:cubicBezTo>
                    <a:pt x="6245" y="2009"/>
                    <a:pt x="5584" y="1"/>
                    <a:pt x="3209" y="99"/>
                  </a:cubicBezTo>
                  <a:cubicBezTo>
                    <a:pt x="833" y="197"/>
                    <a:pt x="393" y="2131"/>
                    <a:pt x="393" y="2131"/>
                  </a:cubicBezTo>
                  <a:close/>
                </a:path>
              </a:pathLst>
            </a:custGeom>
            <a:solidFill>
              <a:srgbClr val="FFC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774;p34">
              <a:extLst>
                <a:ext uri="{FF2B5EF4-FFF2-40B4-BE49-F238E27FC236}">
                  <a16:creationId xmlns:a16="http://schemas.microsoft.com/office/drawing/2014/main" id="{00D608FC-34C8-49B7-B772-09951400B2B6}"/>
                </a:ext>
              </a:extLst>
            </p:cNvPr>
            <p:cNvSpPr/>
            <p:nvPr/>
          </p:nvSpPr>
          <p:spPr>
            <a:xfrm>
              <a:off x="4177000" y="1270975"/>
              <a:ext cx="167775" cy="231425"/>
            </a:xfrm>
            <a:custGeom>
              <a:avLst/>
              <a:gdLst/>
              <a:ahLst/>
              <a:cxnLst/>
              <a:rect l="l" t="t" r="r" b="b"/>
              <a:pathLst>
                <a:path w="6711" h="9257" extrusionOk="0">
                  <a:moveTo>
                    <a:pt x="613" y="1714"/>
                  </a:moveTo>
                  <a:cubicBezTo>
                    <a:pt x="1" y="2473"/>
                    <a:pt x="270" y="3380"/>
                    <a:pt x="1029" y="3943"/>
                  </a:cubicBezTo>
                  <a:cubicBezTo>
                    <a:pt x="1568" y="4335"/>
                    <a:pt x="2033" y="4579"/>
                    <a:pt x="2376" y="5167"/>
                  </a:cubicBezTo>
                  <a:cubicBezTo>
                    <a:pt x="2694" y="5706"/>
                    <a:pt x="2866" y="6343"/>
                    <a:pt x="2915" y="6979"/>
                  </a:cubicBezTo>
                  <a:cubicBezTo>
                    <a:pt x="2939" y="7493"/>
                    <a:pt x="2939" y="8008"/>
                    <a:pt x="2964" y="8546"/>
                  </a:cubicBezTo>
                  <a:cubicBezTo>
                    <a:pt x="2988" y="8791"/>
                    <a:pt x="2988" y="9110"/>
                    <a:pt x="3257" y="9183"/>
                  </a:cubicBezTo>
                  <a:cubicBezTo>
                    <a:pt x="3551" y="9257"/>
                    <a:pt x="4163" y="9036"/>
                    <a:pt x="4433" y="8889"/>
                  </a:cubicBezTo>
                  <a:cubicBezTo>
                    <a:pt x="4874" y="8620"/>
                    <a:pt x="5265" y="8277"/>
                    <a:pt x="5584" y="7885"/>
                  </a:cubicBezTo>
                  <a:cubicBezTo>
                    <a:pt x="6220" y="7151"/>
                    <a:pt x="6612" y="6171"/>
                    <a:pt x="6637" y="5192"/>
                  </a:cubicBezTo>
                  <a:cubicBezTo>
                    <a:pt x="6710" y="3355"/>
                    <a:pt x="5657" y="2155"/>
                    <a:pt x="4335" y="1102"/>
                  </a:cubicBezTo>
                  <a:cubicBezTo>
                    <a:pt x="2964" y="0"/>
                    <a:pt x="1690" y="392"/>
                    <a:pt x="613" y="1714"/>
                  </a:cubicBez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775;p34">
              <a:extLst>
                <a:ext uri="{FF2B5EF4-FFF2-40B4-BE49-F238E27FC236}">
                  <a16:creationId xmlns:a16="http://schemas.microsoft.com/office/drawing/2014/main" id="{0C033A24-9474-48C1-9956-EEDCFB464445}"/>
                </a:ext>
              </a:extLst>
            </p:cNvPr>
            <p:cNvSpPr/>
            <p:nvPr/>
          </p:nvSpPr>
          <p:spPr>
            <a:xfrm>
              <a:off x="4121300" y="1267900"/>
              <a:ext cx="110200" cy="125525"/>
            </a:xfrm>
            <a:custGeom>
              <a:avLst/>
              <a:gdLst/>
              <a:ahLst/>
              <a:cxnLst/>
              <a:rect l="l" t="t" r="r" b="b"/>
              <a:pathLst>
                <a:path w="4408" h="5021" extrusionOk="0">
                  <a:moveTo>
                    <a:pt x="2033" y="907"/>
                  </a:moveTo>
                  <a:cubicBezTo>
                    <a:pt x="2033" y="907"/>
                    <a:pt x="2033" y="907"/>
                    <a:pt x="2033" y="907"/>
                  </a:cubicBezTo>
                  <a:cubicBezTo>
                    <a:pt x="2498" y="588"/>
                    <a:pt x="4383" y="1"/>
                    <a:pt x="4383" y="980"/>
                  </a:cubicBezTo>
                  <a:cubicBezTo>
                    <a:pt x="4408" y="1935"/>
                    <a:pt x="2988" y="2890"/>
                    <a:pt x="2253" y="3331"/>
                  </a:cubicBezTo>
                  <a:cubicBezTo>
                    <a:pt x="1910" y="3503"/>
                    <a:pt x="1567" y="3649"/>
                    <a:pt x="1274" y="3894"/>
                  </a:cubicBezTo>
                  <a:cubicBezTo>
                    <a:pt x="882" y="4188"/>
                    <a:pt x="857" y="4776"/>
                    <a:pt x="514" y="5021"/>
                  </a:cubicBezTo>
                  <a:cubicBezTo>
                    <a:pt x="0" y="4531"/>
                    <a:pt x="123" y="3282"/>
                    <a:pt x="343" y="2670"/>
                  </a:cubicBezTo>
                  <a:cubicBezTo>
                    <a:pt x="612" y="1862"/>
                    <a:pt x="1322" y="1397"/>
                    <a:pt x="2033" y="907"/>
                  </a:cubicBez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776;p34">
              <a:extLst>
                <a:ext uri="{FF2B5EF4-FFF2-40B4-BE49-F238E27FC236}">
                  <a16:creationId xmlns:a16="http://schemas.microsoft.com/office/drawing/2014/main" id="{F1781BAF-2BC0-405F-8416-AA4F24E51B53}"/>
                </a:ext>
              </a:extLst>
            </p:cNvPr>
            <p:cNvSpPr/>
            <p:nvPr/>
          </p:nvSpPr>
          <p:spPr>
            <a:xfrm>
              <a:off x="4195375" y="1472375"/>
              <a:ext cx="53900" cy="38600"/>
            </a:xfrm>
            <a:custGeom>
              <a:avLst/>
              <a:gdLst/>
              <a:ahLst/>
              <a:cxnLst/>
              <a:rect l="l" t="t" r="r" b="b"/>
              <a:pathLst>
                <a:path w="2156" h="1544" extrusionOk="0">
                  <a:moveTo>
                    <a:pt x="123" y="1029"/>
                  </a:moveTo>
                  <a:cubicBezTo>
                    <a:pt x="1078" y="931"/>
                    <a:pt x="2155" y="1"/>
                    <a:pt x="2155" y="1"/>
                  </a:cubicBezTo>
                  <a:cubicBezTo>
                    <a:pt x="2155" y="1"/>
                    <a:pt x="1935" y="1127"/>
                    <a:pt x="0" y="1543"/>
                  </a:cubicBezTo>
                  <a:close/>
                </a:path>
              </a:pathLst>
            </a:custGeom>
            <a:solidFill>
              <a:srgbClr val="F4A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777;p34">
              <a:extLst>
                <a:ext uri="{FF2B5EF4-FFF2-40B4-BE49-F238E27FC236}">
                  <a16:creationId xmlns:a16="http://schemas.microsoft.com/office/drawing/2014/main" id="{AB19C83A-DB70-4BBD-9E26-85C584A43FB2}"/>
                </a:ext>
              </a:extLst>
            </p:cNvPr>
            <p:cNvSpPr/>
            <p:nvPr/>
          </p:nvSpPr>
          <p:spPr>
            <a:xfrm>
              <a:off x="4865725" y="2915325"/>
              <a:ext cx="258975" cy="109625"/>
            </a:xfrm>
            <a:custGeom>
              <a:avLst/>
              <a:gdLst/>
              <a:ahLst/>
              <a:cxnLst/>
              <a:rect l="l" t="t" r="r" b="b"/>
              <a:pathLst>
                <a:path w="10359" h="4385" extrusionOk="0">
                  <a:moveTo>
                    <a:pt x="931" y="1"/>
                  </a:moveTo>
                  <a:cubicBezTo>
                    <a:pt x="0" y="1470"/>
                    <a:pt x="221" y="2498"/>
                    <a:pt x="490" y="2621"/>
                  </a:cubicBezTo>
                  <a:cubicBezTo>
                    <a:pt x="3634" y="4019"/>
                    <a:pt x="6103" y="4384"/>
                    <a:pt x="7811" y="4384"/>
                  </a:cubicBezTo>
                  <a:cubicBezTo>
                    <a:pt x="9124" y="4384"/>
                    <a:pt x="9986" y="4169"/>
                    <a:pt x="10359" y="4041"/>
                  </a:cubicBezTo>
                  <a:cubicBezTo>
                    <a:pt x="9428" y="2768"/>
                    <a:pt x="8571" y="1543"/>
                    <a:pt x="7518" y="123"/>
                  </a:cubicBezTo>
                  <a:cubicBezTo>
                    <a:pt x="6736" y="271"/>
                    <a:pt x="5859" y="324"/>
                    <a:pt x="5006" y="324"/>
                  </a:cubicBezTo>
                  <a:cubicBezTo>
                    <a:pt x="2894" y="324"/>
                    <a:pt x="931" y="1"/>
                    <a:pt x="931" y="1"/>
                  </a:cubicBez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78;p34">
              <a:extLst>
                <a:ext uri="{FF2B5EF4-FFF2-40B4-BE49-F238E27FC236}">
                  <a16:creationId xmlns:a16="http://schemas.microsoft.com/office/drawing/2014/main" id="{C5A2ABDD-409A-471B-B523-5B103D138956}"/>
                </a:ext>
              </a:extLst>
            </p:cNvPr>
            <p:cNvSpPr/>
            <p:nvPr/>
          </p:nvSpPr>
          <p:spPr>
            <a:xfrm>
              <a:off x="4206375" y="1925400"/>
              <a:ext cx="279200" cy="315300"/>
            </a:xfrm>
            <a:custGeom>
              <a:avLst/>
              <a:gdLst/>
              <a:ahLst/>
              <a:cxnLst/>
              <a:rect l="l" t="t" r="r" b="b"/>
              <a:pathLst>
                <a:path w="11168" h="12612" extrusionOk="0">
                  <a:moveTo>
                    <a:pt x="11167" y="1"/>
                  </a:moveTo>
                  <a:lnTo>
                    <a:pt x="25" y="6466"/>
                  </a:lnTo>
                  <a:lnTo>
                    <a:pt x="1" y="12612"/>
                  </a:lnTo>
                  <a:lnTo>
                    <a:pt x="11143" y="6147"/>
                  </a:lnTo>
                  <a:lnTo>
                    <a:pt x="111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79;p34">
              <a:extLst>
                <a:ext uri="{FF2B5EF4-FFF2-40B4-BE49-F238E27FC236}">
                  <a16:creationId xmlns:a16="http://schemas.microsoft.com/office/drawing/2014/main" id="{D4E69E86-B1D0-4A5B-81C3-EB0B5ABCDDE8}"/>
                </a:ext>
              </a:extLst>
            </p:cNvPr>
            <p:cNvSpPr/>
            <p:nvPr/>
          </p:nvSpPr>
          <p:spPr>
            <a:xfrm>
              <a:off x="2951375" y="1925400"/>
              <a:ext cx="281025" cy="315300"/>
            </a:xfrm>
            <a:custGeom>
              <a:avLst/>
              <a:gdLst/>
              <a:ahLst/>
              <a:cxnLst/>
              <a:rect l="l" t="t" r="r" b="b"/>
              <a:pathLst>
                <a:path w="11241" h="12612" extrusionOk="0">
                  <a:moveTo>
                    <a:pt x="25" y="1"/>
                  </a:moveTo>
                  <a:lnTo>
                    <a:pt x="1" y="6147"/>
                  </a:lnTo>
                  <a:lnTo>
                    <a:pt x="11216" y="12612"/>
                  </a:lnTo>
                  <a:lnTo>
                    <a:pt x="11241" y="6490"/>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80;p34">
              <a:extLst>
                <a:ext uri="{FF2B5EF4-FFF2-40B4-BE49-F238E27FC236}">
                  <a16:creationId xmlns:a16="http://schemas.microsoft.com/office/drawing/2014/main" id="{AD459605-503B-4167-AB58-CE5C0B0C0E59}"/>
                </a:ext>
              </a:extLst>
            </p:cNvPr>
            <p:cNvSpPr/>
            <p:nvPr/>
          </p:nvSpPr>
          <p:spPr>
            <a:xfrm>
              <a:off x="3956000" y="2062225"/>
              <a:ext cx="251025" cy="238475"/>
            </a:xfrm>
            <a:custGeom>
              <a:avLst/>
              <a:gdLst/>
              <a:ahLst/>
              <a:cxnLst/>
              <a:rect l="l" t="t" r="r" b="b"/>
              <a:pathLst>
                <a:path w="10041" h="9539" extrusionOk="0">
                  <a:moveTo>
                    <a:pt x="5877" y="1"/>
                  </a:moveTo>
                  <a:cubicBezTo>
                    <a:pt x="4371" y="1"/>
                    <a:pt x="2865" y="331"/>
                    <a:pt x="1715" y="993"/>
                  </a:cubicBezTo>
                  <a:cubicBezTo>
                    <a:pt x="588" y="1654"/>
                    <a:pt x="25" y="2535"/>
                    <a:pt x="25" y="3392"/>
                  </a:cubicBezTo>
                  <a:lnTo>
                    <a:pt x="0" y="9522"/>
                  </a:lnTo>
                  <a:lnTo>
                    <a:pt x="0" y="9522"/>
                  </a:lnTo>
                  <a:cubicBezTo>
                    <a:pt x="7" y="8647"/>
                    <a:pt x="571" y="7796"/>
                    <a:pt x="1715" y="7139"/>
                  </a:cubicBezTo>
                  <a:cubicBezTo>
                    <a:pt x="2853" y="6478"/>
                    <a:pt x="4353" y="6147"/>
                    <a:pt x="5856" y="6147"/>
                  </a:cubicBezTo>
                  <a:cubicBezTo>
                    <a:pt x="7359" y="6147"/>
                    <a:pt x="8865" y="6478"/>
                    <a:pt x="10016" y="7139"/>
                  </a:cubicBezTo>
                  <a:lnTo>
                    <a:pt x="10040" y="993"/>
                  </a:lnTo>
                  <a:cubicBezTo>
                    <a:pt x="8890" y="331"/>
                    <a:pt x="7384" y="1"/>
                    <a:pt x="5877" y="1"/>
                  </a:cubicBezTo>
                  <a:close/>
                  <a:moveTo>
                    <a:pt x="0" y="9522"/>
                  </a:moveTo>
                  <a:cubicBezTo>
                    <a:pt x="0" y="9528"/>
                    <a:pt x="0" y="9533"/>
                    <a:pt x="0" y="9539"/>
                  </a:cubicBezTo>
                  <a:lnTo>
                    <a:pt x="0" y="9522"/>
                  </a:lnTo>
                  <a:close/>
                </a:path>
              </a:pathLst>
            </a:custGeom>
            <a:solidFill>
              <a:srgbClr val="787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781;p34">
              <a:extLst>
                <a:ext uri="{FF2B5EF4-FFF2-40B4-BE49-F238E27FC236}">
                  <a16:creationId xmlns:a16="http://schemas.microsoft.com/office/drawing/2014/main" id="{D1BDCEF8-74EE-4AB5-B1FB-05FC04128A9E}"/>
                </a:ext>
              </a:extLst>
            </p:cNvPr>
            <p:cNvSpPr/>
            <p:nvPr/>
          </p:nvSpPr>
          <p:spPr>
            <a:xfrm>
              <a:off x="3231775" y="2062300"/>
              <a:ext cx="252250" cy="239025"/>
            </a:xfrm>
            <a:custGeom>
              <a:avLst/>
              <a:gdLst/>
              <a:ahLst/>
              <a:cxnLst/>
              <a:rect l="l" t="t" r="r" b="b"/>
              <a:pathLst>
                <a:path w="10090" h="9561" extrusionOk="0">
                  <a:moveTo>
                    <a:pt x="4190" y="1"/>
                  </a:moveTo>
                  <a:cubicBezTo>
                    <a:pt x="2677" y="1"/>
                    <a:pt x="1169" y="338"/>
                    <a:pt x="25" y="1014"/>
                  </a:cubicBezTo>
                  <a:lnTo>
                    <a:pt x="0" y="7136"/>
                  </a:lnTo>
                  <a:cubicBezTo>
                    <a:pt x="1151" y="6475"/>
                    <a:pt x="2657" y="6144"/>
                    <a:pt x="4163" y="6144"/>
                  </a:cubicBezTo>
                  <a:cubicBezTo>
                    <a:pt x="5669" y="6144"/>
                    <a:pt x="7175" y="6475"/>
                    <a:pt x="8326" y="7136"/>
                  </a:cubicBezTo>
                  <a:cubicBezTo>
                    <a:pt x="9477" y="7797"/>
                    <a:pt x="10065" y="8679"/>
                    <a:pt x="10065" y="9560"/>
                  </a:cubicBezTo>
                  <a:lnTo>
                    <a:pt x="10065" y="3438"/>
                  </a:lnTo>
                  <a:cubicBezTo>
                    <a:pt x="10089" y="2557"/>
                    <a:pt x="9501" y="1675"/>
                    <a:pt x="8351" y="990"/>
                  </a:cubicBezTo>
                  <a:cubicBezTo>
                    <a:pt x="7193" y="331"/>
                    <a:pt x="5689" y="1"/>
                    <a:pt x="41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782;p34">
              <a:extLst>
                <a:ext uri="{FF2B5EF4-FFF2-40B4-BE49-F238E27FC236}">
                  <a16:creationId xmlns:a16="http://schemas.microsoft.com/office/drawing/2014/main" id="{2ED65825-6B81-48AD-8152-8C3BDBB87F34}"/>
                </a:ext>
              </a:extLst>
            </p:cNvPr>
            <p:cNvSpPr/>
            <p:nvPr/>
          </p:nvSpPr>
          <p:spPr>
            <a:xfrm>
              <a:off x="3440525" y="2207625"/>
              <a:ext cx="280400" cy="315300"/>
            </a:xfrm>
            <a:custGeom>
              <a:avLst/>
              <a:gdLst/>
              <a:ahLst/>
              <a:cxnLst/>
              <a:rect l="l" t="t" r="r" b="b"/>
              <a:pathLst>
                <a:path w="11216" h="12612" extrusionOk="0">
                  <a:moveTo>
                    <a:pt x="25" y="1"/>
                  </a:moveTo>
                  <a:lnTo>
                    <a:pt x="1" y="6147"/>
                  </a:lnTo>
                  <a:lnTo>
                    <a:pt x="11216" y="12612"/>
                  </a:lnTo>
                  <a:lnTo>
                    <a:pt x="11216" y="6490"/>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783;p34">
              <a:extLst>
                <a:ext uri="{FF2B5EF4-FFF2-40B4-BE49-F238E27FC236}">
                  <a16:creationId xmlns:a16="http://schemas.microsoft.com/office/drawing/2014/main" id="{1EBCD644-5807-4B9B-89D3-E829F545F4C2}"/>
                </a:ext>
              </a:extLst>
            </p:cNvPr>
            <p:cNvSpPr/>
            <p:nvPr/>
          </p:nvSpPr>
          <p:spPr>
            <a:xfrm>
              <a:off x="3720925" y="2207625"/>
              <a:ext cx="278575" cy="315300"/>
            </a:xfrm>
            <a:custGeom>
              <a:avLst/>
              <a:gdLst/>
              <a:ahLst/>
              <a:cxnLst/>
              <a:rect l="l" t="t" r="r" b="b"/>
              <a:pathLst>
                <a:path w="11143" h="12612" extrusionOk="0">
                  <a:moveTo>
                    <a:pt x="11142" y="1"/>
                  </a:moveTo>
                  <a:lnTo>
                    <a:pt x="0" y="6490"/>
                  </a:lnTo>
                  <a:lnTo>
                    <a:pt x="0" y="12612"/>
                  </a:lnTo>
                  <a:lnTo>
                    <a:pt x="11142" y="6147"/>
                  </a:lnTo>
                  <a:lnTo>
                    <a:pt x="11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784;p34">
              <a:extLst>
                <a:ext uri="{FF2B5EF4-FFF2-40B4-BE49-F238E27FC236}">
                  <a16:creationId xmlns:a16="http://schemas.microsoft.com/office/drawing/2014/main" id="{8BE2AD41-3C61-4177-B546-E692551334D1}"/>
                </a:ext>
              </a:extLst>
            </p:cNvPr>
            <p:cNvSpPr/>
            <p:nvPr/>
          </p:nvSpPr>
          <p:spPr>
            <a:xfrm>
              <a:off x="2952000" y="1481575"/>
              <a:ext cx="1533575" cy="888300"/>
            </a:xfrm>
            <a:custGeom>
              <a:avLst/>
              <a:gdLst/>
              <a:ahLst/>
              <a:cxnLst/>
              <a:rect l="l" t="t" r="r" b="b"/>
              <a:pathLst>
                <a:path w="61343" h="35532" extrusionOk="0">
                  <a:moveTo>
                    <a:pt x="30561" y="0"/>
                  </a:moveTo>
                  <a:lnTo>
                    <a:pt x="0" y="17754"/>
                  </a:lnTo>
                  <a:lnTo>
                    <a:pt x="11216" y="24243"/>
                  </a:lnTo>
                  <a:cubicBezTo>
                    <a:pt x="12360" y="23567"/>
                    <a:pt x="13868" y="23230"/>
                    <a:pt x="15381" y="23230"/>
                  </a:cubicBezTo>
                  <a:cubicBezTo>
                    <a:pt x="16880" y="23230"/>
                    <a:pt x="18384" y="23560"/>
                    <a:pt x="19542" y="24219"/>
                  </a:cubicBezTo>
                  <a:cubicBezTo>
                    <a:pt x="21843" y="25565"/>
                    <a:pt x="21843" y="27720"/>
                    <a:pt x="19566" y="29043"/>
                  </a:cubicBezTo>
                  <a:lnTo>
                    <a:pt x="30757" y="35532"/>
                  </a:lnTo>
                  <a:lnTo>
                    <a:pt x="41899" y="29043"/>
                  </a:lnTo>
                  <a:cubicBezTo>
                    <a:pt x="39597" y="27720"/>
                    <a:pt x="39597" y="25565"/>
                    <a:pt x="41875" y="24219"/>
                  </a:cubicBezTo>
                  <a:cubicBezTo>
                    <a:pt x="43025" y="23557"/>
                    <a:pt x="44531" y="23227"/>
                    <a:pt x="46037" y="23227"/>
                  </a:cubicBezTo>
                  <a:cubicBezTo>
                    <a:pt x="47544" y="23227"/>
                    <a:pt x="49050" y="23557"/>
                    <a:pt x="50200" y="24219"/>
                  </a:cubicBezTo>
                  <a:lnTo>
                    <a:pt x="61342" y="17754"/>
                  </a:lnTo>
                  <a:lnTo>
                    <a:pt x="305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785;p34">
              <a:extLst>
                <a:ext uri="{FF2B5EF4-FFF2-40B4-BE49-F238E27FC236}">
                  <a16:creationId xmlns:a16="http://schemas.microsoft.com/office/drawing/2014/main" id="{349BBF9A-6D38-494B-A7B2-B103F49DE61E}"/>
                </a:ext>
              </a:extLst>
            </p:cNvPr>
            <p:cNvSpPr/>
            <p:nvPr/>
          </p:nvSpPr>
          <p:spPr>
            <a:xfrm>
              <a:off x="3208500" y="2282925"/>
              <a:ext cx="43500" cy="213075"/>
            </a:xfrm>
            <a:custGeom>
              <a:avLst/>
              <a:gdLst/>
              <a:ahLst/>
              <a:cxnLst/>
              <a:rect l="l" t="t" r="r" b="b"/>
              <a:pathLst>
                <a:path w="1740" h="8523" extrusionOk="0">
                  <a:moveTo>
                    <a:pt x="1739" y="1"/>
                  </a:moveTo>
                  <a:lnTo>
                    <a:pt x="1739" y="16"/>
                  </a:lnTo>
                  <a:lnTo>
                    <a:pt x="1739" y="16"/>
                  </a:lnTo>
                  <a:cubicBezTo>
                    <a:pt x="1739" y="11"/>
                    <a:pt x="1739" y="6"/>
                    <a:pt x="1739" y="1"/>
                  </a:cubicBezTo>
                  <a:close/>
                  <a:moveTo>
                    <a:pt x="1739" y="16"/>
                  </a:moveTo>
                  <a:lnTo>
                    <a:pt x="1739" y="16"/>
                  </a:lnTo>
                  <a:cubicBezTo>
                    <a:pt x="1732" y="868"/>
                    <a:pt x="1145" y="1719"/>
                    <a:pt x="25" y="2376"/>
                  </a:cubicBezTo>
                  <a:lnTo>
                    <a:pt x="1" y="8522"/>
                  </a:lnTo>
                  <a:cubicBezTo>
                    <a:pt x="1152" y="7861"/>
                    <a:pt x="1715" y="7004"/>
                    <a:pt x="1715" y="6123"/>
                  </a:cubicBezTo>
                  <a:lnTo>
                    <a:pt x="1739" y="16"/>
                  </a:lnTo>
                  <a:close/>
                </a:path>
              </a:pathLst>
            </a:custGeom>
            <a:solidFill>
              <a:srgbClr val="D8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786;p34">
              <a:extLst>
                <a:ext uri="{FF2B5EF4-FFF2-40B4-BE49-F238E27FC236}">
                  <a16:creationId xmlns:a16="http://schemas.microsoft.com/office/drawing/2014/main" id="{9DAB0B35-43B1-4612-866B-3371D0D92212}"/>
                </a:ext>
              </a:extLst>
            </p:cNvPr>
            <p:cNvSpPr/>
            <p:nvPr/>
          </p:nvSpPr>
          <p:spPr>
            <a:xfrm>
              <a:off x="3210350" y="2504550"/>
              <a:ext cx="279175" cy="314700"/>
            </a:xfrm>
            <a:custGeom>
              <a:avLst/>
              <a:gdLst/>
              <a:ahLst/>
              <a:cxnLst/>
              <a:rect l="l" t="t" r="r" b="b"/>
              <a:pathLst>
                <a:path w="11167" h="12588" extrusionOk="0">
                  <a:moveTo>
                    <a:pt x="11167" y="0"/>
                  </a:moveTo>
                  <a:lnTo>
                    <a:pt x="25" y="6465"/>
                  </a:lnTo>
                  <a:lnTo>
                    <a:pt x="0" y="12587"/>
                  </a:lnTo>
                  <a:lnTo>
                    <a:pt x="11142" y="6122"/>
                  </a:lnTo>
                  <a:lnTo>
                    <a:pt x="11167" y="0"/>
                  </a:lnTo>
                  <a:close/>
                </a:path>
              </a:pathLst>
            </a:custGeom>
            <a:solidFill>
              <a:srgbClr val="D8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787;p34">
              <a:extLst>
                <a:ext uri="{FF2B5EF4-FFF2-40B4-BE49-F238E27FC236}">
                  <a16:creationId xmlns:a16="http://schemas.microsoft.com/office/drawing/2014/main" id="{2D51F61E-2B59-457F-9D67-E01742F8E1A0}"/>
                </a:ext>
              </a:extLst>
            </p:cNvPr>
            <p:cNvSpPr/>
            <p:nvPr/>
          </p:nvSpPr>
          <p:spPr>
            <a:xfrm>
              <a:off x="2959950" y="2641375"/>
              <a:ext cx="251025" cy="237850"/>
            </a:xfrm>
            <a:custGeom>
              <a:avLst/>
              <a:gdLst/>
              <a:ahLst/>
              <a:cxnLst/>
              <a:rect l="l" t="t" r="r" b="b"/>
              <a:pathLst>
                <a:path w="10041" h="9514" extrusionOk="0">
                  <a:moveTo>
                    <a:pt x="5878" y="0"/>
                  </a:moveTo>
                  <a:cubicBezTo>
                    <a:pt x="4372" y="0"/>
                    <a:pt x="2866" y="331"/>
                    <a:pt x="1715" y="992"/>
                  </a:cubicBezTo>
                  <a:cubicBezTo>
                    <a:pt x="588" y="1653"/>
                    <a:pt x="25" y="2510"/>
                    <a:pt x="25" y="3392"/>
                  </a:cubicBezTo>
                  <a:lnTo>
                    <a:pt x="1" y="9498"/>
                  </a:lnTo>
                  <a:lnTo>
                    <a:pt x="1" y="9498"/>
                  </a:lnTo>
                  <a:cubicBezTo>
                    <a:pt x="7" y="8646"/>
                    <a:pt x="571" y="7796"/>
                    <a:pt x="1715" y="7139"/>
                  </a:cubicBezTo>
                  <a:cubicBezTo>
                    <a:pt x="2859" y="6462"/>
                    <a:pt x="4367" y="6125"/>
                    <a:pt x="5877" y="6125"/>
                  </a:cubicBezTo>
                  <a:cubicBezTo>
                    <a:pt x="7373" y="6125"/>
                    <a:pt x="8870" y="6456"/>
                    <a:pt x="10016" y="7114"/>
                  </a:cubicBezTo>
                  <a:lnTo>
                    <a:pt x="10041" y="992"/>
                  </a:lnTo>
                  <a:cubicBezTo>
                    <a:pt x="8890" y="331"/>
                    <a:pt x="7384" y="0"/>
                    <a:pt x="5878" y="0"/>
                  </a:cubicBezTo>
                  <a:close/>
                  <a:moveTo>
                    <a:pt x="1" y="9498"/>
                  </a:moveTo>
                  <a:cubicBezTo>
                    <a:pt x="0" y="9503"/>
                    <a:pt x="0" y="9509"/>
                    <a:pt x="0" y="9514"/>
                  </a:cubicBezTo>
                  <a:lnTo>
                    <a:pt x="1" y="9498"/>
                  </a:lnTo>
                  <a:close/>
                </a:path>
              </a:pathLst>
            </a:custGeom>
            <a:solidFill>
              <a:srgbClr val="D3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788;p34">
              <a:extLst>
                <a:ext uri="{FF2B5EF4-FFF2-40B4-BE49-F238E27FC236}">
                  <a16:creationId xmlns:a16="http://schemas.microsoft.com/office/drawing/2014/main" id="{CE6D3F45-FF9E-4350-B9CE-77D691734E2E}"/>
                </a:ext>
              </a:extLst>
            </p:cNvPr>
            <p:cNvSpPr/>
            <p:nvPr/>
          </p:nvSpPr>
          <p:spPr>
            <a:xfrm>
              <a:off x="2724875" y="2786775"/>
              <a:ext cx="279175" cy="315300"/>
            </a:xfrm>
            <a:custGeom>
              <a:avLst/>
              <a:gdLst/>
              <a:ahLst/>
              <a:cxnLst/>
              <a:rect l="l" t="t" r="r" b="b"/>
              <a:pathLst>
                <a:path w="11167" h="12612" extrusionOk="0">
                  <a:moveTo>
                    <a:pt x="11167" y="0"/>
                  </a:moveTo>
                  <a:lnTo>
                    <a:pt x="25" y="6465"/>
                  </a:lnTo>
                  <a:lnTo>
                    <a:pt x="0" y="12611"/>
                  </a:lnTo>
                  <a:lnTo>
                    <a:pt x="11142" y="6122"/>
                  </a:lnTo>
                  <a:lnTo>
                    <a:pt x="11167" y="0"/>
                  </a:lnTo>
                  <a:close/>
                </a:path>
              </a:pathLst>
            </a:custGeom>
            <a:solidFill>
              <a:srgbClr val="D8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789;p34">
              <a:extLst>
                <a:ext uri="{FF2B5EF4-FFF2-40B4-BE49-F238E27FC236}">
                  <a16:creationId xmlns:a16="http://schemas.microsoft.com/office/drawing/2014/main" id="{BCFAE7E9-99CF-475F-86DF-A3E0D1EBF1C7}"/>
                </a:ext>
              </a:extLst>
            </p:cNvPr>
            <p:cNvSpPr/>
            <p:nvPr/>
          </p:nvSpPr>
          <p:spPr>
            <a:xfrm>
              <a:off x="1955325" y="2504550"/>
              <a:ext cx="770175" cy="597525"/>
            </a:xfrm>
            <a:custGeom>
              <a:avLst/>
              <a:gdLst/>
              <a:ahLst/>
              <a:cxnLst/>
              <a:rect l="l" t="t" r="r" b="b"/>
              <a:pathLst>
                <a:path w="30807" h="23901" extrusionOk="0">
                  <a:moveTo>
                    <a:pt x="25" y="0"/>
                  </a:moveTo>
                  <a:lnTo>
                    <a:pt x="1" y="6122"/>
                  </a:lnTo>
                  <a:lnTo>
                    <a:pt x="30782" y="23900"/>
                  </a:lnTo>
                  <a:lnTo>
                    <a:pt x="30807" y="17754"/>
                  </a:lnTo>
                  <a:lnTo>
                    <a:pt x="25" y="0"/>
                  </a:lnTo>
                  <a:close/>
                </a:path>
              </a:pathLst>
            </a:custGeom>
            <a:solidFill>
              <a:srgbClr val="F4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790;p34">
              <a:extLst>
                <a:ext uri="{FF2B5EF4-FFF2-40B4-BE49-F238E27FC236}">
                  <a16:creationId xmlns:a16="http://schemas.microsoft.com/office/drawing/2014/main" id="{2A2AEBE9-3A04-4A79-8C95-9839003306D1}"/>
                </a:ext>
              </a:extLst>
            </p:cNvPr>
            <p:cNvSpPr/>
            <p:nvPr/>
          </p:nvSpPr>
          <p:spPr>
            <a:xfrm>
              <a:off x="1955950" y="2060100"/>
              <a:ext cx="1533575" cy="888300"/>
            </a:xfrm>
            <a:custGeom>
              <a:avLst/>
              <a:gdLst/>
              <a:ahLst/>
              <a:cxnLst/>
              <a:rect l="l" t="t" r="r" b="b"/>
              <a:pathLst>
                <a:path w="61343" h="35532" extrusionOk="0">
                  <a:moveTo>
                    <a:pt x="30561" y="0"/>
                  </a:moveTo>
                  <a:lnTo>
                    <a:pt x="0" y="17778"/>
                  </a:lnTo>
                  <a:lnTo>
                    <a:pt x="30782" y="35532"/>
                  </a:lnTo>
                  <a:lnTo>
                    <a:pt x="41924" y="29067"/>
                  </a:lnTo>
                  <a:cubicBezTo>
                    <a:pt x="39622" y="27720"/>
                    <a:pt x="39597" y="25565"/>
                    <a:pt x="41875" y="24243"/>
                  </a:cubicBezTo>
                  <a:cubicBezTo>
                    <a:pt x="43026" y="23582"/>
                    <a:pt x="44532" y="23251"/>
                    <a:pt x="46038" y="23251"/>
                  </a:cubicBezTo>
                  <a:cubicBezTo>
                    <a:pt x="47544" y="23251"/>
                    <a:pt x="49050" y="23582"/>
                    <a:pt x="50201" y="24243"/>
                  </a:cubicBezTo>
                  <a:lnTo>
                    <a:pt x="61343" y="17778"/>
                  </a:lnTo>
                  <a:lnTo>
                    <a:pt x="50127" y="11289"/>
                  </a:lnTo>
                  <a:cubicBezTo>
                    <a:pt x="52404" y="9967"/>
                    <a:pt x="52404" y="7812"/>
                    <a:pt x="50103" y="6465"/>
                  </a:cubicBezTo>
                  <a:cubicBezTo>
                    <a:pt x="48957" y="5807"/>
                    <a:pt x="47459" y="5476"/>
                    <a:pt x="45960" y="5476"/>
                  </a:cubicBezTo>
                  <a:cubicBezTo>
                    <a:pt x="44447" y="5476"/>
                    <a:pt x="42933" y="5813"/>
                    <a:pt x="41777" y="6489"/>
                  </a:cubicBezTo>
                  <a:lnTo>
                    <a:pt x="305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791;p34">
              <a:extLst>
                <a:ext uri="{FF2B5EF4-FFF2-40B4-BE49-F238E27FC236}">
                  <a16:creationId xmlns:a16="http://schemas.microsoft.com/office/drawing/2014/main" id="{A7E36CD6-468C-490C-9386-FA828401725E}"/>
                </a:ext>
              </a:extLst>
            </p:cNvPr>
            <p:cNvSpPr/>
            <p:nvPr/>
          </p:nvSpPr>
          <p:spPr>
            <a:xfrm>
              <a:off x="4189250" y="2281700"/>
              <a:ext cx="44100" cy="214300"/>
            </a:xfrm>
            <a:custGeom>
              <a:avLst/>
              <a:gdLst/>
              <a:ahLst/>
              <a:cxnLst/>
              <a:rect l="l" t="t" r="r" b="b"/>
              <a:pathLst>
                <a:path w="1764" h="8572" extrusionOk="0">
                  <a:moveTo>
                    <a:pt x="25" y="1"/>
                  </a:moveTo>
                  <a:lnTo>
                    <a:pt x="0" y="6147"/>
                  </a:lnTo>
                  <a:cubicBezTo>
                    <a:pt x="0" y="7029"/>
                    <a:pt x="564" y="7886"/>
                    <a:pt x="1739" y="8571"/>
                  </a:cubicBezTo>
                  <a:lnTo>
                    <a:pt x="1763" y="2425"/>
                  </a:lnTo>
                  <a:cubicBezTo>
                    <a:pt x="588" y="1764"/>
                    <a:pt x="25" y="882"/>
                    <a:pt x="25" y="1"/>
                  </a:cubicBezTo>
                  <a:close/>
                </a:path>
              </a:pathLst>
            </a:custGeom>
            <a:solidFill>
              <a:srgbClr val="718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792;p34">
              <a:extLst>
                <a:ext uri="{FF2B5EF4-FFF2-40B4-BE49-F238E27FC236}">
                  <a16:creationId xmlns:a16="http://schemas.microsoft.com/office/drawing/2014/main" id="{60E0D139-FAC8-4C16-9F88-6F1AB3D8256A}"/>
                </a:ext>
              </a:extLst>
            </p:cNvPr>
            <p:cNvSpPr/>
            <p:nvPr/>
          </p:nvSpPr>
          <p:spPr>
            <a:xfrm>
              <a:off x="3954150" y="2504550"/>
              <a:ext cx="280425" cy="315300"/>
            </a:xfrm>
            <a:custGeom>
              <a:avLst/>
              <a:gdLst/>
              <a:ahLst/>
              <a:cxnLst/>
              <a:rect l="l" t="t" r="r" b="b"/>
              <a:pathLst>
                <a:path w="11217" h="12612" extrusionOk="0">
                  <a:moveTo>
                    <a:pt x="25" y="0"/>
                  </a:moveTo>
                  <a:lnTo>
                    <a:pt x="1" y="6122"/>
                  </a:lnTo>
                  <a:lnTo>
                    <a:pt x="11216" y="12612"/>
                  </a:lnTo>
                  <a:lnTo>
                    <a:pt x="11216" y="6465"/>
                  </a:lnTo>
                  <a:lnTo>
                    <a:pt x="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793;p34">
              <a:extLst>
                <a:ext uri="{FF2B5EF4-FFF2-40B4-BE49-F238E27FC236}">
                  <a16:creationId xmlns:a16="http://schemas.microsoft.com/office/drawing/2014/main" id="{AAB14CA2-AC65-4101-9A3C-83986A118D45}"/>
                </a:ext>
              </a:extLst>
            </p:cNvPr>
            <p:cNvSpPr/>
            <p:nvPr/>
          </p:nvSpPr>
          <p:spPr>
            <a:xfrm>
              <a:off x="4234550" y="2641375"/>
              <a:ext cx="251625" cy="238475"/>
            </a:xfrm>
            <a:custGeom>
              <a:avLst/>
              <a:gdLst/>
              <a:ahLst/>
              <a:cxnLst/>
              <a:rect l="l" t="t" r="r" b="b"/>
              <a:pathLst>
                <a:path w="10065" h="9539" extrusionOk="0">
                  <a:moveTo>
                    <a:pt x="4163" y="0"/>
                  </a:moveTo>
                  <a:cubicBezTo>
                    <a:pt x="2657" y="0"/>
                    <a:pt x="1151" y="331"/>
                    <a:pt x="0" y="992"/>
                  </a:cubicBezTo>
                  <a:lnTo>
                    <a:pt x="0" y="7139"/>
                  </a:lnTo>
                  <a:cubicBezTo>
                    <a:pt x="1139" y="6465"/>
                    <a:pt x="2639" y="6128"/>
                    <a:pt x="4142" y="6128"/>
                  </a:cubicBezTo>
                  <a:cubicBezTo>
                    <a:pt x="5645" y="6128"/>
                    <a:pt x="7151" y="6465"/>
                    <a:pt x="8302" y="7139"/>
                  </a:cubicBezTo>
                  <a:cubicBezTo>
                    <a:pt x="9477" y="7800"/>
                    <a:pt x="10040" y="8681"/>
                    <a:pt x="10040" y="9538"/>
                  </a:cubicBezTo>
                  <a:lnTo>
                    <a:pt x="10065" y="3416"/>
                  </a:lnTo>
                  <a:cubicBezTo>
                    <a:pt x="10065" y="2535"/>
                    <a:pt x="9477" y="1653"/>
                    <a:pt x="8326" y="992"/>
                  </a:cubicBezTo>
                  <a:cubicBezTo>
                    <a:pt x="7175" y="331"/>
                    <a:pt x="5669" y="0"/>
                    <a:pt x="4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794;p34">
              <a:extLst>
                <a:ext uri="{FF2B5EF4-FFF2-40B4-BE49-F238E27FC236}">
                  <a16:creationId xmlns:a16="http://schemas.microsoft.com/office/drawing/2014/main" id="{FE6A5877-CF61-4636-BE9C-4E50296D251E}"/>
                </a:ext>
              </a:extLst>
            </p:cNvPr>
            <p:cNvSpPr/>
            <p:nvPr/>
          </p:nvSpPr>
          <p:spPr>
            <a:xfrm>
              <a:off x="4442700" y="2786775"/>
              <a:ext cx="281025" cy="315300"/>
            </a:xfrm>
            <a:custGeom>
              <a:avLst/>
              <a:gdLst/>
              <a:ahLst/>
              <a:cxnLst/>
              <a:rect l="l" t="t" r="r" b="b"/>
              <a:pathLst>
                <a:path w="11241" h="12612" extrusionOk="0">
                  <a:moveTo>
                    <a:pt x="25" y="0"/>
                  </a:moveTo>
                  <a:lnTo>
                    <a:pt x="0" y="6122"/>
                  </a:lnTo>
                  <a:lnTo>
                    <a:pt x="11216" y="12611"/>
                  </a:lnTo>
                  <a:lnTo>
                    <a:pt x="11240" y="6465"/>
                  </a:lnTo>
                  <a:lnTo>
                    <a:pt x="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795;p34">
              <a:extLst>
                <a:ext uri="{FF2B5EF4-FFF2-40B4-BE49-F238E27FC236}">
                  <a16:creationId xmlns:a16="http://schemas.microsoft.com/office/drawing/2014/main" id="{D2ECA8C7-EC5F-4A03-94E3-5C1B9EF1EA07}"/>
                </a:ext>
              </a:extLst>
            </p:cNvPr>
            <p:cNvSpPr/>
            <p:nvPr/>
          </p:nvSpPr>
          <p:spPr>
            <a:xfrm>
              <a:off x="4723075" y="2504550"/>
              <a:ext cx="764675" cy="597525"/>
            </a:xfrm>
            <a:custGeom>
              <a:avLst/>
              <a:gdLst/>
              <a:ahLst/>
              <a:cxnLst/>
              <a:rect l="l" t="t" r="r" b="b"/>
              <a:pathLst>
                <a:path w="30587" h="23901" extrusionOk="0">
                  <a:moveTo>
                    <a:pt x="30586" y="0"/>
                  </a:moveTo>
                  <a:lnTo>
                    <a:pt x="25" y="17754"/>
                  </a:lnTo>
                  <a:lnTo>
                    <a:pt x="1" y="23900"/>
                  </a:lnTo>
                  <a:lnTo>
                    <a:pt x="1" y="23900"/>
                  </a:lnTo>
                  <a:lnTo>
                    <a:pt x="30586" y="6122"/>
                  </a:lnTo>
                  <a:lnTo>
                    <a:pt x="305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796;p34">
              <a:extLst>
                <a:ext uri="{FF2B5EF4-FFF2-40B4-BE49-F238E27FC236}">
                  <a16:creationId xmlns:a16="http://schemas.microsoft.com/office/drawing/2014/main" id="{D13AADC0-1427-4FC5-9406-0B876CBFE021}"/>
                </a:ext>
              </a:extLst>
            </p:cNvPr>
            <p:cNvSpPr/>
            <p:nvPr/>
          </p:nvSpPr>
          <p:spPr>
            <a:xfrm>
              <a:off x="3954775" y="2060100"/>
              <a:ext cx="1532975" cy="888300"/>
            </a:xfrm>
            <a:custGeom>
              <a:avLst/>
              <a:gdLst/>
              <a:ahLst/>
              <a:cxnLst/>
              <a:rect l="l" t="t" r="r" b="b"/>
              <a:pathLst>
                <a:path w="61319" h="35532" extrusionOk="0">
                  <a:moveTo>
                    <a:pt x="30561" y="0"/>
                  </a:moveTo>
                  <a:lnTo>
                    <a:pt x="19419" y="6465"/>
                  </a:lnTo>
                  <a:cubicBezTo>
                    <a:pt x="18268" y="5804"/>
                    <a:pt x="16762" y="5473"/>
                    <a:pt x="15259" y="5473"/>
                  </a:cubicBezTo>
                  <a:cubicBezTo>
                    <a:pt x="13757" y="5473"/>
                    <a:pt x="12257" y="5804"/>
                    <a:pt x="11118" y="6465"/>
                  </a:cubicBezTo>
                  <a:cubicBezTo>
                    <a:pt x="8816" y="7812"/>
                    <a:pt x="8816" y="9967"/>
                    <a:pt x="11142" y="11289"/>
                  </a:cubicBezTo>
                  <a:lnTo>
                    <a:pt x="0" y="17778"/>
                  </a:lnTo>
                  <a:lnTo>
                    <a:pt x="11216" y="24243"/>
                  </a:lnTo>
                  <a:cubicBezTo>
                    <a:pt x="12355" y="23582"/>
                    <a:pt x="13854" y="23251"/>
                    <a:pt x="15357" y="23251"/>
                  </a:cubicBezTo>
                  <a:cubicBezTo>
                    <a:pt x="16860" y="23251"/>
                    <a:pt x="18366" y="23582"/>
                    <a:pt x="19517" y="24243"/>
                  </a:cubicBezTo>
                  <a:cubicBezTo>
                    <a:pt x="21819" y="25565"/>
                    <a:pt x="21844" y="27720"/>
                    <a:pt x="19542" y="29067"/>
                  </a:cubicBezTo>
                  <a:lnTo>
                    <a:pt x="30757" y="35532"/>
                  </a:lnTo>
                  <a:lnTo>
                    <a:pt x="61318" y="17778"/>
                  </a:lnTo>
                  <a:lnTo>
                    <a:pt x="305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797;p34">
              <a:extLst>
                <a:ext uri="{FF2B5EF4-FFF2-40B4-BE49-F238E27FC236}">
                  <a16:creationId xmlns:a16="http://schemas.microsoft.com/office/drawing/2014/main" id="{B876403F-D296-4603-88DC-47173A34CD62}"/>
                </a:ext>
              </a:extLst>
            </p:cNvPr>
            <p:cNvSpPr/>
            <p:nvPr/>
          </p:nvSpPr>
          <p:spPr>
            <a:xfrm>
              <a:off x="4211275" y="2861450"/>
              <a:ext cx="42900" cy="213075"/>
            </a:xfrm>
            <a:custGeom>
              <a:avLst/>
              <a:gdLst/>
              <a:ahLst/>
              <a:cxnLst/>
              <a:rect l="l" t="t" r="r" b="b"/>
              <a:pathLst>
                <a:path w="1716" h="8523" extrusionOk="0">
                  <a:moveTo>
                    <a:pt x="1715" y="1"/>
                  </a:moveTo>
                  <a:cubicBezTo>
                    <a:pt x="1715" y="858"/>
                    <a:pt x="1152" y="1739"/>
                    <a:pt x="25" y="2400"/>
                  </a:cubicBezTo>
                  <a:lnTo>
                    <a:pt x="1" y="8522"/>
                  </a:lnTo>
                  <a:cubicBezTo>
                    <a:pt x="1127" y="7861"/>
                    <a:pt x="1691" y="7004"/>
                    <a:pt x="1715" y="6147"/>
                  </a:cubicBezTo>
                  <a:lnTo>
                    <a:pt x="1715" y="1"/>
                  </a:lnTo>
                  <a:close/>
                </a:path>
              </a:pathLst>
            </a:custGeom>
            <a:solidFill>
              <a:srgbClr val="EFB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798;p34">
              <a:extLst>
                <a:ext uri="{FF2B5EF4-FFF2-40B4-BE49-F238E27FC236}">
                  <a16:creationId xmlns:a16="http://schemas.microsoft.com/office/drawing/2014/main" id="{A8566F76-CDC1-4E28-9022-3368B78C9714}"/>
                </a:ext>
              </a:extLst>
            </p:cNvPr>
            <p:cNvSpPr/>
            <p:nvPr/>
          </p:nvSpPr>
          <p:spPr>
            <a:xfrm>
              <a:off x="3193200" y="2860850"/>
              <a:ext cx="44100" cy="213675"/>
            </a:xfrm>
            <a:custGeom>
              <a:avLst/>
              <a:gdLst/>
              <a:ahLst/>
              <a:cxnLst/>
              <a:rect l="l" t="t" r="r" b="b"/>
              <a:pathLst>
                <a:path w="1764" h="8547" extrusionOk="0">
                  <a:moveTo>
                    <a:pt x="25" y="0"/>
                  </a:moveTo>
                  <a:lnTo>
                    <a:pt x="0" y="6122"/>
                  </a:lnTo>
                  <a:cubicBezTo>
                    <a:pt x="0" y="7004"/>
                    <a:pt x="588" y="7885"/>
                    <a:pt x="1739" y="8546"/>
                  </a:cubicBezTo>
                  <a:lnTo>
                    <a:pt x="1764" y="2424"/>
                  </a:lnTo>
                  <a:cubicBezTo>
                    <a:pt x="588" y="1739"/>
                    <a:pt x="25" y="857"/>
                    <a:pt x="25" y="0"/>
                  </a:cubicBezTo>
                  <a:close/>
                </a:path>
              </a:pathLst>
            </a:custGeom>
            <a:solidFill>
              <a:srgbClr val="FFD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799;p34">
              <a:extLst>
                <a:ext uri="{FF2B5EF4-FFF2-40B4-BE49-F238E27FC236}">
                  <a16:creationId xmlns:a16="http://schemas.microsoft.com/office/drawing/2014/main" id="{A36B7C3F-4C07-4A87-B958-B2FC5B241E4D}"/>
                </a:ext>
              </a:extLst>
            </p:cNvPr>
            <p:cNvSpPr/>
            <p:nvPr/>
          </p:nvSpPr>
          <p:spPr>
            <a:xfrm>
              <a:off x="3453375" y="3540375"/>
              <a:ext cx="161650" cy="60625"/>
            </a:xfrm>
            <a:custGeom>
              <a:avLst/>
              <a:gdLst/>
              <a:ahLst/>
              <a:cxnLst/>
              <a:rect l="l" t="t" r="r" b="b"/>
              <a:pathLst>
                <a:path w="6466" h="2425" extrusionOk="0">
                  <a:moveTo>
                    <a:pt x="1" y="1617"/>
                  </a:moveTo>
                  <a:cubicBezTo>
                    <a:pt x="1" y="1617"/>
                    <a:pt x="295" y="1715"/>
                    <a:pt x="1005" y="2009"/>
                  </a:cubicBezTo>
                  <a:cubicBezTo>
                    <a:pt x="1715" y="2327"/>
                    <a:pt x="3233" y="2425"/>
                    <a:pt x="4188" y="2254"/>
                  </a:cubicBezTo>
                  <a:cubicBezTo>
                    <a:pt x="5143" y="2107"/>
                    <a:pt x="6466" y="1911"/>
                    <a:pt x="6196" y="1543"/>
                  </a:cubicBezTo>
                  <a:cubicBezTo>
                    <a:pt x="5951" y="1201"/>
                    <a:pt x="1152" y="1"/>
                    <a:pt x="956" y="99"/>
                  </a:cubicBezTo>
                  <a:cubicBezTo>
                    <a:pt x="760" y="197"/>
                    <a:pt x="1" y="1617"/>
                    <a:pt x="1" y="1617"/>
                  </a:cubicBezTo>
                  <a:close/>
                </a:path>
              </a:pathLst>
            </a:custGeom>
            <a:solidFill>
              <a:srgbClr val="F2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800;p34">
              <a:extLst>
                <a:ext uri="{FF2B5EF4-FFF2-40B4-BE49-F238E27FC236}">
                  <a16:creationId xmlns:a16="http://schemas.microsoft.com/office/drawing/2014/main" id="{2F65487B-B9A3-4FBD-AE94-F7B91527192F}"/>
                </a:ext>
              </a:extLst>
            </p:cNvPr>
            <p:cNvSpPr/>
            <p:nvPr/>
          </p:nvSpPr>
          <p:spPr>
            <a:xfrm>
              <a:off x="2958125" y="3083075"/>
              <a:ext cx="769550" cy="597525"/>
            </a:xfrm>
            <a:custGeom>
              <a:avLst/>
              <a:gdLst/>
              <a:ahLst/>
              <a:cxnLst/>
              <a:rect l="l" t="t" r="r" b="b"/>
              <a:pathLst>
                <a:path w="30782" h="23901" extrusionOk="0">
                  <a:moveTo>
                    <a:pt x="24" y="0"/>
                  </a:moveTo>
                  <a:lnTo>
                    <a:pt x="0" y="6147"/>
                  </a:lnTo>
                  <a:lnTo>
                    <a:pt x="30757" y="23900"/>
                  </a:lnTo>
                  <a:lnTo>
                    <a:pt x="30781" y="17754"/>
                  </a:lnTo>
                  <a:lnTo>
                    <a:pt x="24" y="0"/>
                  </a:lnTo>
                  <a:close/>
                </a:path>
              </a:pathLst>
            </a:custGeom>
            <a:solidFill>
              <a:srgbClr val="FFD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801;p34">
              <a:extLst>
                <a:ext uri="{FF2B5EF4-FFF2-40B4-BE49-F238E27FC236}">
                  <a16:creationId xmlns:a16="http://schemas.microsoft.com/office/drawing/2014/main" id="{FD1D0367-4132-42E5-BB6B-228622E3F29F}"/>
                </a:ext>
              </a:extLst>
            </p:cNvPr>
            <p:cNvSpPr/>
            <p:nvPr/>
          </p:nvSpPr>
          <p:spPr>
            <a:xfrm>
              <a:off x="3727025" y="3083075"/>
              <a:ext cx="764675" cy="597525"/>
            </a:xfrm>
            <a:custGeom>
              <a:avLst/>
              <a:gdLst/>
              <a:ahLst/>
              <a:cxnLst/>
              <a:rect l="l" t="t" r="r" b="b"/>
              <a:pathLst>
                <a:path w="30587" h="23901" extrusionOk="0">
                  <a:moveTo>
                    <a:pt x="30586" y="0"/>
                  </a:moveTo>
                  <a:lnTo>
                    <a:pt x="25" y="17754"/>
                  </a:lnTo>
                  <a:lnTo>
                    <a:pt x="1" y="23900"/>
                  </a:lnTo>
                  <a:lnTo>
                    <a:pt x="30586" y="6147"/>
                  </a:lnTo>
                  <a:lnTo>
                    <a:pt x="30586" y="0"/>
                  </a:lnTo>
                  <a:close/>
                </a:path>
              </a:pathLst>
            </a:custGeom>
            <a:solidFill>
              <a:srgbClr val="F9A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802;p34">
              <a:extLst>
                <a:ext uri="{FF2B5EF4-FFF2-40B4-BE49-F238E27FC236}">
                  <a16:creationId xmlns:a16="http://schemas.microsoft.com/office/drawing/2014/main" id="{E0D9B1B8-B12A-4F94-AD88-66AC2C6CE14B}"/>
                </a:ext>
              </a:extLst>
            </p:cNvPr>
            <p:cNvSpPr/>
            <p:nvPr/>
          </p:nvSpPr>
          <p:spPr>
            <a:xfrm>
              <a:off x="2958725" y="2639225"/>
              <a:ext cx="1532975" cy="887700"/>
            </a:xfrm>
            <a:custGeom>
              <a:avLst/>
              <a:gdLst/>
              <a:ahLst/>
              <a:cxnLst/>
              <a:rect l="l" t="t" r="r" b="b"/>
              <a:pathLst>
                <a:path w="61319" h="35508" extrusionOk="0">
                  <a:moveTo>
                    <a:pt x="30561" y="1"/>
                  </a:moveTo>
                  <a:lnTo>
                    <a:pt x="19419" y="6465"/>
                  </a:lnTo>
                  <a:cubicBezTo>
                    <a:pt x="18269" y="5804"/>
                    <a:pt x="16763" y="5474"/>
                    <a:pt x="15260" y="5474"/>
                  </a:cubicBezTo>
                  <a:cubicBezTo>
                    <a:pt x="13757" y="5474"/>
                    <a:pt x="12257" y="5804"/>
                    <a:pt x="11118" y="6465"/>
                  </a:cubicBezTo>
                  <a:cubicBezTo>
                    <a:pt x="8816" y="7788"/>
                    <a:pt x="8841" y="9943"/>
                    <a:pt x="11143" y="11289"/>
                  </a:cubicBezTo>
                  <a:lnTo>
                    <a:pt x="0" y="17754"/>
                  </a:lnTo>
                  <a:lnTo>
                    <a:pt x="30757" y="35508"/>
                  </a:lnTo>
                  <a:lnTo>
                    <a:pt x="61318" y="17754"/>
                  </a:lnTo>
                  <a:lnTo>
                    <a:pt x="50127" y="11289"/>
                  </a:lnTo>
                  <a:cubicBezTo>
                    <a:pt x="52405" y="9943"/>
                    <a:pt x="52380" y="7788"/>
                    <a:pt x="50103" y="6465"/>
                  </a:cubicBezTo>
                  <a:cubicBezTo>
                    <a:pt x="48940" y="5804"/>
                    <a:pt x="47428" y="5474"/>
                    <a:pt x="45922" y="5474"/>
                  </a:cubicBezTo>
                  <a:cubicBezTo>
                    <a:pt x="44416" y="5474"/>
                    <a:pt x="42916" y="5804"/>
                    <a:pt x="41777" y="6465"/>
                  </a:cubicBezTo>
                  <a:lnTo>
                    <a:pt x="30561" y="1"/>
                  </a:lnTo>
                  <a:close/>
                </a:path>
              </a:pathLst>
            </a:custGeom>
            <a:solidFill>
              <a:srgbClr val="FBD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803;p34">
              <a:extLst>
                <a:ext uri="{FF2B5EF4-FFF2-40B4-BE49-F238E27FC236}">
                  <a16:creationId xmlns:a16="http://schemas.microsoft.com/office/drawing/2014/main" id="{43C065E9-25C9-4C9E-8DA5-0BB0F23D56AE}"/>
                </a:ext>
              </a:extLst>
            </p:cNvPr>
            <p:cNvSpPr/>
            <p:nvPr/>
          </p:nvSpPr>
          <p:spPr>
            <a:xfrm>
              <a:off x="3558075" y="3050000"/>
              <a:ext cx="171425" cy="65700"/>
            </a:xfrm>
            <a:custGeom>
              <a:avLst/>
              <a:gdLst/>
              <a:ahLst/>
              <a:cxnLst/>
              <a:rect l="l" t="t" r="r" b="b"/>
              <a:pathLst>
                <a:path w="6857" h="2628" extrusionOk="0">
                  <a:moveTo>
                    <a:pt x="0" y="1"/>
                  </a:moveTo>
                  <a:lnTo>
                    <a:pt x="0" y="638"/>
                  </a:lnTo>
                  <a:cubicBezTo>
                    <a:pt x="0" y="1152"/>
                    <a:pt x="343" y="1666"/>
                    <a:pt x="1029" y="2058"/>
                  </a:cubicBezTo>
                  <a:cubicBezTo>
                    <a:pt x="1690" y="2437"/>
                    <a:pt x="2565" y="2627"/>
                    <a:pt x="3441" y="2627"/>
                  </a:cubicBezTo>
                  <a:cubicBezTo>
                    <a:pt x="4316" y="2627"/>
                    <a:pt x="5192" y="2437"/>
                    <a:pt x="5853" y="2058"/>
                  </a:cubicBezTo>
                  <a:cubicBezTo>
                    <a:pt x="6514" y="1666"/>
                    <a:pt x="6857" y="1152"/>
                    <a:pt x="6857" y="662"/>
                  </a:cubicBezTo>
                  <a:lnTo>
                    <a:pt x="6857" y="25"/>
                  </a:lnTo>
                  <a:cubicBezTo>
                    <a:pt x="6857" y="515"/>
                    <a:pt x="6514" y="1029"/>
                    <a:pt x="5853" y="1397"/>
                  </a:cubicBezTo>
                  <a:cubicBezTo>
                    <a:pt x="5192" y="1789"/>
                    <a:pt x="4316" y="1984"/>
                    <a:pt x="3441" y="1984"/>
                  </a:cubicBezTo>
                  <a:cubicBezTo>
                    <a:pt x="2565" y="1984"/>
                    <a:pt x="1690" y="1789"/>
                    <a:pt x="1029" y="1397"/>
                  </a:cubicBezTo>
                  <a:cubicBezTo>
                    <a:pt x="343" y="1029"/>
                    <a:pt x="0" y="515"/>
                    <a:pt x="0"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804;p34">
              <a:extLst>
                <a:ext uri="{FF2B5EF4-FFF2-40B4-BE49-F238E27FC236}">
                  <a16:creationId xmlns:a16="http://schemas.microsoft.com/office/drawing/2014/main" id="{B13815DB-729C-4BD8-88E6-16C282A18805}"/>
                </a:ext>
              </a:extLst>
            </p:cNvPr>
            <p:cNvSpPr/>
            <p:nvPr/>
          </p:nvSpPr>
          <p:spPr>
            <a:xfrm>
              <a:off x="3550100" y="3000425"/>
              <a:ext cx="187975" cy="99200"/>
            </a:xfrm>
            <a:custGeom>
              <a:avLst/>
              <a:gdLst/>
              <a:ahLst/>
              <a:cxnLst/>
              <a:rect l="l" t="t" r="r" b="b"/>
              <a:pathLst>
                <a:path w="7519" h="3968" extrusionOk="0">
                  <a:moveTo>
                    <a:pt x="3738" y="0"/>
                  </a:moveTo>
                  <a:cubicBezTo>
                    <a:pt x="2860" y="0"/>
                    <a:pt x="1984" y="196"/>
                    <a:pt x="1323" y="588"/>
                  </a:cubicBezTo>
                  <a:cubicBezTo>
                    <a:pt x="1" y="1372"/>
                    <a:pt x="1" y="2621"/>
                    <a:pt x="1348" y="3380"/>
                  </a:cubicBezTo>
                  <a:cubicBezTo>
                    <a:pt x="2009" y="3772"/>
                    <a:pt x="2884" y="3967"/>
                    <a:pt x="3760" y="3967"/>
                  </a:cubicBezTo>
                  <a:cubicBezTo>
                    <a:pt x="4635" y="3967"/>
                    <a:pt x="5511" y="3772"/>
                    <a:pt x="6172" y="3380"/>
                  </a:cubicBezTo>
                  <a:cubicBezTo>
                    <a:pt x="7519" y="2621"/>
                    <a:pt x="7494" y="1372"/>
                    <a:pt x="6172" y="588"/>
                  </a:cubicBezTo>
                  <a:cubicBezTo>
                    <a:pt x="5498" y="196"/>
                    <a:pt x="4617" y="0"/>
                    <a:pt x="3738" y="0"/>
                  </a:cubicBez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805;p34">
              <a:extLst>
                <a:ext uri="{FF2B5EF4-FFF2-40B4-BE49-F238E27FC236}">
                  <a16:creationId xmlns:a16="http://schemas.microsoft.com/office/drawing/2014/main" id="{D552D9E5-6E66-4F18-9029-49077863C741}"/>
                </a:ext>
              </a:extLst>
            </p:cNvPr>
            <p:cNvSpPr/>
            <p:nvPr/>
          </p:nvSpPr>
          <p:spPr>
            <a:xfrm>
              <a:off x="3371350" y="2529575"/>
              <a:ext cx="502025" cy="650850"/>
            </a:xfrm>
            <a:custGeom>
              <a:avLst/>
              <a:gdLst/>
              <a:ahLst/>
              <a:cxnLst/>
              <a:rect l="l" t="t" r="r" b="b"/>
              <a:pathLst>
                <a:path w="20081" h="26034" extrusionOk="0">
                  <a:moveTo>
                    <a:pt x="20053" y="698"/>
                  </a:moveTo>
                  <a:lnTo>
                    <a:pt x="20081" y="713"/>
                  </a:lnTo>
                  <a:cubicBezTo>
                    <a:pt x="20072" y="708"/>
                    <a:pt x="20062" y="703"/>
                    <a:pt x="20053" y="698"/>
                  </a:cubicBezTo>
                  <a:close/>
                  <a:moveTo>
                    <a:pt x="18679" y="0"/>
                  </a:moveTo>
                  <a:cubicBezTo>
                    <a:pt x="18529" y="0"/>
                    <a:pt x="18366" y="50"/>
                    <a:pt x="18195" y="150"/>
                  </a:cubicBezTo>
                  <a:lnTo>
                    <a:pt x="1102" y="10019"/>
                  </a:lnTo>
                  <a:cubicBezTo>
                    <a:pt x="490" y="10362"/>
                    <a:pt x="0" y="11219"/>
                    <a:pt x="0" y="11929"/>
                  </a:cubicBezTo>
                  <a:lnTo>
                    <a:pt x="25" y="24687"/>
                  </a:lnTo>
                  <a:cubicBezTo>
                    <a:pt x="25" y="25054"/>
                    <a:pt x="147" y="25299"/>
                    <a:pt x="343" y="25397"/>
                  </a:cubicBezTo>
                  <a:lnTo>
                    <a:pt x="1399" y="26007"/>
                  </a:lnTo>
                  <a:lnTo>
                    <a:pt x="1399" y="26007"/>
                  </a:lnTo>
                  <a:cubicBezTo>
                    <a:pt x="1230" y="25896"/>
                    <a:pt x="1127" y="25661"/>
                    <a:pt x="1127" y="25324"/>
                  </a:cubicBezTo>
                  <a:lnTo>
                    <a:pt x="1102" y="12566"/>
                  </a:lnTo>
                  <a:cubicBezTo>
                    <a:pt x="1102" y="11855"/>
                    <a:pt x="1592" y="10998"/>
                    <a:pt x="2204" y="10655"/>
                  </a:cubicBezTo>
                  <a:lnTo>
                    <a:pt x="19297" y="787"/>
                  </a:lnTo>
                  <a:cubicBezTo>
                    <a:pt x="19468" y="687"/>
                    <a:pt x="19640" y="637"/>
                    <a:pt x="19792" y="637"/>
                  </a:cubicBezTo>
                  <a:cubicBezTo>
                    <a:pt x="19888" y="637"/>
                    <a:pt x="19977" y="657"/>
                    <a:pt x="20053" y="698"/>
                  </a:cubicBezTo>
                  <a:lnTo>
                    <a:pt x="20053" y="698"/>
                  </a:lnTo>
                  <a:lnTo>
                    <a:pt x="18979" y="77"/>
                  </a:lnTo>
                  <a:cubicBezTo>
                    <a:pt x="18887" y="26"/>
                    <a:pt x="18786" y="0"/>
                    <a:pt x="18679" y="0"/>
                  </a:cubicBezTo>
                  <a:close/>
                  <a:moveTo>
                    <a:pt x="1399" y="26007"/>
                  </a:moveTo>
                  <a:cubicBezTo>
                    <a:pt x="1414" y="26017"/>
                    <a:pt x="1429" y="26026"/>
                    <a:pt x="1445" y="26034"/>
                  </a:cubicBezTo>
                  <a:lnTo>
                    <a:pt x="1399" y="26007"/>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806;p34">
              <a:extLst>
                <a:ext uri="{FF2B5EF4-FFF2-40B4-BE49-F238E27FC236}">
                  <a16:creationId xmlns:a16="http://schemas.microsoft.com/office/drawing/2014/main" id="{9EE245AB-F594-4500-AD67-846D28AC6FDE}"/>
                </a:ext>
              </a:extLst>
            </p:cNvPr>
            <p:cNvSpPr/>
            <p:nvPr/>
          </p:nvSpPr>
          <p:spPr>
            <a:xfrm>
              <a:off x="3398900" y="2545650"/>
              <a:ext cx="483050" cy="636925"/>
            </a:xfrm>
            <a:custGeom>
              <a:avLst/>
              <a:gdLst/>
              <a:ahLst/>
              <a:cxnLst/>
              <a:rect l="l" t="t" r="r" b="b"/>
              <a:pathLst>
                <a:path w="19322" h="25477" extrusionOk="0">
                  <a:moveTo>
                    <a:pt x="18680" y="0"/>
                  </a:moveTo>
                  <a:cubicBezTo>
                    <a:pt x="18534" y="0"/>
                    <a:pt x="18369" y="46"/>
                    <a:pt x="18195" y="144"/>
                  </a:cubicBezTo>
                  <a:lnTo>
                    <a:pt x="1102" y="10012"/>
                  </a:lnTo>
                  <a:cubicBezTo>
                    <a:pt x="490" y="10355"/>
                    <a:pt x="0" y="11212"/>
                    <a:pt x="0" y="11923"/>
                  </a:cubicBezTo>
                  <a:lnTo>
                    <a:pt x="25" y="24681"/>
                  </a:lnTo>
                  <a:cubicBezTo>
                    <a:pt x="25" y="25182"/>
                    <a:pt x="281" y="25476"/>
                    <a:pt x="648" y="25476"/>
                  </a:cubicBezTo>
                  <a:cubicBezTo>
                    <a:pt x="800" y="25476"/>
                    <a:pt x="971" y="25425"/>
                    <a:pt x="1151" y="25317"/>
                  </a:cubicBezTo>
                  <a:lnTo>
                    <a:pt x="18219" y="15473"/>
                  </a:lnTo>
                  <a:cubicBezTo>
                    <a:pt x="18832" y="15106"/>
                    <a:pt x="19321" y="14249"/>
                    <a:pt x="19321" y="13563"/>
                  </a:cubicBezTo>
                  <a:lnTo>
                    <a:pt x="19297" y="781"/>
                  </a:lnTo>
                  <a:cubicBezTo>
                    <a:pt x="19297" y="290"/>
                    <a:pt x="19046" y="0"/>
                    <a:pt x="18680"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807;p34">
              <a:extLst>
                <a:ext uri="{FF2B5EF4-FFF2-40B4-BE49-F238E27FC236}">
                  <a16:creationId xmlns:a16="http://schemas.microsoft.com/office/drawing/2014/main" id="{EDF78F4F-85F2-4A4C-84EA-FDD3AACC8108}"/>
                </a:ext>
              </a:extLst>
            </p:cNvPr>
            <p:cNvSpPr/>
            <p:nvPr/>
          </p:nvSpPr>
          <p:spPr>
            <a:xfrm>
              <a:off x="3418475" y="2567600"/>
              <a:ext cx="443875" cy="554075"/>
            </a:xfrm>
            <a:custGeom>
              <a:avLst/>
              <a:gdLst/>
              <a:ahLst/>
              <a:cxnLst/>
              <a:rect l="l" t="t" r="r" b="b"/>
              <a:pathLst>
                <a:path w="17755" h="22163" extrusionOk="0">
                  <a:moveTo>
                    <a:pt x="17730" y="1"/>
                  </a:moveTo>
                  <a:lnTo>
                    <a:pt x="17265" y="270"/>
                  </a:lnTo>
                  <a:lnTo>
                    <a:pt x="16236" y="858"/>
                  </a:lnTo>
                  <a:lnTo>
                    <a:pt x="2474" y="8792"/>
                  </a:lnTo>
                  <a:lnTo>
                    <a:pt x="1" y="10236"/>
                  </a:lnTo>
                  <a:lnTo>
                    <a:pt x="1" y="11045"/>
                  </a:lnTo>
                  <a:lnTo>
                    <a:pt x="25" y="17118"/>
                  </a:lnTo>
                  <a:lnTo>
                    <a:pt x="25" y="22162"/>
                  </a:lnTo>
                  <a:lnTo>
                    <a:pt x="10898" y="15893"/>
                  </a:lnTo>
                  <a:lnTo>
                    <a:pt x="12612" y="14914"/>
                  </a:lnTo>
                  <a:lnTo>
                    <a:pt x="17755" y="11926"/>
                  </a:lnTo>
                  <a:lnTo>
                    <a:pt x="17730" y="2449"/>
                  </a:lnTo>
                  <a:lnTo>
                    <a:pt x="17730" y="1"/>
                  </a:lnTo>
                  <a:close/>
                </a:path>
              </a:pathLst>
            </a:custGeom>
            <a:solidFill>
              <a:srgbClr val="878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808;p34">
              <a:extLst>
                <a:ext uri="{FF2B5EF4-FFF2-40B4-BE49-F238E27FC236}">
                  <a16:creationId xmlns:a16="http://schemas.microsoft.com/office/drawing/2014/main" id="{09E84C5B-72DC-460E-8B9F-F8239415973A}"/>
                </a:ext>
              </a:extLst>
            </p:cNvPr>
            <p:cNvSpPr/>
            <p:nvPr/>
          </p:nvSpPr>
          <p:spPr>
            <a:xfrm>
              <a:off x="3419100" y="2567600"/>
              <a:ext cx="442650" cy="274900"/>
            </a:xfrm>
            <a:custGeom>
              <a:avLst/>
              <a:gdLst/>
              <a:ahLst/>
              <a:cxnLst/>
              <a:rect l="l" t="t" r="r" b="b"/>
              <a:pathLst>
                <a:path w="17706" h="10996" extrusionOk="0">
                  <a:moveTo>
                    <a:pt x="17705" y="1"/>
                  </a:moveTo>
                  <a:lnTo>
                    <a:pt x="2449" y="8792"/>
                  </a:lnTo>
                  <a:lnTo>
                    <a:pt x="0" y="10212"/>
                  </a:lnTo>
                  <a:lnTo>
                    <a:pt x="0" y="10996"/>
                  </a:lnTo>
                  <a:lnTo>
                    <a:pt x="17705" y="760"/>
                  </a:lnTo>
                  <a:lnTo>
                    <a:pt x="17705" y="1"/>
                  </a:lnTo>
                  <a:close/>
                </a:path>
              </a:pathLst>
            </a:custGeom>
            <a:solidFill>
              <a:srgbClr val="606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809;p34">
              <a:extLst>
                <a:ext uri="{FF2B5EF4-FFF2-40B4-BE49-F238E27FC236}">
                  <a16:creationId xmlns:a16="http://schemas.microsoft.com/office/drawing/2014/main" id="{2F9BC0F7-D647-47AE-84E0-D26A902448B3}"/>
                </a:ext>
              </a:extLst>
            </p:cNvPr>
            <p:cNvSpPr/>
            <p:nvPr/>
          </p:nvSpPr>
          <p:spPr>
            <a:xfrm>
              <a:off x="3442975" y="2856600"/>
              <a:ext cx="27575" cy="36175"/>
            </a:xfrm>
            <a:custGeom>
              <a:avLst/>
              <a:gdLst/>
              <a:ahLst/>
              <a:cxnLst/>
              <a:rect l="l" t="t" r="r" b="b"/>
              <a:pathLst>
                <a:path w="1103" h="1447" extrusionOk="0">
                  <a:moveTo>
                    <a:pt x="796" y="1"/>
                  </a:moveTo>
                  <a:cubicBezTo>
                    <a:pt x="725" y="1"/>
                    <a:pt x="646" y="24"/>
                    <a:pt x="564" y="72"/>
                  </a:cubicBezTo>
                  <a:cubicBezTo>
                    <a:pt x="245" y="268"/>
                    <a:pt x="0" y="684"/>
                    <a:pt x="0" y="1052"/>
                  </a:cubicBezTo>
                  <a:cubicBezTo>
                    <a:pt x="0" y="1309"/>
                    <a:pt x="121" y="1446"/>
                    <a:pt x="302" y="1446"/>
                  </a:cubicBezTo>
                  <a:cubicBezTo>
                    <a:pt x="380" y="1446"/>
                    <a:pt x="468" y="1421"/>
                    <a:pt x="564" y="1370"/>
                  </a:cubicBezTo>
                  <a:cubicBezTo>
                    <a:pt x="858" y="1199"/>
                    <a:pt x="1102" y="758"/>
                    <a:pt x="1102" y="415"/>
                  </a:cubicBezTo>
                  <a:cubicBezTo>
                    <a:pt x="1102" y="151"/>
                    <a:pt x="976" y="1"/>
                    <a:pt x="796" y="1"/>
                  </a:cubicBezTo>
                  <a:close/>
                </a:path>
              </a:pathLst>
            </a:custGeom>
            <a:solidFill>
              <a:srgbClr val="606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810;p34">
              <a:extLst>
                <a:ext uri="{FF2B5EF4-FFF2-40B4-BE49-F238E27FC236}">
                  <a16:creationId xmlns:a16="http://schemas.microsoft.com/office/drawing/2014/main" id="{5FB33757-0205-467C-B74A-3EB741DC7003}"/>
                </a:ext>
              </a:extLst>
            </p:cNvPr>
            <p:cNvSpPr/>
            <p:nvPr/>
          </p:nvSpPr>
          <p:spPr>
            <a:xfrm>
              <a:off x="3442975" y="2905800"/>
              <a:ext cx="27575" cy="36225"/>
            </a:xfrm>
            <a:custGeom>
              <a:avLst/>
              <a:gdLst/>
              <a:ahLst/>
              <a:cxnLst/>
              <a:rect l="l" t="t" r="r" b="b"/>
              <a:pathLst>
                <a:path w="1103" h="1449" extrusionOk="0">
                  <a:moveTo>
                    <a:pt x="811" y="1"/>
                  </a:moveTo>
                  <a:cubicBezTo>
                    <a:pt x="737" y="1"/>
                    <a:pt x="652" y="29"/>
                    <a:pt x="564" y="88"/>
                  </a:cubicBezTo>
                  <a:cubicBezTo>
                    <a:pt x="245" y="259"/>
                    <a:pt x="0" y="700"/>
                    <a:pt x="0" y="1043"/>
                  </a:cubicBezTo>
                  <a:cubicBezTo>
                    <a:pt x="0" y="1299"/>
                    <a:pt x="120" y="1448"/>
                    <a:pt x="300" y="1448"/>
                  </a:cubicBezTo>
                  <a:cubicBezTo>
                    <a:pt x="378" y="1448"/>
                    <a:pt x="468" y="1420"/>
                    <a:pt x="564" y="1361"/>
                  </a:cubicBezTo>
                  <a:cubicBezTo>
                    <a:pt x="858" y="1190"/>
                    <a:pt x="1102" y="773"/>
                    <a:pt x="1102" y="406"/>
                  </a:cubicBezTo>
                  <a:cubicBezTo>
                    <a:pt x="1102" y="150"/>
                    <a:pt x="983" y="1"/>
                    <a:pt x="811" y="1"/>
                  </a:cubicBez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811;p34">
              <a:extLst>
                <a:ext uri="{FF2B5EF4-FFF2-40B4-BE49-F238E27FC236}">
                  <a16:creationId xmlns:a16="http://schemas.microsoft.com/office/drawing/2014/main" id="{B2127E69-0EC6-4218-B552-131B7BAAD23A}"/>
                </a:ext>
              </a:extLst>
            </p:cNvPr>
            <p:cNvSpPr/>
            <p:nvPr/>
          </p:nvSpPr>
          <p:spPr>
            <a:xfrm>
              <a:off x="3442975" y="2954550"/>
              <a:ext cx="27575" cy="36050"/>
            </a:xfrm>
            <a:custGeom>
              <a:avLst/>
              <a:gdLst/>
              <a:ahLst/>
              <a:cxnLst/>
              <a:rect l="l" t="t" r="r" b="b"/>
              <a:pathLst>
                <a:path w="1103" h="1442" extrusionOk="0">
                  <a:moveTo>
                    <a:pt x="798" y="0"/>
                  </a:moveTo>
                  <a:cubicBezTo>
                    <a:pt x="727" y="0"/>
                    <a:pt x="647" y="23"/>
                    <a:pt x="564" y="72"/>
                  </a:cubicBezTo>
                  <a:cubicBezTo>
                    <a:pt x="245" y="268"/>
                    <a:pt x="0" y="684"/>
                    <a:pt x="0" y="1052"/>
                  </a:cubicBezTo>
                  <a:cubicBezTo>
                    <a:pt x="0" y="1297"/>
                    <a:pt x="126" y="1442"/>
                    <a:pt x="314" y="1442"/>
                  </a:cubicBezTo>
                  <a:cubicBezTo>
                    <a:pt x="388" y="1442"/>
                    <a:pt x="473" y="1419"/>
                    <a:pt x="564" y="1370"/>
                  </a:cubicBezTo>
                  <a:cubicBezTo>
                    <a:pt x="858" y="1199"/>
                    <a:pt x="1102" y="758"/>
                    <a:pt x="1102" y="391"/>
                  </a:cubicBezTo>
                  <a:cubicBezTo>
                    <a:pt x="1102" y="145"/>
                    <a:pt x="977" y="0"/>
                    <a:pt x="798" y="0"/>
                  </a:cubicBezTo>
                  <a:close/>
                </a:path>
              </a:pathLst>
            </a:custGeom>
            <a:solidFill>
              <a:srgbClr val="FBD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812;p34">
              <a:extLst>
                <a:ext uri="{FF2B5EF4-FFF2-40B4-BE49-F238E27FC236}">
                  <a16:creationId xmlns:a16="http://schemas.microsoft.com/office/drawing/2014/main" id="{F3E5542C-D4B9-4F97-B56A-A4620AE9B4EA}"/>
                </a:ext>
              </a:extLst>
            </p:cNvPr>
            <p:cNvSpPr/>
            <p:nvPr/>
          </p:nvSpPr>
          <p:spPr>
            <a:xfrm>
              <a:off x="3449100" y="3119700"/>
              <a:ext cx="19600" cy="25925"/>
            </a:xfrm>
            <a:custGeom>
              <a:avLst/>
              <a:gdLst/>
              <a:ahLst/>
              <a:cxnLst/>
              <a:rect l="l" t="t" r="r" b="b"/>
              <a:pathLst>
                <a:path w="784" h="1037" extrusionOk="0">
                  <a:moveTo>
                    <a:pt x="570" y="1"/>
                  </a:moveTo>
                  <a:cubicBezTo>
                    <a:pt x="517" y="1"/>
                    <a:pt x="457" y="18"/>
                    <a:pt x="392" y="54"/>
                  </a:cubicBezTo>
                  <a:cubicBezTo>
                    <a:pt x="172" y="176"/>
                    <a:pt x="0" y="494"/>
                    <a:pt x="0" y="739"/>
                  </a:cubicBezTo>
                  <a:cubicBezTo>
                    <a:pt x="0" y="931"/>
                    <a:pt x="88" y="1036"/>
                    <a:pt x="217" y="1036"/>
                  </a:cubicBezTo>
                  <a:cubicBezTo>
                    <a:pt x="270" y="1036"/>
                    <a:pt x="329" y="1019"/>
                    <a:pt x="392" y="984"/>
                  </a:cubicBezTo>
                  <a:cubicBezTo>
                    <a:pt x="613" y="837"/>
                    <a:pt x="784" y="543"/>
                    <a:pt x="784" y="274"/>
                  </a:cubicBezTo>
                  <a:cubicBezTo>
                    <a:pt x="784" y="101"/>
                    <a:pt x="698" y="1"/>
                    <a:pt x="570" y="1"/>
                  </a:cubicBez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813;p34">
              <a:extLst>
                <a:ext uri="{FF2B5EF4-FFF2-40B4-BE49-F238E27FC236}">
                  <a16:creationId xmlns:a16="http://schemas.microsoft.com/office/drawing/2014/main" id="{911A3D44-61DD-4E7D-905B-4CDDFD281BE1}"/>
                </a:ext>
              </a:extLst>
            </p:cNvPr>
            <p:cNvSpPr/>
            <p:nvPr/>
          </p:nvSpPr>
          <p:spPr>
            <a:xfrm>
              <a:off x="3899675" y="2955125"/>
              <a:ext cx="318375" cy="184300"/>
            </a:xfrm>
            <a:custGeom>
              <a:avLst/>
              <a:gdLst/>
              <a:ahLst/>
              <a:cxnLst/>
              <a:rect l="l" t="t" r="r" b="b"/>
              <a:pathLst>
                <a:path w="12735" h="7372" extrusionOk="0">
                  <a:moveTo>
                    <a:pt x="7273" y="0"/>
                  </a:moveTo>
                  <a:lnTo>
                    <a:pt x="0" y="4212"/>
                  </a:lnTo>
                  <a:lnTo>
                    <a:pt x="5461" y="7371"/>
                  </a:lnTo>
                  <a:lnTo>
                    <a:pt x="12734" y="3159"/>
                  </a:lnTo>
                  <a:lnTo>
                    <a:pt x="7273"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814;p34">
              <a:extLst>
                <a:ext uri="{FF2B5EF4-FFF2-40B4-BE49-F238E27FC236}">
                  <a16:creationId xmlns:a16="http://schemas.microsoft.com/office/drawing/2014/main" id="{AC337B3F-C45B-42BA-A2D3-4A64E8B24DCD}"/>
                </a:ext>
              </a:extLst>
            </p:cNvPr>
            <p:cNvSpPr/>
            <p:nvPr/>
          </p:nvSpPr>
          <p:spPr>
            <a:xfrm>
              <a:off x="4036200" y="3034100"/>
              <a:ext cx="181850" cy="110825"/>
            </a:xfrm>
            <a:custGeom>
              <a:avLst/>
              <a:gdLst/>
              <a:ahLst/>
              <a:cxnLst/>
              <a:rect l="l" t="t" r="r" b="b"/>
              <a:pathLst>
                <a:path w="7274" h="4433" extrusionOk="0">
                  <a:moveTo>
                    <a:pt x="7273" y="0"/>
                  </a:moveTo>
                  <a:lnTo>
                    <a:pt x="0" y="4212"/>
                  </a:lnTo>
                  <a:lnTo>
                    <a:pt x="0" y="4433"/>
                  </a:lnTo>
                  <a:lnTo>
                    <a:pt x="7273" y="245"/>
                  </a:lnTo>
                  <a:lnTo>
                    <a:pt x="7273"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815;p34">
              <a:extLst>
                <a:ext uri="{FF2B5EF4-FFF2-40B4-BE49-F238E27FC236}">
                  <a16:creationId xmlns:a16="http://schemas.microsoft.com/office/drawing/2014/main" id="{10AB25EA-9F11-410C-9460-11E11B901B8A}"/>
                </a:ext>
              </a:extLst>
            </p:cNvPr>
            <p:cNvSpPr/>
            <p:nvPr/>
          </p:nvSpPr>
          <p:spPr>
            <a:xfrm>
              <a:off x="3899675" y="3060425"/>
              <a:ext cx="136550" cy="84500"/>
            </a:xfrm>
            <a:custGeom>
              <a:avLst/>
              <a:gdLst/>
              <a:ahLst/>
              <a:cxnLst/>
              <a:rect l="l" t="t" r="r" b="b"/>
              <a:pathLst>
                <a:path w="5462" h="3380" extrusionOk="0">
                  <a:moveTo>
                    <a:pt x="0" y="0"/>
                  </a:moveTo>
                  <a:lnTo>
                    <a:pt x="0" y="221"/>
                  </a:lnTo>
                  <a:lnTo>
                    <a:pt x="5461" y="3380"/>
                  </a:lnTo>
                  <a:lnTo>
                    <a:pt x="5461" y="3159"/>
                  </a:lnTo>
                  <a:lnTo>
                    <a:pt x="0"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816;p34">
              <a:extLst>
                <a:ext uri="{FF2B5EF4-FFF2-40B4-BE49-F238E27FC236}">
                  <a16:creationId xmlns:a16="http://schemas.microsoft.com/office/drawing/2014/main" id="{61220AF6-BFD7-41D3-9331-F8DFFEEB908F}"/>
                </a:ext>
              </a:extLst>
            </p:cNvPr>
            <p:cNvSpPr/>
            <p:nvPr/>
          </p:nvSpPr>
          <p:spPr>
            <a:xfrm>
              <a:off x="3548875" y="3234900"/>
              <a:ext cx="133500" cy="89400"/>
            </a:xfrm>
            <a:custGeom>
              <a:avLst/>
              <a:gdLst/>
              <a:ahLst/>
              <a:cxnLst/>
              <a:rect l="l" t="t" r="r" b="b"/>
              <a:pathLst>
                <a:path w="5340" h="3576" extrusionOk="0">
                  <a:moveTo>
                    <a:pt x="1" y="0"/>
                  </a:moveTo>
                  <a:lnTo>
                    <a:pt x="1" y="466"/>
                  </a:lnTo>
                  <a:lnTo>
                    <a:pt x="5339" y="3576"/>
                  </a:lnTo>
                  <a:lnTo>
                    <a:pt x="5339" y="3110"/>
                  </a:lnTo>
                  <a:lnTo>
                    <a:pt x="1"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817;p34">
              <a:extLst>
                <a:ext uri="{FF2B5EF4-FFF2-40B4-BE49-F238E27FC236}">
                  <a16:creationId xmlns:a16="http://schemas.microsoft.com/office/drawing/2014/main" id="{E2063B67-F839-4810-9630-9075759D8BB3}"/>
                </a:ext>
              </a:extLst>
            </p:cNvPr>
            <p:cNvSpPr/>
            <p:nvPr/>
          </p:nvSpPr>
          <p:spPr>
            <a:xfrm>
              <a:off x="3682350" y="3141850"/>
              <a:ext cx="295100" cy="182450"/>
            </a:xfrm>
            <a:custGeom>
              <a:avLst/>
              <a:gdLst/>
              <a:ahLst/>
              <a:cxnLst/>
              <a:rect l="l" t="t" r="r" b="b"/>
              <a:pathLst>
                <a:path w="11804" h="7298" extrusionOk="0">
                  <a:moveTo>
                    <a:pt x="11803" y="0"/>
                  </a:moveTo>
                  <a:lnTo>
                    <a:pt x="0" y="6832"/>
                  </a:lnTo>
                  <a:lnTo>
                    <a:pt x="0" y="7298"/>
                  </a:lnTo>
                  <a:lnTo>
                    <a:pt x="11803" y="465"/>
                  </a:lnTo>
                  <a:lnTo>
                    <a:pt x="11803"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818;p34">
              <a:extLst>
                <a:ext uri="{FF2B5EF4-FFF2-40B4-BE49-F238E27FC236}">
                  <a16:creationId xmlns:a16="http://schemas.microsoft.com/office/drawing/2014/main" id="{775FAEE9-997A-4A04-8FD6-AEE27CA4FD1C}"/>
                </a:ext>
              </a:extLst>
            </p:cNvPr>
            <p:cNvSpPr/>
            <p:nvPr/>
          </p:nvSpPr>
          <p:spPr>
            <a:xfrm>
              <a:off x="3548875" y="3064100"/>
              <a:ext cx="428575" cy="248575"/>
            </a:xfrm>
            <a:custGeom>
              <a:avLst/>
              <a:gdLst/>
              <a:ahLst/>
              <a:cxnLst/>
              <a:rect l="l" t="t" r="r" b="b"/>
              <a:pathLst>
                <a:path w="17143" h="9943" extrusionOk="0">
                  <a:moveTo>
                    <a:pt x="11804" y="0"/>
                  </a:moveTo>
                  <a:lnTo>
                    <a:pt x="1" y="6832"/>
                  </a:lnTo>
                  <a:lnTo>
                    <a:pt x="5339" y="9942"/>
                  </a:lnTo>
                  <a:lnTo>
                    <a:pt x="17142" y="3110"/>
                  </a:lnTo>
                  <a:lnTo>
                    <a:pt x="11804"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819;p34">
              <a:extLst>
                <a:ext uri="{FF2B5EF4-FFF2-40B4-BE49-F238E27FC236}">
                  <a16:creationId xmlns:a16="http://schemas.microsoft.com/office/drawing/2014/main" id="{C83004BD-9AFD-464C-9ED4-3E0C97F7E441}"/>
                </a:ext>
              </a:extLst>
            </p:cNvPr>
            <p:cNvSpPr/>
            <p:nvPr/>
          </p:nvSpPr>
          <p:spPr>
            <a:xfrm>
              <a:off x="3826200" y="3083675"/>
              <a:ext cx="18400" cy="16550"/>
            </a:xfrm>
            <a:custGeom>
              <a:avLst/>
              <a:gdLst/>
              <a:ahLst/>
              <a:cxnLst/>
              <a:rect l="l" t="t" r="r" b="b"/>
              <a:pathLst>
                <a:path w="736" h="662" extrusionOk="0">
                  <a:moveTo>
                    <a:pt x="1" y="1"/>
                  </a:moveTo>
                  <a:lnTo>
                    <a:pt x="1" y="246"/>
                  </a:lnTo>
                  <a:lnTo>
                    <a:pt x="736" y="662"/>
                  </a:lnTo>
                  <a:lnTo>
                    <a:pt x="736" y="442"/>
                  </a:lnTo>
                  <a:lnTo>
                    <a:pt x="1"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820;p34">
              <a:extLst>
                <a:ext uri="{FF2B5EF4-FFF2-40B4-BE49-F238E27FC236}">
                  <a16:creationId xmlns:a16="http://schemas.microsoft.com/office/drawing/2014/main" id="{CFB08D14-B792-4779-85EF-A84120F139F8}"/>
                </a:ext>
              </a:extLst>
            </p:cNvPr>
            <p:cNvSpPr/>
            <p:nvPr/>
          </p:nvSpPr>
          <p:spPr>
            <a:xfrm>
              <a:off x="3844575" y="3084300"/>
              <a:ext cx="18400" cy="15925"/>
            </a:xfrm>
            <a:custGeom>
              <a:avLst/>
              <a:gdLst/>
              <a:ahLst/>
              <a:cxnLst/>
              <a:rect l="l" t="t" r="r" b="b"/>
              <a:pathLst>
                <a:path w="736" h="637" extrusionOk="0">
                  <a:moveTo>
                    <a:pt x="735" y="0"/>
                  </a:moveTo>
                  <a:lnTo>
                    <a:pt x="1" y="417"/>
                  </a:lnTo>
                  <a:lnTo>
                    <a:pt x="1" y="637"/>
                  </a:lnTo>
                  <a:lnTo>
                    <a:pt x="735" y="221"/>
                  </a:lnTo>
                  <a:lnTo>
                    <a:pt x="735"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821;p34">
              <a:extLst>
                <a:ext uri="{FF2B5EF4-FFF2-40B4-BE49-F238E27FC236}">
                  <a16:creationId xmlns:a16="http://schemas.microsoft.com/office/drawing/2014/main" id="{3B08C5BB-5A14-497B-A561-0E8754A8B178}"/>
                </a:ext>
              </a:extLst>
            </p:cNvPr>
            <p:cNvSpPr/>
            <p:nvPr/>
          </p:nvSpPr>
          <p:spPr>
            <a:xfrm>
              <a:off x="3826200" y="3073275"/>
              <a:ext cx="36775" cy="21450"/>
            </a:xfrm>
            <a:custGeom>
              <a:avLst/>
              <a:gdLst/>
              <a:ahLst/>
              <a:cxnLst/>
              <a:rect l="l" t="t" r="r" b="b"/>
              <a:pathLst>
                <a:path w="1471" h="858" extrusionOk="0">
                  <a:moveTo>
                    <a:pt x="736" y="0"/>
                  </a:moveTo>
                  <a:lnTo>
                    <a:pt x="1" y="417"/>
                  </a:lnTo>
                  <a:lnTo>
                    <a:pt x="736" y="858"/>
                  </a:lnTo>
                  <a:lnTo>
                    <a:pt x="1470" y="441"/>
                  </a:lnTo>
                  <a:lnTo>
                    <a:pt x="736"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822;p34">
              <a:extLst>
                <a:ext uri="{FF2B5EF4-FFF2-40B4-BE49-F238E27FC236}">
                  <a16:creationId xmlns:a16="http://schemas.microsoft.com/office/drawing/2014/main" id="{32B86062-A2C0-4E06-BA3E-DF73277D85DD}"/>
                </a:ext>
              </a:extLst>
            </p:cNvPr>
            <p:cNvSpPr/>
            <p:nvPr/>
          </p:nvSpPr>
          <p:spPr>
            <a:xfrm>
              <a:off x="3802950" y="3097150"/>
              <a:ext cx="18400" cy="16550"/>
            </a:xfrm>
            <a:custGeom>
              <a:avLst/>
              <a:gdLst/>
              <a:ahLst/>
              <a:cxnLst/>
              <a:rect l="l" t="t" r="r" b="b"/>
              <a:pathLst>
                <a:path w="736" h="662" extrusionOk="0">
                  <a:moveTo>
                    <a:pt x="0" y="1"/>
                  </a:moveTo>
                  <a:lnTo>
                    <a:pt x="0" y="245"/>
                  </a:lnTo>
                  <a:lnTo>
                    <a:pt x="735" y="662"/>
                  </a:lnTo>
                  <a:lnTo>
                    <a:pt x="735" y="441"/>
                  </a:lnTo>
                  <a:lnTo>
                    <a:pt x="0"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823;p34">
              <a:extLst>
                <a:ext uri="{FF2B5EF4-FFF2-40B4-BE49-F238E27FC236}">
                  <a16:creationId xmlns:a16="http://schemas.microsoft.com/office/drawing/2014/main" id="{AA243151-2C1A-49A4-BA77-8639D292CFE6}"/>
                </a:ext>
              </a:extLst>
            </p:cNvPr>
            <p:cNvSpPr/>
            <p:nvPr/>
          </p:nvSpPr>
          <p:spPr>
            <a:xfrm>
              <a:off x="3821325" y="3097750"/>
              <a:ext cx="18375" cy="15950"/>
            </a:xfrm>
            <a:custGeom>
              <a:avLst/>
              <a:gdLst/>
              <a:ahLst/>
              <a:cxnLst/>
              <a:rect l="l" t="t" r="r" b="b"/>
              <a:pathLst>
                <a:path w="735" h="638" extrusionOk="0">
                  <a:moveTo>
                    <a:pt x="735" y="1"/>
                  </a:moveTo>
                  <a:lnTo>
                    <a:pt x="0" y="417"/>
                  </a:lnTo>
                  <a:lnTo>
                    <a:pt x="0" y="638"/>
                  </a:lnTo>
                  <a:lnTo>
                    <a:pt x="735" y="221"/>
                  </a:lnTo>
                  <a:lnTo>
                    <a:pt x="73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824;p34">
              <a:extLst>
                <a:ext uri="{FF2B5EF4-FFF2-40B4-BE49-F238E27FC236}">
                  <a16:creationId xmlns:a16="http://schemas.microsoft.com/office/drawing/2014/main" id="{3DA5A21C-BE4A-4112-AF48-B03A10FCCB80}"/>
                </a:ext>
              </a:extLst>
            </p:cNvPr>
            <p:cNvSpPr/>
            <p:nvPr/>
          </p:nvSpPr>
          <p:spPr>
            <a:xfrm>
              <a:off x="3802950" y="3086750"/>
              <a:ext cx="36750" cy="21450"/>
            </a:xfrm>
            <a:custGeom>
              <a:avLst/>
              <a:gdLst/>
              <a:ahLst/>
              <a:cxnLst/>
              <a:rect l="l" t="t" r="r" b="b"/>
              <a:pathLst>
                <a:path w="1470" h="858" extrusionOk="0">
                  <a:moveTo>
                    <a:pt x="711" y="0"/>
                  </a:moveTo>
                  <a:lnTo>
                    <a:pt x="0" y="417"/>
                  </a:lnTo>
                  <a:lnTo>
                    <a:pt x="735" y="857"/>
                  </a:lnTo>
                  <a:lnTo>
                    <a:pt x="1470" y="441"/>
                  </a:lnTo>
                  <a:lnTo>
                    <a:pt x="711"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825;p34">
              <a:extLst>
                <a:ext uri="{FF2B5EF4-FFF2-40B4-BE49-F238E27FC236}">
                  <a16:creationId xmlns:a16="http://schemas.microsoft.com/office/drawing/2014/main" id="{EF055EE8-4423-42B0-996F-7DBB7F2E68C6}"/>
                </a:ext>
              </a:extLst>
            </p:cNvPr>
            <p:cNvSpPr/>
            <p:nvPr/>
          </p:nvSpPr>
          <p:spPr>
            <a:xfrm>
              <a:off x="3779675" y="3110625"/>
              <a:ext cx="18400" cy="16550"/>
            </a:xfrm>
            <a:custGeom>
              <a:avLst/>
              <a:gdLst/>
              <a:ahLst/>
              <a:cxnLst/>
              <a:rect l="l" t="t" r="r" b="b"/>
              <a:pathLst>
                <a:path w="736" h="662" extrusionOk="0">
                  <a:moveTo>
                    <a:pt x="1" y="0"/>
                  </a:moveTo>
                  <a:lnTo>
                    <a:pt x="1" y="245"/>
                  </a:lnTo>
                  <a:lnTo>
                    <a:pt x="735" y="661"/>
                  </a:lnTo>
                  <a:lnTo>
                    <a:pt x="735" y="441"/>
                  </a:lnTo>
                  <a:lnTo>
                    <a:pt x="1"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826;p34">
              <a:extLst>
                <a:ext uri="{FF2B5EF4-FFF2-40B4-BE49-F238E27FC236}">
                  <a16:creationId xmlns:a16="http://schemas.microsoft.com/office/drawing/2014/main" id="{3FC55A3C-C1B9-4DCA-A625-80716291D3AF}"/>
                </a:ext>
              </a:extLst>
            </p:cNvPr>
            <p:cNvSpPr/>
            <p:nvPr/>
          </p:nvSpPr>
          <p:spPr>
            <a:xfrm>
              <a:off x="3798050" y="3111225"/>
              <a:ext cx="17775" cy="15950"/>
            </a:xfrm>
            <a:custGeom>
              <a:avLst/>
              <a:gdLst/>
              <a:ahLst/>
              <a:cxnLst/>
              <a:rect l="l" t="t" r="r" b="b"/>
              <a:pathLst>
                <a:path w="711" h="638" extrusionOk="0">
                  <a:moveTo>
                    <a:pt x="711" y="1"/>
                  </a:moveTo>
                  <a:lnTo>
                    <a:pt x="0" y="417"/>
                  </a:lnTo>
                  <a:lnTo>
                    <a:pt x="0" y="637"/>
                  </a:lnTo>
                  <a:lnTo>
                    <a:pt x="711" y="221"/>
                  </a:lnTo>
                  <a:lnTo>
                    <a:pt x="711"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827;p34">
              <a:extLst>
                <a:ext uri="{FF2B5EF4-FFF2-40B4-BE49-F238E27FC236}">
                  <a16:creationId xmlns:a16="http://schemas.microsoft.com/office/drawing/2014/main" id="{7C0F4AE4-4344-42A2-9AB8-BA2A45B3B87C}"/>
                </a:ext>
              </a:extLst>
            </p:cNvPr>
            <p:cNvSpPr/>
            <p:nvPr/>
          </p:nvSpPr>
          <p:spPr>
            <a:xfrm>
              <a:off x="3779675" y="3100200"/>
              <a:ext cx="36150" cy="21475"/>
            </a:xfrm>
            <a:custGeom>
              <a:avLst/>
              <a:gdLst/>
              <a:ahLst/>
              <a:cxnLst/>
              <a:rect l="l" t="t" r="r" b="b"/>
              <a:pathLst>
                <a:path w="1446" h="859" extrusionOk="0">
                  <a:moveTo>
                    <a:pt x="711" y="1"/>
                  </a:moveTo>
                  <a:lnTo>
                    <a:pt x="1" y="417"/>
                  </a:lnTo>
                  <a:lnTo>
                    <a:pt x="735" y="858"/>
                  </a:lnTo>
                  <a:lnTo>
                    <a:pt x="1446" y="442"/>
                  </a:lnTo>
                  <a:lnTo>
                    <a:pt x="711"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828;p34">
              <a:extLst>
                <a:ext uri="{FF2B5EF4-FFF2-40B4-BE49-F238E27FC236}">
                  <a16:creationId xmlns:a16="http://schemas.microsoft.com/office/drawing/2014/main" id="{737CBDD1-0D9A-4C9A-BFBC-91393679F358}"/>
                </a:ext>
              </a:extLst>
            </p:cNvPr>
            <p:cNvSpPr/>
            <p:nvPr/>
          </p:nvSpPr>
          <p:spPr>
            <a:xfrm>
              <a:off x="3755800" y="3124075"/>
              <a:ext cx="19000" cy="16575"/>
            </a:xfrm>
            <a:custGeom>
              <a:avLst/>
              <a:gdLst/>
              <a:ahLst/>
              <a:cxnLst/>
              <a:rect l="l" t="t" r="r" b="b"/>
              <a:pathLst>
                <a:path w="760" h="663" extrusionOk="0">
                  <a:moveTo>
                    <a:pt x="1" y="1"/>
                  </a:moveTo>
                  <a:lnTo>
                    <a:pt x="1" y="246"/>
                  </a:lnTo>
                  <a:lnTo>
                    <a:pt x="760" y="662"/>
                  </a:lnTo>
                  <a:lnTo>
                    <a:pt x="760" y="442"/>
                  </a:lnTo>
                  <a:lnTo>
                    <a:pt x="1"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829;p34">
              <a:extLst>
                <a:ext uri="{FF2B5EF4-FFF2-40B4-BE49-F238E27FC236}">
                  <a16:creationId xmlns:a16="http://schemas.microsoft.com/office/drawing/2014/main" id="{40B5B870-AD89-455D-82F8-8D9E33CE81DA}"/>
                </a:ext>
              </a:extLst>
            </p:cNvPr>
            <p:cNvSpPr/>
            <p:nvPr/>
          </p:nvSpPr>
          <p:spPr>
            <a:xfrm>
              <a:off x="3774775" y="3124700"/>
              <a:ext cx="17800" cy="15950"/>
            </a:xfrm>
            <a:custGeom>
              <a:avLst/>
              <a:gdLst/>
              <a:ahLst/>
              <a:cxnLst/>
              <a:rect l="l" t="t" r="r" b="b"/>
              <a:pathLst>
                <a:path w="712" h="638" extrusionOk="0">
                  <a:moveTo>
                    <a:pt x="711" y="0"/>
                  </a:moveTo>
                  <a:lnTo>
                    <a:pt x="1" y="417"/>
                  </a:lnTo>
                  <a:lnTo>
                    <a:pt x="1" y="637"/>
                  </a:lnTo>
                  <a:lnTo>
                    <a:pt x="711" y="221"/>
                  </a:lnTo>
                  <a:lnTo>
                    <a:pt x="711"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830;p34">
              <a:extLst>
                <a:ext uri="{FF2B5EF4-FFF2-40B4-BE49-F238E27FC236}">
                  <a16:creationId xmlns:a16="http://schemas.microsoft.com/office/drawing/2014/main" id="{9F1DE81A-25C3-40A4-9ED1-087ADA31FBDD}"/>
                </a:ext>
              </a:extLst>
            </p:cNvPr>
            <p:cNvSpPr/>
            <p:nvPr/>
          </p:nvSpPr>
          <p:spPr>
            <a:xfrm>
              <a:off x="3755800" y="3113675"/>
              <a:ext cx="36775" cy="21450"/>
            </a:xfrm>
            <a:custGeom>
              <a:avLst/>
              <a:gdLst/>
              <a:ahLst/>
              <a:cxnLst/>
              <a:rect l="l" t="t" r="r" b="b"/>
              <a:pathLst>
                <a:path w="1471" h="858" extrusionOk="0">
                  <a:moveTo>
                    <a:pt x="735" y="1"/>
                  </a:moveTo>
                  <a:lnTo>
                    <a:pt x="1" y="417"/>
                  </a:lnTo>
                  <a:lnTo>
                    <a:pt x="760" y="858"/>
                  </a:lnTo>
                  <a:lnTo>
                    <a:pt x="1470" y="441"/>
                  </a:lnTo>
                  <a:lnTo>
                    <a:pt x="735"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831;p34">
              <a:extLst>
                <a:ext uri="{FF2B5EF4-FFF2-40B4-BE49-F238E27FC236}">
                  <a16:creationId xmlns:a16="http://schemas.microsoft.com/office/drawing/2014/main" id="{EC0D3B4C-743E-4FC4-A2E7-E01220F4362A}"/>
                </a:ext>
              </a:extLst>
            </p:cNvPr>
            <p:cNvSpPr/>
            <p:nvPr/>
          </p:nvSpPr>
          <p:spPr>
            <a:xfrm>
              <a:off x="3732550" y="3137550"/>
              <a:ext cx="18375" cy="16550"/>
            </a:xfrm>
            <a:custGeom>
              <a:avLst/>
              <a:gdLst/>
              <a:ahLst/>
              <a:cxnLst/>
              <a:rect l="l" t="t" r="r" b="b"/>
              <a:pathLst>
                <a:path w="735" h="662" extrusionOk="0">
                  <a:moveTo>
                    <a:pt x="0" y="1"/>
                  </a:moveTo>
                  <a:lnTo>
                    <a:pt x="0" y="246"/>
                  </a:lnTo>
                  <a:lnTo>
                    <a:pt x="735" y="662"/>
                  </a:lnTo>
                  <a:lnTo>
                    <a:pt x="735" y="441"/>
                  </a:lnTo>
                  <a:lnTo>
                    <a:pt x="0"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832;p34">
              <a:extLst>
                <a:ext uri="{FF2B5EF4-FFF2-40B4-BE49-F238E27FC236}">
                  <a16:creationId xmlns:a16="http://schemas.microsoft.com/office/drawing/2014/main" id="{EE1F2C0D-D4B6-45CE-B68D-7190A484CB8D}"/>
                </a:ext>
              </a:extLst>
            </p:cNvPr>
            <p:cNvSpPr/>
            <p:nvPr/>
          </p:nvSpPr>
          <p:spPr>
            <a:xfrm>
              <a:off x="3750900" y="3138175"/>
              <a:ext cx="18400" cy="15925"/>
            </a:xfrm>
            <a:custGeom>
              <a:avLst/>
              <a:gdLst/>
              <a:ahLst/>
              <a:cxnLst/>
              <a:rect l="l" t="t" r="r" b="b"/>
              <a:pathLst>
                <a:path w="736" h="637" extrusionOk="0">
                  <a:moveTo>
                    <a:pt x="736" y="0"/>
                  </a:moveTo>
                  <a:lnTo>
                    <a:pt x="1" y="416"/>
                  </a:lnTo>
                  <a:lnTo>
                    <a:pt x="1" y="637"/>
                  </a:lnTo>
                  <a:lnTo>
                    <a:pt x="736" y="221"/>
                  </a:lnTo>
                  <a:lnTo>
                    <a:pt x="736"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833;p34">
              <a:extLst>
                <a:ext uri="{FF2B5EF4-FFF2-40B4-BE49-F238E27FC236}">
                  <a16:creationId xmlns:a16="http://schemas.microsoft.com/office/drawing/2014/main" id="{E7D97D79-68EF-404F-B628-0C25CB39A1B6}"/>
                </a:ext>
              </a:extLst>
            </p:cNvPr>
            <p:cNvSpPr/>
            <p:nvPr/>
          </p:nvSpPr>
          <p:spPr>
            <a:xfrm>
              <a:off x="3732550" y="3127150"/>
              <a:ext cx="36750" cy="21450"/>
            </a:xfrm>
            <a:custGeom>
              <a:avLst/>
              <a:gdLst/>
              <a:ahLst/>
              <a:cxnLst/>
              <a:rect l="l" t="t" r="r" b="b"/>
              <a:pathLst>
                <a:path w="1470" h="858" extrusionOk="0">
                  <a:moveTo>
                    <a:pt x="735" y="0"/>
                  </a:moveTo>
                  <a:lnTo>
                    <a:pt x="0" y="417"/>
                  </a:lnTo>
                  <a:lnTo>
                    <a:pt x="735" y="857"/>
                  </a:lnTo>
                  <a:lnTo>
                    <a:pt x="1470" y="441"/>
                  </a:lnTo>
                  <a:lnTo>
                    <a:pt x="735"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834;p34">
              <a:extLst>
                <a:ext uri="{FF2B5EF4-FFF2-40B4-BE49-F238E27FC236}">
                  <a16:creationId xmlns:a16="http://schemas.microsoft.com/office/drawing/2014/main" id="{5F728BAC-3B41-4652-AB08-D43740CD38C3}"/>
                </a:ext>
              </a:extLst>
            </p:cNvPr>
            <p:cNvSpPr/>
            <p:nvPr/>
          </p:nvSpPr>
          <p:spPr>
            <a:xfrm>
              <a:off x="3709275" y="3151025"/>
              <a:ext cx="18400" cy="16550"/>
            </a:xfrm>
            <a:custGeom>
              <a:avLst/>
              <a:gdLst/>
              <a:ahLst/>
              <a:cxnLst/>
              <a:rect l="l" t="t" r="r" b="b"/>
              <a:pathLst>
                <a:path w="736" h="662" extrusionOk="0">
                  <a:moveTo>
                    <a:pt x="1" y="0"/>
                  </a:moveTo>
                  <a:lnTo>
                    <a:pt x="1" y="245"/>
                  </a:lnTo>
                  <a:lnTo>
                    <a:pt x="735" y="662"/>
                  </a:lnTo>
                  <a:lnTo>
                    <a:pt x="735" y="441"/>
                  </a:lnTo>
                  <a:lnTo>
                    <a:pt x="1"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835;p34">
              <a:extLst>
                <a:ext uri="{FF2B5EF4-FFF2-40B4-BE49-F238E27FC236}">
                  <a16:creationId xmlns:a16="http://schemas.microsoft.com/office/drawing/2014/main" id="{30CB16CF-3200-449E-97D0-A642118DA78A}"/>
                </a:ext>
              </a:extLst>
            </p:cNvPr>
            <p:cNvSpPr/>
            <p:nvPr/>
          </p:nvSpPr>
          <p:spPr>
            <a:xfrm>
              <a:off x="3727650" y="3151625"/>
              <a:ext cx="18400" cy="15950"/>
            </a:xfrm>
            <a:custGeom>
              <a:avLst/>
              <a:gdLst/>
              <a:ahLst/>
              <a:cxnLst/>
              <a:rect l="l" t="t" r="r" b="b"/>
              <a:pathLst>
                <a:path w="736" h="638" extrusionOk="0">
                  <a:moveTo>
                    <a:pt x="735" y="1"/>
                  </a:moveTo>
                  <a:lnTo>
                    <a:pt x="0" y="417"/>
                  </a:lnTo>
                  <a:lnTo>
                    <a:pt x="0" y="638"/>
                  </a:lnTo>
                  <a:lnTo>
                    <a:pt x="735" y="221"/>
                  </a:lnTo>
                  <a:lnTo>
                    <a:pt x="73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836;p34">
              <a:extLst>
                <a:ext uri="{FF2B5EF4-FFF2-40B4-BE49-F238E27FC236}">
                  <a16:creationId xmlns:a16="http://schemas.microsoft.com/office/drawing/2014/main" id="{E40B415C-557E-4EE2-927E-D386C04E7A2A}"/>
                </a:ext>
              </a:extLst>
            </p:cNvPr>
            <p:cNvSpPr/>
            <p:nvPr/>
          </p:nvSpPr>
          <p:spPr>
            <a:xfrm>
              <a:off x="3709275" y="3140625"/>
              <a:ext cx="36775" cy="21450"/>
            </a:xfrm>
            <a:custGeom>
              <a:avLst/>
              <a:gdLst/>
              <a:ahLst/>
              <a:cxnLst/>
              <a:rect l="l" t="t" r="r" b="b"/>
              <a:pathLst>
                <a:path w="1471" h="858" extrusionOk="0">
                  <a:moveTo>
                    <a:pt x="735" y="0"/>
                  </a:moveTo>
                  <a:lnTo>
                    <a:pt x="1" y="416"/>
                  </a:lnTo>
                  <a:lnTo>
                    <a:pt x="735" y="857"/>
                  </a:lnTo>
                  <a:lnTo>
                    <a:pt x="1470" y="441"/>
                  </a:lnTo>
                  <a:lnTo>
                    <a:pt x="735"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837;p34">
              <a:extLst>
                <a:ext uri="{FF2B5EF4-FFF2-40B4-BE49-F238E27FC236}">
                  <a16:creationId xmlns:a16="http://schemas.microsoft.com/office/drawing/2014/main" id="{F76F541A-B110-4FBE-8180-61B2573BF088}"/>
                </a:ext>
              </a:extLst>
            </p:cNvPr>
            <p:cNvSpPr/>
            <p:nvPr/>
          </p:nvSpPr>
          <p:spPr>
            <a:xfrm>
              <a:off x="3686025" y="3164500"/>
              <a:ext cx="18375" cy="16550"/>
            </a:xfrm>
            <a:custGeom>
              <a:avLst/>
              <a:gdLst/>
              <a:ahLst/>
              <a:cxnLst/>
              <a:rect l="l" t="t" r="r" b="b"/>
              <a:pathLst>
                <a:path w="735" h="662" extrusionOk="0">
                  <a:moveTo>
                    <a:pt x="0" y="0"/>
                  </a:moveTo>
                  <a:lnTo>
                    <a:pt x="0" y="245"/>
                  </a:lnTo>
                  <a:lnTo>
                    <a:pt x="735" y="661"/>
                  </a:lnTo>
                  <a:lnTo>
                    <a:pt x="735" y="441"/>
                  </a:lnTo>
                  <a:lnTo>
                    <a:pt x="0"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838;p34">
              <a:extLst>
                <a:ext uri="{FF2B5EF4-FFF2-40B4-BE49-F238E27FC236}">
                  <a16:creationId xmlns:a16="http://schemas.microsoft.com/office/drawing/2014/main" id="{2644FC12-2EFD-468A-85E1-0D331EC4DDD7}"/>
                </a:ext>
              </a:extLst>
            </p:cNvPr>
            <p:cNvSpPr/>
            <p:nvPr/>
          </p:nvSpPr>
          <p:spPr>
            <a:xfrm>
              <a:off x="3704375" y="3165100"/>
              <a:ext cx="18400" cy="15950"/>
            </a:xfrm>
            <a:custGeom>
              <a:avLst/>
              <a:gdLst/>
              <a:ahLst/>
              <a:cxnLst/>
              <a:rect l="l" t="t" r="r" b="b"/>
              <a:pathLst>
                <a:path w="736" h="638" extrusionOk="0">
                  <a:moveTo>
                    <a:pt x="735" y="1"/>
                  </a:moveTo>
                  <a:lnTo>
                    <a:pt x="1" y="417"/>
                  </a:lnTo>
                  <a:lnTo>
                    <a:pt x="1" y="637"/>
                  </a:lnTo>
                  <a:lnTo>
                    <a:pt x="735" y="221"/>
                  </a:lnTo>
                  <a:lnTo>
                    <a:pt x="73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839;p34">
              <a:extLst>
                <a:ext uri="{FF2B5EF4-FFF2-40B4-BE49-F238E27FC236}">
                  <a16:creationId xmlns:a16="http://schemas.microsoft.com/office/drawing/2014/main" id="{3F30559E-3D59-42AB-A1C5-2EF7E0041057}"/>
                </a:ext>
              </a:extLst>
            </p:cNvPr>
            <p:cNvSpPr/>
            <p:nvPr/>
          </p:nvSpPr>
          <p:spPr>
            <a:xfrm>
              <a:off x="3686025" y="3154075"/>
              <a:ext cx="36750" cy="21450"/>
            </a:xfrm>
            <a:custGeom>
              <a:avLst/>
              <a:gdLst/>
              <a:ahLst/>
              <a:cxnLst/>
              <a:rect l="l" t="t" r="r" b="b"/>
              <a:pathLst>
                <a:path w="1470" h="858" extrusionOk="0">
                  <a:moveTo>
                    <a:pt x="735" y="1"/>
                  </a:moveTo>
                  <a:lnTo>
                    <a:pt x="0" y="417"/>
                  </a:lnTo>
                  <a:lnTo>
                    <a:pt x="735" y="858"/>
                  </a:lnTo>
                  <a:lnTo>
                    <a:pt x="1469" y="442"/>
                  </a:lnTo>
                  <a:lnTo>
                    <a:pt x="735"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840;p34">
              <a:extLst>
                <a:ext uri="{FF2B5EF4-FFF2-40B4-BE49-F238E27FC236}">
                  <a16:creationId xmlns:a16="http://schemas.microsoft.com/office/drawing/2014/main" id="{227552A9-1BD3-4FEE-9612-6411E86AA6F9}"/>
                </a:ext>
              </a:extLst>
            </p:cNvPr>
            <p:cNvSpPr/>
            <p:nvPr/>
          </p:nvSpPr>
          <p:spPr>
            <a:xfrm>
              <a:off x="3662750" y="3177950"/>
              <a:ext cx="18400" cy="16575"/>
            </a:xfrm>
            <a:custGeom>
              <a:avLst/>
              <a:gdLst/>
              <a:ahLst/>
              <a:cxnLst/>
              <a:rect l="l" t="t" r="r" b="b"/>
              <a:pathLst>
                <a:path w="736" h="663" extrusionOk="0">
                  <a:moveTo>
                    <a:pt x="1" y="1"/>
                  </a:moveTo>
                  <a:lnTo>
                    <a:pt x="1" y="246"/>
                  </a:lnTo>
                  <a:lnTo>
                    <a:pt x="735" y="662"/>
                  </a:lnTo>
                  <a:lnTo>
                    <a:pt x="735" y="442"/>
                  </a:lnTo>
                  <a:lnTo>
                    <a:pt x="1"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841;p34">
              <a:extLst>
                <a:ext uri="{FF2B5EF4-FFF2-40B4-BE49-F238E27FC236}">
                  <a16:creationId xmlns:a16="http://schemas.microsoft.com/office/drawing/2014/main" id="{9A976669-FE52-4F4C-82A0-ECD04CCC9789}"/>
                </a:ext>
              </a:extLst>
            </p:cNvPr>
            <p:cNvSpPr/>
            <p:nvPr/>
          </p:nvSpPr>
          <p:spPr>
            <a:xfrm>
              <a:off x="3681125" y="3178575"/>
              <a:ext cx="18375" cy="15950"/>
            </a:xfrm>
            <a:custGeom>
              <a:avLst/>
              <a:gdLst/>
              <a:ahLst/>
              <a:cxnLst/>
              <a:rect l="l" t="t" r="r" b="b"/>
              <a:pathLst>
                <a:path w="735" h="638" extrusionOk="0">
                  <a:moveTo>
                    <a:pt x="735" y="0"/>
                  </a:moveTo>
                  <a:lnTo>
                    <a:pt x="0" y="417"/>
                  </a:lnTo>
                  <a:lnTo>
                    <a:pt x="0" y="637"/>
                  </a:lnTo>
                  <a:lnTo>
                    <a:pt x="735" y="221"/>
                  </a:lnTo>
                  <a:lnTo>
                    <a:pt x="735"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842;p34">
              <a:extLst>
                <a:ext uri="{FF2B5EF4-FFF2-40B4-BE49-F238E27FC236}">
                  <a16:creationId xmlns:a16="http://schemas.microsoft.com/office/drawing/2014/main" id="{45956D6F-9917-4744-9A85-1761F307C58F}"/>
                </a:ext>
              </a:extLst>
            </p:cNvPr>
            <p:cNvSpPr/>
            <p:nvPr/>
          </p:nvSpPr>
          <p:spPr>
            <a:xfrm>
              <a:off x="3662750" y="3167550"/>
              <a:ext cx="36750" cy="21450"/>
            </a:xfrm>
            <a:custGeom>
              <a:avLst/>
              <a:gdLst/>
              <a:ahLst/>
              <a:cxnLst/>
              <a:rect l="l" t="t" r="r" b="b"/>
              <a:pathLst>
                <a:path w="1470" h="858" extrusionOk="0">
                  <a:moveTo>
                    <a:pt x="735" y="1"/>
                  </a:moveTo>
                  <a:lnTo>
                    <a:pt x="1" y="417"/>
                  </a:lnTo>
                  <a:lnTo>
                    <a:pt x="735" y="858"/>
                  </a:lnTo>
                  <a:lnTo>
                    <a:pt x="1470" y="441"/>
                  </a:lnTo>
                  <a:lnTo>
                    <a:pt x="735"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843;p34">
              <a:extLst>
                <a:ext uri="{FF2B5EF4-FFF2-40B4-BE49-F238E27FC236}">
                  <a16:creationId xmlns:a16="http://schemas.microsoft.com/office/drawing/2014/main" id="{4E2942AA-744E-438E-89D9-4C5254C9C1D1}"/>
                </a:ext>
              </a:extLst>
            </p:cNvPr>
            <p:cNvSpPr/>
            <p:nvPr/>
          </p:nvSpPr>
          <p:spPr>
            <a:xfrm>
              <a:off x="3639500" y="3191425"/>
              <a:ext cx="18375" cy="16550"/>
            </a:xfrm>
            <a:custGeom>
              <a:avLst/>
              <a:gdLst/>
              <a:ahLst/>
              <a:cxnLst/>
              <a:rect l="l" t="t" r="r" b="b"/>
              <a:pathLst>
                <a:path w="735" h="662" extrusionOk="0">
                  <a:moveTo>
                    <a:pt x="0" y="1"/>
                  </a:moveTo>
                  <a:lnTo>
                    <a:pt x="0" y="246"/>
                  </a:lnTo>
                  <a:lnTo>
                    <a:pt x="735" y="662"/>
                  </a:lnTo>
                  <a:lnTo>
                    <a:pt x="735" y="441"/>
                  </a:lnTo>
                  <a:lnTo>
                    <a:pt x="0"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844;p34">
              <a:extLst>
                <a:ext uri="{FF2B5EF4-FFF2-40B4-BE49-F238E27FC236}">
                  <a16:creationId xmlns:a16="http://schemas.microsoft.com/office/drawing/2014/main" id="{F601E6C1-1DC8-42CD-8F39-8EC542F5C543}"/>
                </a:ext>
              </a:extLst>
            </p:cNvPr>
            <p:cNvSpPr/>
            <p:nvPr/>
          </p:nvSpPr>
          <p:spPr>
            <a:xfrm>
              <a:off x="3657850" y="3192050"/>
              <a:ext cx="18400" cy="15925"/>
            </a:xfrm>
            <a:custGeom>
              <a:avLst/>
              <a:gdLst/>
              <a:ahLst/>
              <a:cxnLst/>
              <a:rect l="l" t="t" r="r" b="b"/>
              <a:pathLst>
                <a:path w="736" h="637" extrusionOk="0">
                  <a:moveTo>
                    <a:pt x="735" y="0"/>
                  </a:moveTo>
                  <a:lnTo>
                    <a:pt x="1" y="416"/>
                  </a:lnTo>
                  <a:lnTo>
                    <a:pt x="1" y="637"/>
                  </a:lnTo>
                  <a:lnTo>
                    <a:pt x="735" y="221"/>
                  </a:lnTo>
                  <a:lnTo>
                    <a:pt x="735"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845;p34">
              <a:extLst>
                <a:ext uri="{FF2B5EF4-FFF2-40B4-BE49-F238E27FC236}">
                  <a16:creationId xmlns:a16="http://schemas.microsoft.com/office/drawing/2014/main" id="{E6890F5D-1092-4BCD-A375-CA25FB4D2A24}"/>
                </a:ext>
              </a:extLst>
            </p:cNvPr>
            <p:cNvSpPr/>
            <p:nvPr/>
          </p:nvSpPr>
          <p:spPr>
            <a:xfrm>
              <a:off x="3639500" y="3181025"/>
              <a:ext cx="36750" cy="21450"/>
            </a:xfrm>
            <a:custGeom>
              <a:avLst/>
              <a:gdLst/>
              <a:ahLst/>
              <a:cxnLst/>
              <a:rect l="l" t="t" r="r" b="b"/>
              <a:pathLst>
                <a:path w="1470" h="858" extrusionOk="0">
                  <a:moveTo>
                    <a:pt x="735" y="0"/>
                  </a:moveTo>
                  <a:lnTo>
                    <a:pt x="0" y="417"/>
                  </a:lnTo>
                  <a:lnTo>
                    <a:pt x="735" y="857"/>
                  </a:lnTo>
                  <a:lnTo>
                    <a:pt x="1469" y="441"/>
                  </a:lnTo>
                  <a:lnTo>
                    <a:pt x="735"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846;p34">
              <a:extLst>
                <a:ext uri="{FF2B5EF4-FFF2-40B4-BE49-F238E27FC236}">
                  <a16:creationId xmlns:a16="http://schemas.microsoft.com/office/drawing/2014/main" id="{9A9A1233-F957-4653-B6FC-9601BB161562}"/>
                </a:ext>
              </a:extLst>
            </p:cNvPr>
            <p:cNvSpPr/>
            <p:nvPr/>
          </p:nvSpPr>
          <p:spPr>
            <a:xfrm>
              <a:off x="3616225" y="3204900"/>
              <a:ext cx="18400" cy="16550"/>
            </a:xfrm>
            <a:custGeom>
              <a:avLst/>
              <a:gdLst/>
              <a:ahLst/>
              <a:cxnLst/>
              <a:rect l="l" t="t" r="r" b="b"/>
              <a:pathLst>
                <a:path w="736" h="662" extrusionOk="0">
                  <a:moveTo>
                    <a:pt x="1" y="0"/>
                  </a:moveTo>
                  <a:lnTo>
                    <a:pt x="1" y="245"/>
                  </a:lnTo>
                  <a:lnTo>
                    <a:pt x="735" y="662"/>
                  </a:lnTo>
                  <a:lnTo>
                    <a:pt x="735" y="441"/>
                  </a:lnTo>
                  <a:lnTo>
                    <a:pt x="1"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847;p34">
              <a:extLst>
                <a:ext uri="{FF2B5EF4-FFF2-40B4-BE49-F238E27FC236}">
                  <a16:creationId xmlns:a16="http://schemas.microsoft.com/office/drawing/2014/main" id="{429C8D3A-3022-478E-B73D-AFB8D32D7F80}"/>
                </a:ext>
              </a:extLst>
            </p:cNvPr>
            <p:cNvSpPr/>
            <p:nvPr/>
          </p:nvSpPr>
          <p:spPr>
            <a:xfrm>
              <a:off x="3634600" y="3205500"/>
              <a:ext cx="18375" cy="15950"/>
            </a:xfrm>
            <a:custGeom>
              <a:avLst/>
              <a:gdLst/>
              <a:ahLst/>
              <a:cxnLst/>
              <a:rect l="l" t="t" r="r" b="b"/>
              <a:pathLst>
                <a:path w="735" h="638" extrusionOk="0">
                  <a:moveTo>
                    <a:pt x="735" y="1"/>
                  </a:moveTo>
                  <a:lnTo>
                    <a:pt x="0" y="417"/>
                  </a:lnTo>
                  <a:lnTo>
                    <a:pt x="0" y="638"/>
                  </a:lnTo>
                  <a:lnTo>
                    <a:pt x="735" y="221"/>
                  </a:lnTo>
                  <a:lnTo>
                    <a:pt x="73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848;p34">
              <a:extLst>
                <a:ext uri="{FF2B5EF4-FFF2-40B4-BE49-F238E27FC236}">
                  <a16:creationId xmlns:a16="http://schemas.microsoft.com/office/drawing/2014/main" id="{0DDB73AC-9E26-4F31-A8A4-F11CFC84D57F}"/>
                </a:ext>
              </a:extLst>
            </p:cNvPr>
            <p:cNvSpPr/>
            <p:nvPr/>
          </p:nvSpPr>
          <p:spPr>
            <a:xfrm>
              <a:off x="3616225" y="3194500"/>
              <a:ext cx="36750" cy="21450"/>
            </a:xfrm>
            <a:custGeom>
              <a:avLst/>
              <a:gdLst/>
              <a:ahLst/>
              <a:cxnLst/>
              <a:rect l="l" t="t" r="r" b="b"/>
              <a:pathLst>
                <a:path w="1470" h="858" extrusionOk="0">
                  <a:moveTo>
                    <a:pt x="711" y="0"/>
                  </a:moveTo>
                  <a:lnTo>
                    <a:pt x="1" y="416"/>
                  </a:lnTo>
                  <a:lnTo>
                    <a:pt x="735" y="857"/>
                  </a:lnTo>
                  <a:lnTo>
                    <a:pt x="1470" y="441"/>
                  </a:lnTo>
                  <a:lnTo>
                    <a:pt x="711"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849;p34">
              <a:extLst>
                <a:ext uri="{FF2B5EF4-FFF2-40B4-BE49-F238E27FC236}">
                  <a16:creationId xmlns:a16="http://schemas.microsoft.com/office/drawing/2014/main" id="{33F5E7FD-69DE-4D11-BFCC-B6D8F17DDEA5}"/>
                </a:ext>
              </a:extLst>
            </p:cNvPr>
            <p:cNvSpPr/>
            <p:nvPr/>
          </p:nvSpPr>
          <p:spPr>
            <a:xfrm>
              <a:off x="3569075" y="3231825"/>
              <a:ext cx="19025" cy="16550"/>
            </a:xfrm>
            <a:custGeom>
              <a:avLst/>
              <a:gdLst/>
              <a:ahLst/>
              <a:cxnLst/>
              <a:rect l="l" t="t" r="r" b="b"/>
              <a:pathLst>
                <a:path w="761" h="662" extrusionOk="0">
                  <a:moveTo>
                    <a:pt x="1" y="1"/>
                  </a:moveTo>
                  <a:lnTo>
                    <a:pt x="1" y="246"/>
                  </a:lnTo>
                  <a:lnTo>
                    <a:pt x="760" y="662"/>
                  </a:lnTo>
                  <a:lnTo>
                    <a:pt x="760" y="442"/>
                  </a:lnTo>
                  <a:lnTo>
                    <a:pt x="1"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850;p34">
              <a:extLst>
                <a:ext uri="{FF2B5EF4-FFF2-40B4-BE49-F238E27FC236}">
                  <a16:creationId xmlns:a16="http://schemas.microsoft.com/office/drawing/2014/main" id="{23488A56-AE1C-4DEB-8A05-AC9BE9DC2885}"/>
                </a:ext>
              </a:extLst>
            </p:cNvPr>
            <p:cNvSpPr/>
            <p:nvPr/>
          </p:nvSpPr>
          <p:spPr>
            <a:xfrm>
              <a:off x="3588075" y="3218975"/>
              <a:ext cx="41650" cy="29400"/>
            </a:xfrm>
            <a:custGeom>
              <a:avLst/>
              <a:gdLst/>
              <a:ahLst/>
              <a:cxnLst/>
              <a:rect l="l" t="t" r="r" b="b"/>
              <a:pathLst>
                <a:path w="1666" h="1176" extrusionOk="0">
                  <a:moveTo>
                    <a:pt x="1665" y="1"/>
                  </a:moveTo>
                  <a:lnTo>
                    <a:pt x="0" y="956"/>
                  </a:lnTo>
                  <a:lnTo>
                    <a:pt x="0" y="1176"/>
                  </a:lnTo>
                  <a:lnTo>
                    <a:pt x="1665" y="221"/>
                  </a:lnTo>
                  <a:lnTo>
                    <a:pt x="166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851;p34">
              <a:extLst>
                <a:ext uri="{FF2B5EF4-FFF2-40B4-BE49-F238E27FC236}">
                  <a16:creationId xmlns:a16="http://schemas.microsoft.com/office/drawing/2014/main" id="{6731D0D6-0540-4450-91D0-91CC92114253}"/>
                </a:ext>
              </a:extLst>
            </p:cNvPr>
            <p:cNvSpPr/>
            <p:nvPr/>
          </p:nvSpPr>
          <p:spPr>
            <a:xfrm>
              <a:off x="3569075" y="3207950"/>
              <a:ext cx="60650" cy="34925"/>
            </a:xfrm>
            <a:custGeom>
              <a:avLst/>
              <a:gdLst/>
              <a:ahLst/>
              <a:cxnLst/>
              <a:rect l="l" t="t" r="r" b="b"/>
              <a:pathLst>
                <a:path w="2426" h="1397" extrusionOk="0">
                  <a:moveTo>
                    <a:pt x="1666" y="1"/>
                  </a:moveTo>
                  <a:lnTo>
                    <a:pt x="1" y="956"/>
                  </a:lnTo>
                  <a:lnTo>
                    <a:pt x="760" y="1397"/>
                  </a:lnTo>
                  <a:lnTo>
                    <a:pt x="2425" y="442"/>
                  </a:lnTo>
                  <a:lnTo>
                    <a:pt x="1666"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852;p34">
              <a:extLst>
                <a:ext uri="{FF2B5EF4-FFF2-40B4-BE49-F238E27FC236}">
                  <a16:creationId xmlns:a16="http://schemas.microsoft.com/office/drawing/2014/main" id="{2AE24B31-7153-4EA8-8A8C-B5436FE18F2C}"/>
                </a:ext>
              </a:extLst>
            </p:cNvPr>
            <p:cNvSpPr/>
            <p:nvPr/>
          </p:nvSpPr>
          <p:spPr>
            <a:xfrm>
              <a:off x="3826200" y="3111225"/>
              <a:ext cx="18400" cy="16550"/>
            </a:xfrm>
            <a:custGeom>
              <a:avLst/>
              <a:gdLst/>
              <a:ahLst/>
              <a:cxnLst/>
              <a:rect l="l" t="t" r="r" b="b"/>
              <a:pathLst>
                <a:path w="736" h="662" extrusionOk="0">
                  <a:moveTo>
                    <a:pt x="1" y="1"/>
                  </a:moveTo>
                  <a:lnTo>
                    <a:pt x="1" y="221"/>
                  </a:lnTo>
                  <a:lnTo>
                    <a:pt x="736" y="662"/>
                  </a:lnTo>
                  <a:lnTo>
                    <a:pt x="736" y="417"/>
                  </a:lnTo>
                  <a:lnTo>
                    <a:pt x="1"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853;p34">
              <a:extLst>
                <a:ext uri="{FF2B5EF4-FFF2-40B4-BE49-F238E27FC236}">
                  <a16:creationId xmlns:a16="http://schemas.microsoft.com/office/drawing/2014/main" id="{3741BD6B-8DA8-4B87-AF04-C4DD139DFA7F}"/>
                </a:ext>
              </a:extLst>
            </p:cNvPr>
            <p:cNvSpPr/>
            <p:nvPr/>
          </p:nvSpPr>
          <p:spPr>
            <a:xfrm>
              <a:off x="3844575" y="3097750"/>
              <a:ext cx="41650" cy="30025"/>
            </a:xfrm>
            <a:custGeom>
              <a:avLst/>
              <a:gdLst/>
              <a:ahLst/>
              <a:cxnLst/>
              <a:rect l="l" t="t" r="r" b="b"/>
              <a:pathLst>
                <a:path w="1666" h="1201" extrusionOk="0">
                  <a:moveTo>
                    <a:pt x="1666" y="1"/>
                  </a:moveTo>
                  <a:lnTo>
                    <a:pt x="1" y="956"/>
                  </a:lnTo>
                  <a:lnTo>
                    <a:pt x="1" y="1201"/>
                  </a:lnTo>
                  <a:lnTo>
                    <a:pt x="1666" y="221"/>
                  </a:lnTo>
                  <a:lnTo>
                    <a:pt x="1666"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854;p34">
              <a:extLst>
                <a:ext uri="{FF2B5EF4-FFF2-40B4-BE49-F238E27FC236}">
                  <a16:creationId xmlns:a16="http://schemas.microsoft.com/office/drawing/2014/main" id="{556E11CD-3CA5-4C00-AFE3-15E44AA0653F}"/>
                </a:ext>
              </a:extLst>
            </p:cNvPr>
            <p:cNvSpPr/>
            <p:nvPr/>
          </p:nvSpPr>
          <p:spPr>
            <a:xfrm>
              <a:off x="3826200" y="3086750"/>
              <a:ext cx="60025" cy="34925"/>
            </a:xfrm>
            <a:custGeom>
              <a:avLst/>
              <a:gdLst/>
              <a:ahLst/>
              <a:cxnLst/>
              <a:rect l="l" t="t" r="r" b="b"/>
              <a:pathLst>
                <a:path w="2401" h="1397" extrusionOk="0">
                  <a:moveTo>
                    <a:pt x="1666" y="0"/>
                  </a:moveTo>
                  <a:lnTo>
                    <a:pt x="1" y="980"/>
                  </a:lnTo>
                  <a:lnTo>
                    <a:pt x="736" y="1396"/>
                  </a:lnTo>
                  <a:lnTo>
                    <a:pt x="2401" y="441"/>
                  </a:lnTo>
                  <a:lnTo>
                    <a:pt x="1666"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855;p34">
              <a:extLst>
                <a:ext uri="{FF2B5EF4-FFF2-40B4-BE49-F238E27FC236}">
                  <a16:creationId xmlns:a16="http://schemas.microsoft.com/office/drawing/2014/main" id="{91861FE0-872D-4EB1-B239-15FBB3463C91}"/>
                </a:ext>
              </a:extLst>
            </p:cNvPr>
            <p:cNvSpPr/>
            <p:nvPr/>
          </p:nvSpPr>
          <p:spPr>
            <a:xfrm>
              <a:off x="3802950" y="3124700"/>
              <a:ext cx="18400" cy="16550"/>
            </a:xfrm>
            <a:custGeom>
              <a:avLst/>
              <a:gdLst/>
              <a:ahLst/>
              <a:cxnLst/>
              <a:rect l="l" t="t" r="r" b="b"/>
              <a:pathLst>
                <a:path w="736" h="662" extrusionOk="0">
                  <a:moveTo>
                    <a:pt x="0" y="0"/>
                  </a:moveTo>
                  <a:lnTo>
                    <a:pt x="0" y="221"/>
                  </a:lnTo>
                  <a:lnTo>
                    <a:pt x="735" y="662"/>
                  </a:lnTo>
                  <a:lnTo>
                    <a:pt x="735" y="417"/>
                  </a:lnTo>
                  <a:lnTo>
                    <a:pt x="0"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856;p34">
              <a:extLst>
                <a:ext uri="{FF2B5EF4-FFF2-40B4-BE49-F238E27FC236}">
                  <a16:creationId xmlns:a16="http://schemas.microsoft.com/office/drawing/2014/main" id="{3DBDDABC-49E7-46BF-BD22-CFA17D4CA3FA}"/>
                </a:ext>
              </a:extLst>
            </p:cNvPr>
            <p:cNvSpPr/>
            <p:nvPr/>
          </p:nvSpPr>
          <p:spPr>
            <a:xfrm>
              <a:off x="3821325" y="3124700"/>
              <a:ext cx="18375" cy="16550"/>
            </a:xfrm>
            <a:custGeom>
              <a:avLst/>
              <a:gdLst/>
              <a:ahLst/>
              <a:cxnLst/>
              <a:rect l="l" t="t" r="r" b="b"/>
              <a:pathLst>
                <a:path w="735" h="662" extrusionOk="0">
                  <a:moveTo>
                    <a:pt x="735" y="0"/>
                  </a:moveTo>
                  <a:lnTo>
                    <a:pt x="0" y="417"/>
                  </a:lnTo>
                  <a:lnTo>
                    <a:pt x="0" y="662"/>
                  </a:lnTo>
                  <a:lnTo>
                    <a:pt x="735" y="245"/>
                  </a:lnTo>
                  <a:lnTo>
                    <a:pt x="735"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857;p34">
              <a:extLst>
                <a:ext uri="{FF2B5EF4-FFF2-40B4-BE49-F238E27FC236}">
                  <a16:creationId xmlns:a16="http://schemas.microsoft.com/office/drawing/2014/main" id="{EEF67506-A28C-47F1-B8A7-1A04217BD44B}"/>
                </a:ext>
              </a:extLst>
            </p:cNvPr>
            <p:cNvSpPr/>
            <p:nvPr/>
          </p:nvSpPr>
          <p:spPr>
            <a:xfrm>
              <a:off x="3802950" y="3113675"/>
              <a:ext cx="36750" cy="21450"/>
            </a:xfrm>
            <a:custGeom>
              <a:avLst/>
              <a:gdLst/>
              <a:ahLst/>
              <a:cxnLst/>
              <a:rect l="l" t="t" r="r" b="b"/>
              <a:pathLst>
                <a:path w="1470" h="858" extrusionOk="0">
                  <a:moveTo>
                    <a:pt x="735" y="1"/>
                  </a:moveTo>
                  <a:lnTo>
                    <a:pt x="0" y="441"/>
                  </a:lnTo>
                  <a:lnTo>
                    <a:pt x="735" y="858"/>
                  </a:lnTo>
                  <a:lnTo>
                    <a:pt x="1470" y="441"/>
                  </a:lnTo>
                  <a:lnTo>
                    <a:pt x="735"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858;p34">
              <a:extLst>
                <a:ext uri="{FF2B5EF4-FFF2-40B4-BE49-F238E27FC236}">
                  <a16:creationId xmlns:a16="http://schemas.microsoft.com/office/drawing/2014/main" id="{471C6386-CFE7-44CD-878A-8EA2E36906AB}"/>
                </a:ext>
              </a:extLst>
            </p:cNvPr>
            <p:cNvSpPr/>
            <p:nvPr/>
          </p:nvSpPr>
          <p:spPr>
            <a:xfrm>
              <a:off x="3779675" y="3138175"/>
              <a:ext cx="18400" cy="16550"/>
            </a:xfrm>
            <a:custGeom>
              <a:avLst/>
              <a:gdLst/>
              <a:ahLst/>
              <a:cxnLst/>
              <a:rect l="l" t="t" r="r" b="b"/>
              <a:pathLst>
                <a:path w="736" h="662" extrusionOk="0">
                  <a:moveTo>
                    <a:pt x="1" y="0"/>
                  </a:moveTo>
                  <a:lnTo>
                    <a:pt x="1" y="221"/>
                  </a:lnTo>
                  <a:lnTo>
                    <a:pt x="735" y="661"/>
                  </a:lnTo>
                  <a:lnTo>
                    <a:pt x="735" y="416"/>
                  </a:lnTo>
                  <a:lnTo>
                    <a:pt x="1"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859;p34">
              <a:extLst>
                <a:ext uri="{FF2B5EF4-FFF2-40B4-BE49-F238E27FC236}">
                  <a16:creationId xmlns:a16="http://schemas.microsoft.com/office/drawing/2014/main" id="{3B98F450-EA3E-4E72-B3A0-FDB06E79BAC8}"/>
                </a:ext>
              </a:extLst>
            </p:cNvPr>
            <p:cNvSpPr/>
            <p:nvPr/>
          </p:nvSpPr>
          <p:spPr>
            <a:xfrm>
              <a:off x="3798050" y="3138175"/>
              <a:ext cx="18400" cy="16550"/>
            </a:xfrm>
            <a:custGeom>
              <a:avLst/>
              <a:gdLst/>
              <a:ahLst/>
              <a:cxnLst/>
              <a:rect l="l" t="t" r="r" b="b"/>
              <a:pathLst>
                <a:path w="736" h="662" extrusionOk="0">
                  <a:moveTo>
                    <a:pt x="735" y="0"/>
                  </a:moveTo>
                  <a:lnTo>
                    <a:pt x="0" y="416"/>
                  </a:lnTo>
                  <a:lnTo>
                    <a:pt x="0" y="661"/>
                  </a:lnTo>
                  <a:lnTo>
                    <a:pt x="735" y="245"/>
                  </a:lnTo>
                  <a:lnTo>
                    <a:pt x="735"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860;p34">
              <a:extLst>
                <a:ext uri="{FF2B5EF4-FFF2-40B4-BE49-F238E27FC236}">
                  <a16:creationId xmlns:a16="http://schemas.microsoft.com/office/drawing/2014/main" id="{2EBB8576-80E0-4CF7-8923-2C330B3F1CA2}"/>
                </a:ext>
              </a:extLst>
            </p:cNvPr>
            <p:cNvSpPr/>
            <p:nvPr/>
          </p:nvSpPr>
          <p:spPr>
            <a:xfrm>
              <a:off x="3779675" y="3127150"/>
              <a:ext cx="36775" cy="21450"/>
            </a:xfrm>
            <a:custGeom>
              <a:avLst/>
              <a:gdLst/>
              <a:ahLst/>
              <a:cxnLst/>
              <a:rect l="l" t="t" r="r" b="b"/>
              <a:pathLst>
                <a:path w="1471" h="858" extrusionOk="0">
                  <a:moveTo>
                    <a:pt x="735" y="0"/>
                  </a:moveTo>
                  <a:lnTo>
                    <a:pt x="1" y="441"/>
                  </a:lnTo>
                  <a:lnTo>
                    <a:pt x="735" y="857"/>
                  </a:lnTo>
                  <a:lnTo>
                    <a:pt x="1470" y="441"/>
                  </a:lnTo>
                  <a:lnTo>
                    <a:pt x="735"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861;p34">
              <a:extLst>
                <a:ext uri="{FF2B5EF4-FFF2-40B4-BE49-F238E27FC236}">
                  <a16:creationId xmlns:a16="http://schemas.microsoft.com/office/drawing/2014/main" id="{CCABA6FB-F5B5-4A4D-8546-FA86995DB172}"/>
                </a:ext>
              </a:extLst>
            </p:cNvPr>
            <p:cNvSpPr/>
            <p:nvPr/>
          </p:nvSpPr>
          <p:spPr>
            <a:xfrm>
              <a:off x="3756425" y="3151625"/>
              <a:ext cx="18375" cy="16575"/>
            </a:xfrm>
            <a:custGeom>
              <a:avLst/>
              <a:gdLst/>
              <a:ahLst/>
              <a:cxnLst/>
              <a:rect l="l" t="t" r="r" b="b"/>
              <a:pathLst>
                <a:path w="735" h="663" extrusionOk="0">
                  <a:moveTo>
                    <a:pt x="0" y="1"/>
                  </a:moveTo>
                  <a:lnTo>
                    <a:pt x="0" y="221"/>
                  </a:lnTo>
                  <a:lnTo>
                    <a:pt x="735" y="662"/>
                  </a:lnTo>
                  <a:lnTo>
                    <a:pt x="735" y="417"/>
                  </a:lnTo>
                  <a:lnTo>
                    <a:pt x="0"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862;p34">
              <a:extLst>
                <a:ext uri="{FF2B5EF4-FFF2-40B4-BE49-F238E27FC236}">
                  <a16:creationId xmlns:a16="http://schemas.microsoft.com/office/drawing/2014/main" id="{327A3026-FAF4-4BF8-82E6-158A104965BF}"/>
                </a:ext>
              </a:extLst>
            </p:cNvPr>
            <p:cNvSpPr/>
            <p:nvPr/>
          </p:nvSpPr>
          <p:spPr>
            <a:xfrm>
              <a:off x="3774775" y="3151625"/>
              <a:ext cx="18400" cy="16575"/>
            </a:xfrm>
            <a:custGeom>
              <a:avLst/>
              <a:gdLst/>
              <a:ahLst/>
              <a:cxnLst/>
              <a:rect l="l" t="t" r="r" b="b"/>
              <a:pathLst>
                <a:path w="736" h="663" extrusionOk="0">
                  <a:moveTo>
                    <a:pt x="736" y="1"/>
                  </a:moveTo>
                  <a:lnTo>
                    <a:pt x="1" y="417"/>
                  </a:lnTo>
                  <a:lnTo>
                    <a:pt x="1" y="662"/>
                  </a:lnTo>
                  <a:lnTo>
                    <a:pt x="736" y="246"/>
                  </a:lnTo>
                  <a:lnTo>
                    <a:pt x="736"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863;p34">
              <a:extLst>
                <a:ext uri="{FF2B5EF4-FFF2-40B4-BE49-F238E27FC236}">
                  <a16:creationId xmlns:a16="http://schemas.microsoft.com/office/drawing/2014/main" id="{D24B410D-D017-4A63-8ADA-0884212235CD}"/>
                </a:ext>
              </a:extLst>
            </p:cNvPr>
            <p:cNvSpPr/>
            <p:nvPr/>
          </p:nvSpPr>
          <p:spPr>
            <a:xfrm>
              <a:off x="3756425" y="3140625"/>
              <a:ext cx="36750" cy="21450"/>
            </a:xfrm>
            <a:custGeom>
              <a:avLst/>
              <a:gdLst/>
              <a:ahLst/>
              <a:cxnLst/>
              <a:rect l="l" t="t" r="r" b="b"/>
              <a:pathLst>
                <a:path w="1470" h="858" extrusionOk="0">
                  <a:moveTo>
                    <a:pt x="710" y="0"/>
                  </a:moveTo>
                  <a:lnTo>
                    <a:pt x="0" y="441"/>
                  </a:lnTo>
                  <a:lnTo>
                    <a:pt x="735" y="857"/>
                  </a:lnTo>
                  <a:lnTo>
                    <a:pt x="1470" y="441"/>
                  </a:lnTo>
                  <a:lnTo>
                    <a:pt x="710"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864;p34">
              <a:extLst>
                <a:ext uri="{FF2B5EF4-FFF2-40B4-BE49-F238E27FC236}">
                  <a16:creationId xmlns:a16="http://schemas.microsoft.com/office/drawing/2014/main" id="{2CEC7A27-1B4B-46EA-9D4F-C4299F122759}"/>
                </a:ext>
              </a:extLst>
            </p:cNvPr>
            <p:cNvSpPr/>
            <p:nvPr/>
          </p:nvSpPr>
          <p:spPr>
            <a:xfrm>
              <a:off x="3733150" y="3165100"/>
              <a:ext cx="18400" cy="16550"/>
            </a:xfrm>
            <a:custGeom>
              <a:avLst/>
              <a:gdLst/>
              <a:ahLst/>
              <a:cxnLst/>
              <a:rect l="l" t="t" r="r" b="b"/>
              <a:pathLst>
                <a:path w="736" h="662" extrusionOk="0">
                  <a:moveTo>
                    <a:pt x="1" y="1"/>
                  </a:moveTo>
                  <a:lnTo>
                    <a:pt x="1" y="221"/>
                  </a:lnTo>
                  <a:lnTo>
                    <a:pt x="735" y="662"/>
                  </a:lnTo>
                  <a:lnTo>
                    <a:pt x="735" y="417"/>
                  </a:lnTo>
                  <a:lnTo>
                    <a:pt x="1"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865;p34">
              <a:extLst>
                <a:ext uri="{FF2B5EF4-FFF2-40B4-BE49-F238E27FC236}">
                  <a16:creationId xmlns:a16="http://schemas.microsoft.com/office/drawing/2014/main" id="{9E818A4A-96D6-4987-8890-D8CFF681BF91}"/>
                </a:ext>
              </a:extLst>
            </p:cNvPr>
            <p:cNvSpPr/>
            <p:nvPr/>
          </p:nvSpPr>
          <p:spPr>
            <a:xfrm>
              <a:off x="3751525" y="3165100"/>
              <a:ext cx="18400" cy="16550"/>
            </a:xfrm>
            <a:custGeom>
              <a:avLst/>
              <a:gdLst/>
              <a:ahLst/>
              <a:cxnLst/>
              <a:rect l="l" t="t" r="r" b="b"/>
              <a:pathLst>
                <a:path w="736" h="662" extrusionOk="0">
                  <a:moveTo>
                    <a:pt x="735" y="1"/>
                  </a:moveTo>
                  <a:lnTo>
                    <a:pt x="0" y="417"/>
                  </a:lnTo>
                  <a:lnTo>
                    <a:pt x="0" y="662"/>
                  </a:lnTo>
                  <a:lnTo>
                    <a:pt x="735" y="246"/>
                  </a:lnTo>
                  <a:lnTo>
                    <a:pt x="73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866;p34">
              <a:extLst>
                <a:ext uri="{FF2B5EF4-FFF2-40B4-BE49-F238E27FC236}">
                  <a16:creationId xmlns:a16="http://schemas.microsoft.com/office/drawing/2014/main" id="{47BD19DA-83BA-445A-A287-D25E8D9F69FD}"/>
                </a:ext>
              </a:extLst>
            </p:cNvPr>
            <p:cNvSpPr/>
            <p:nvPr/>
          </p:nvSpPr>
          <p:spPr>
            <a:xfrm>
              <a:off x="3733150" y="3154075"/>
              <a:ext cx="36775" cy="21450"/>
            </a:xfrm>
            <a:custGeom>
              <a:avLst/>
              <a:gdLst/>
              <a:ahLst/>
              <a:cxnLst/>
              <a:rect l="l" t="t" r="r" b="b"/>
              <a:pathLst>
                <a:path w="1471" h="858" extrusionOk="0">
                  <a:moveTo>
                    <a:pt x="711" y="1"/>
                  </a:moveTo>
                  <a:lnTo>
                    <a:pt x="1" y="442"/>
                  </a:lnTo>
                  <a:lnTo>
                    <a:pt x="735" y="858"/>
                  </a:lnTo>
                  <a:lnTo>
                    <a:pt x="1470" y="442"/>
                  </a:lnTo>
                  <a:lnTo>
                    <a:pt x="711"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867;p34">
              <a:extLst>
                <a:ext uri="{FF2B5EF4-FFF2-40B4-BE49-F238E27FC236}">
                  <a16:creationId xmlns:a16="http://schemas.microsoft.com/office/drawing/2014/main" id="{0EC9B00D-F090-4B87-9CE1-C0984481A800}"/>
                </a:ext>
              </a:extLst>
            </p:cNvPr>
            <p:cNvSpPr/>
            <p:nvPr/>
          </p:nvSpPr>
          <p:spPr>
            <a:xfrm>
              <a:off x="3709900" y="3178575"/>
              <a:ext cx="18375" cy="16550"/>
            </a:xfrm>
            <a:custGeom>
              <a:avLst/>
              <a:gdLst/>
              <a:ahLst/>
              <a:cxnLst/>
              <a:rect l="l" t="t" r="r" b="b"/>
              <a:pathLst>
                <a:path w="735" h="662" extrusionOk="0">
                  <a:moveTo>
                    <a:pt x="0" y="0"/>
                  </a:moveTo>
                  <a:lnTo>
                    <a:pt x="0" y="221"/>
                  </a:lnTo>
                  <a:lnTo>
                    <a:pt x="735" y="662"/>
                  </a:lnTo>
                  <a:lnTo>
                    <a:pt x="735" y="417"/>
                  </a:lnTo>
                  <a:lnTo>
                    <a:pt x="0"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868;p34">
              <a:extLst>
                <a:ext uri="{FF2B5EF4-FFF2-40B4-BE49-F238E27FC236}">
                  <a16:creationId xmlns:a16="http://schemas.microsoft.com/office/drawing/2014/main" id="{CE9092FB-6B55-4947-BA5C-CBDFD053E6D5}"/>
                </a:ext>
              </a:extLst>
            </p:cNvPr>
            <p:cNvSpPr/>
            <p:nvPr/>
          </p:nvSpPr>
          <p:spPr>
            <a:xfrm>
              <a:off x="3728250" y="3178575"/>
              <a:ext cx="17800" cy="16550"/>
            </a:xfrm>
            <a:custGeom>
              <a:avLst/>
              <a:gdLst/>
              <a:ahLst/>
              <a:cxnLst/>
              <a:rect l="l" t="t" r="r" b="b"/>
              <a:pathLst>
                <a:path w="712" h="662" extrusionOk="0">
                  <a:moveTo>
                    <a:pt x="711" y="0"/>
                  </a:moveTo>
                  <a:lnTo>
                    <a:pt x="1" y="417"/>
                  </a:lnTo>
                  <a:lnTo>
                    <a:pt x="1" y="662"/>
                  </a:lnTo>
                  <a:lnTo>
                    <a:pt x="711" y="245"/>
                  </a:lnTo>
                  <a:lnTo>
                    <a:pt x="711"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869;p34">
              <a:extLst>
                <a:ext uri="{FF2B5EF4-FFF2-40B4-BE49-F238E27FC236}">
                  <a16:creationId xmlns:a16="http://schemas.microsoft.com/office/drawing/2014/main" id="{49D3CE45-3B3B-4C71-912C-FCE3A87DC7E3}"/>
                </a:ext>
              </a:extLst>
            </p:cNvPr>
            <p:cNvSpPr/>
            <p:nvPr/>
          </p:nvSpPr>
          <p:spPr>
            <a:xfrm>
              <a:off x="3709900" y="3167550"/>
              <a:ext cx="36150" cy="21450"/>
            </a:xfrm>
            <a:custGeom>
              <a:avLst/>
              <a:gdLst/>
              <a:ahLst/>
              <a:cxnLst/>
              <a:rect l="l" t="t" r="r" b="b"/>
              <a:pathLst>
                <a:path w="1446" h="858" extrusionOk="0">
                  <a:moveTo>
                    <a:pt x="710" y="1"/>
                  </a:moveTo>
                  <a:lnTo>
                    <a:pt x="0" y="441"/>
                  </a:lnTo>
                  <a:lnTo>
                    <a:pt x="735" y="858"/>
                  </a:lnTo>
                  <a:lnTo>
                    <a:pt x="1445" y="441"/>
                  </a:lnTo>
                  <a:lnTo>
                    <a:pt x="710"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870;p34">
              <a:extLst>
                <a:ext uri="{FF2B5EF4-FFF2-40B4-BE49-F238E27FC236}">
                  <a16:creationId xmlns:a16="http://schemas.microsoft.com/office/drawing/2014/main" id="{EBA27872-1546-4652-A6C4-A8DEB5938E00}"/>
                </a:ext>
              </a:extLst>
            </p:cNvPr>
            <p:cNvSpPr/>
            <p:nvPr/>
          </p:nvSpPr>
          <p:spPr>
            <a:xfrm>
              <a:off x="3686025" y="3192050"/>
              <a:ext cx="19000" cy="16550"/>
            </a:xfrm>
            <a:custGeom>
              <a:avLst/>
              <a:gdLst/>
              <a:ahLst/>
              <a:cxnLst/>
              <a:rect l="l" t="t" r="r" b="b"/>
              <a:pathLst>
                <a:path w="760" h="662" extrusionOk="0">
                  <a:moveTo>
                    <a:pt x="0" y="0"/>
                  </a:moveTo>
                  <a:lnTo>
                    <a:pt x="0" y="221"/>
                  </a:lnTo>
                  <a:lnTo>
                    <a:pt x="759" y="661"/>
                  </a:lnTo>
                  <a:lnTo>
                    <a:pt x="759" y="416"/>
                  </a:lnTo>
                  <a:lnTo>
                    <a:pt x="0"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871;p34">
              <a:extLst>
                <a:ext uri="{FF2B5EF4-FFF2-40B4-BE49-F238E27FC236}">
                  <a16:creationId xmlns:a16="http://schemas.microsoft.com/office/drawing/2014/main" id="{A2E07D60-EE2A-45D6-9EF6-82464FF3A97B}"/>
                </a:ext>
              </a:extLst>
            </p:cNvPr>
            <p:cNvSpPr/>
            <p:nvPr/>
          </p:nvSpPr>
          <p:spPr>
            <a:xfrm>
              <a:off x="3705000" y="3192050"/>
              <a:ext cx="17775" cy="16550"/>
            </a:xfrm>
            <a:custGeom>
              <a:avLst/>
              <a:gdLst/>
              <a:ahLst/>
              <a:cxnLst/>
              <a:rect l="l" t="t" r="r" b="b"/>
              <a:pathLst>
                <a:path w="711" h="662" extrusionOk="0">
                  <a:moveTo>
                    <a:pt x="710" y="0"/>
                  </a:moveTo>
                  <a:lnTo>
                    <a:pt x="0" y="416"/>
                  </a:lnTo>
                  <a:lnTo>
                    <a:pt x="0" y="661"/>
                  </a:lnTo>
                  <a:lnTo>
                    <a:pt x="710" y="245"/>
                  </a:lnTo>
                  <a:lnTo>
                    <a:pt x="71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872;p34">
              <a:extLst>
                <a:ext uri="{FF2B5EF4-FFF2-40B4-BE49-F238E27FC236}">
                  <a16:creationId xmlns:a16="http://schemas.microsoft.com/office/drawing/2014/main" id="{DF15CAC8-DF20-4E31-909F-4A0DA60EDA59}"/>
                </a:ext>
              </a:extLst>
            </p:cNvPr>
            <p:cNvSpPr/>
            <p:nvPr/>
          </p:nvSpPr>
          <p:spPr>
            <a:xfrm>
              <a:off x="3686025" y="3181025"/>
              <a:ext cx="36750" cy="21450"/>
            </a:xfrm>
            <a:custGeom>
              <a:avLst/>
              <a:gdLst/>
              <a:ahLst/>
              <a:cxnLst/>
              <a:rect l="l" t="t" r="r" b="b"/>
              <a:pathLst>
                <a:path w="1470" h="858" extrusionOk="0">
                  <a:moveTo>
                    <a:pt x="735" y="0"/>
                  </a:moveTo>
                  <a:lnTo>
                    <a:pt x="0" y="441"/>
                  </a:lnTo>
                  <a:lnTo>
                    <a:pt x="759" y="857"/>
                  </a:lnTo>
                  <a:lnTo>
                    <a:pt x="1469" y="441"/>
                  </a:lnTo>
                  <a:lnTo>
                    <a:pt x="735"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873;p34">
              <a:extLst>
                <a:ext uri="{FF2B5EF4-FFF2-40B4-BE49-F238E27FC236}">
                  <a16:creationId xmlns:a16="http://schemas.microsoft.com/office/drawing/2014/main" id="{B863FA7B-3FC5-4071-B4CB-CB69FDF60921}"/>
                </a:ext>
              </a:extLst>
            </p:cNvPr>
            <p:cNvSpPr/>
            <p:nvPr/>
          </p:nvSpPr>
          <p:spPr>
            <a:xfrm>
              <a:off x="3662750" y="3205500"/>
              <a:ext cx="18400" cy="16575"/>
            </a:xfrm>
            <a:custGeom>
              <a:avLst/>
              <a:gdLst/>
              <a:ahLst/>
              <a:cxnLst/>
              <a:rect l="l" t="t" r="r" b="b"/>
              <a:pathLst>
                <a:path w="736" h="663" extrusionOk="0">
                  <a:moveTo>
                    <a:pt x="1" y="1"/>
                  </a:moveTo>
                  <a:lnTo>
                    <a:pt x="1" y="221"/>
                  </a:lnTo>
                  <a:lnTo>
                    <a:pt x="735" y="662"/>
                  </a:lnTo>
                  <a:lnTo>
                    <a:pt x="735" y="417"/>
                  </a:lnTo>
                  <a:lnTo>
                    <a:pt x="1"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874;p34">
              <a:extLst>
                <a:ext uri="{FF2B5EF4-FFF2-40B4-BE49-F238E27FC236}">
                  <a16:creationId xmlns:a16="http://schemas.microsoft.com/office/drawing/2014/main" id="{0EC4BFAA-11F1-4ADB-8195-7C874E8E0955}"/>
                </a:ext>
              </a:extLst>
            </p:cNvPr>
            <p:cNvSpPr/>
            <p:nvPr/>
          </p:nvSpPr>
          <p:spPr>
            <a:xfrm>
              <a:off x="3681125" y="3205500"/>
              <a:ext cx="18375" cy="16575"/>
            </a:xfrm>
            <a:custGeom>
              <a:avLst/>
              <a:gdLst/>
              <a:ahLst/>
              <a:cxnLst/>
              <a:rect l="l" t="t" r="r" b="b"/>
              <a:pathLst>
                <a:path w="735" h="663" extrusionOk="0">
                  <a:moveTo>
                    <a:pt x="735" y="1"/>
                  </a:moveTo>
                  <a:lnTo>
                    <a:pt x="0" y="417"/>
                  </a:lnTo>
                  <a:lnTo>
                    <a:pt x="0" y="662"/>
                  </a:lnTo>
                  <a:lnTo>
                    <a:pt x="735" y="246"/>
                  </a:lnTo>
                  <a:lnTo>
                    <a:pt x="73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875;p34">
              <a:extLst>
                <a:ext uri="{FF2B5EF4-FFF2-40B4-BE49-F238E27FC236}">
                  <a16:creationId xmlns:a16="http://schemas.microsoft.com/office/drawing/2014/main" id="{BEEEA1E5-3792-4384-992A-EE2883876080}"/>
                </a:ext>
              </a:extLst>
            </p:cNvPr>
            <p:cNvSpPr/>
            <p:nvPr/>
          </p:nvSpPr>
          <p:spPr>
            <a:xfrm>
              <a:off x="3662750" y="3194500"/>
              <a:ext cx="36750" cy="21450"/>
            </a:xfrm>
            <a:custGeom>
              <a:avLst/>
              <a:gdLst/>
              <a:ahLst/>
              <a:cxnLst/>
              <a:rect l="l" t="t" r="r" b="b"/>
              <a:pathLst>
                <a:path w="1470" h="858" extrusionOk="0">
                  <a:moveTo>
                    <a:pt x="735" y="0"/>
                  </a:moveTo>
                  <a:lnTo>
                    <a:pt x="1" y="441"/>
                  </a:lnTo>
                  <a:lnTo>
                    <a:pt x="735" y="857"/>
                  </a:lnTo>
                  <a:lnTo>
                    <a:pt x="1470" y="441"/>
                  </a:lnTo>
                  <a:lnTo>
                    <a:pt x="735"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876;p34">
              <a:extLst>
                <a:ext uri="{FF2B5EF4-FFF2-40B4-BE49-F238E27FC236}">
                  <a16:creationId xmlns:a16="http://schemas.microsoft.com/office/drawing/2014/main" id="{A67E5A7C-037E-4D69-8142-87E738307327}"/>
                </a:ext>
              </a:extLst>
            </p:cNvPr>
            <p:cNvSpPr/>
            <p:nvPr/>
          </p:nvSpPr>
          <p:spPr>
            <a:xfrm>
              <a:off x="3639500" y="3218975"/>
              <a:ext cx="18375" cy="16550"/>
            </a:xfrm>
            <a:custGeom>
              <a:avLst/>
              <a:gdLst/>
              <a:ahLst/>
              <a:cxnLst/>
              <a:rect l="l" t="t" r="r" b="b"/>
              <a:pathLst>
                <a:path w="735" h="662" extrusionOk="0">
                  <a:moveTo>
                    <a:pt x="0" y="1"/>
                  </a:moveTo>
                  <a:lnTo>
                    <a:pt x="0" y="221"/>
                  </a:lnTo>
                  <a:lnTo>
                    <a:pt x="735" y="662"/>
                  </a:lnTo>
                  <a:lnTo>
                    <a:pt x="735" y="417"/>
                  </a:lnTo>
                  <a:lnTo>
                    <a:pt x="0"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877;p34">
              <a:extLst>
                <a:ext uri="{FF2B5EF4-FFF2-40B4-BE49-F238E27FC236}">
                  <a16:creationId xmlns:a16="http://schemas.microsoft.com/office/drawing/2014/main" id="{DEDFE1E3-98E8-4266-AE91-FB6E701E2CE8}"/>
                </a:ext>
              </a:extLst>
            </p:cNvPr>
            <p:cNvSpPr/>
            <p:nvPr/>
          </p:nvSpPr>
          <p:spPr>
            <a:xfrm>
              <a:off x="3657850" y="3218975"/>
              <a:ext cx="18400" cy="16550"/>
            </a:xfrm>
            <a:custGeom>
              <a:avLst/>
              <a:gdLst/>
              <a:ahLst/>
              <a:cxnLst/>
              <a:rect l="l" t="t" r="r" b="b"/>
              <a:pathLst>
                <a:path w="736" h="662" extrusionOk="0">
                  <a:moveTo>
                    <a:pt x="735" y="1"/>
                  </a:moveTo>
                  <a:lnTo>
                    <a:pt x="1" y="417"/>
                  </a:lnTo>
                  <a:lnTo>
                    <a:pt x="1" y="662"/>
                  </a:lnTo>
                  <a:lnTo>
                    <a:pt x="735" y="245"/>
                  </a:lnTo>
                  <a:lnTo>
                    <a:pt x="73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878;p34">
              <a:extLst>
                <a:ext uri="{FF2B5EF4-FFF2-40B4-BE49-F238E27FC236}">
                  <a16:creationId xmlns:a16="http://schemas.microsoft.com/office/drawing/2014/main" id="{38761A19-54C0-4BA0-9CDC-82DC99C9EA2D}"/>
                </a:ext>
              </a:extLst>
            </p:cNvPr>
            <p:cNvSpPr/>
            <p:nvPr/>
          </p:nvSpPr>
          <p:spPr>
            <a:xfrm>
              <a:off x="3639500" y="3207950"/>
              <a:ext cx="36750" cy="21450"/>
            </a:xfrm>
            <a:custGeom>
              <a:avLst/>
              <a:gdLst/>
              <a:ahLst/>
              <a:cxnLst/>
              <a:rect l="l" t="t" r="r" b="b"/>
              <a:pathLst>
                <a:path w="1470" h="858" extrusionOk="0">
                  <a:moveTo>
                    <a:pt x="735" y="1"/>
                  </a:moveTo>
                  <a:lnTo>
                    <a:pt x="0" y="442"/>
                  </a:lnTo>
                  <a:lnTo>
                    <a:pt x="735" y="858"/>
                  </a:lnTo>
                  <a:lnTo>
                    <a:pt x="1469" y="442"/>
                  </a:lnTo>
                  <a:lnTo>
                    <a:pt x="735"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879;p34">
              <a:extLst>
                <a:ext uri="{FF2B5EF4-FFF2-40B4-BE49-F238E27FC236}">
                  <a16:creationId xmlns:a16="http://schemas.microsoft.com/office/drawing/2014/main" id="{5CCA2E2D-4075-4FEA-BEBF-33E9D49D94F3}"/>
                </a:ext>
              </a:extLst>
            </p:cNvPr>
            <p:cNvSpPr/>
            <p:nvPr/>
          </p:nvSpPr>
          <p:spPr>
            <a:xfrm>
              <a:off x="3616225" y="3232450"/>
              <a:ext cx="18400" cy="16550"/>
            </a:xfrm>
            <a:custGeom>
              <a:avLst/>
              <a:gdLst/>
              <a:ahLst/>
              <a:cxnLst/>
              <a:rect l="l" t="t" r="r" b="b"/>
              <a:pathLst>
                <a:path w="736" h="662" extrusionOk="0">
                  <a:moveTo>
                    <a:pt x="1" y="0"/>
                  </a:moveTo>
                  <a:lnTo>
                    <a:pt x="1" y="221"/>
                  </a:lnTo>
                  <a:lnTo>
                    <a:pt x="735" y="661"/>
                  </a:lnTo>
                  <a:lnTo>
                    <a:pt x="735" y="417"/>
                  </a:lnTo>
                  <a:lnTo>
                    <a:pt x="1"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880;p34">
              <a:extLst>
                <a:ext uri="{FF2B5EF4-FFF2-40B4-BE49-F238E27FC236}">
                  <a16:creationId xmlns:a16="http://schemas.microsoft.com/office/drawing/2014/main" id="{7E7E297D-1F3B-4027-B621-6865C7BC0323}"/>
                </a:ext>
              </a:extLst>
            </p:cNvPr>
            <p:cNvSpPr/>
            <p:nvPr/>
          </p:nvSpPr>
          <p:spPr>
            <a:xfrm>
              <a:off x="3634600" y="3232450"/>
              <a:ext cx="18375" cy="16550"/>
            </a:xfrm>
            <a:custGeom>
              <a:avLst/>
              <a:gdLst/>
              <a:ahLst/>
              <a:cxnLst/>
              <a:rect l="l" t="t" r="r" b="b"/>
              <a:pathLst>
                <a:path w="735" h="662" extrusionOk="0">
                  <a:moveTo>
                    <a:pt x="735" y="0"/>
                  </a:moveTo>
                  <a:lnTo>
                    <a:pt x="0" y="417"/>
                  </a:lnTo>
                  <a:lnTo>
                    <a:pt x="0" y="661"/>
                  </a:lnTo>
                  <a:lnTo>
                    <a:pt x="735" y="245"/>
                  </a:lnTo>
                  <a:lnTo>
                    <a:pt x="735"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881;p34">
              <a:extLst>
                <a:ext uri="{FF2B5EF4-FFF2-40B4-BE49-F238E27FC236}">
                  <a16:creationId xmlns:a16="http://schemas.microsoft.com/office/drawing/2014/main" id="{3497677C-C30F-4DD1-8809-C2B2A4E01CF4}"/>
                </a:ext>
              </a:extLst>
            </p:cNvPr>
            <p:cNvSpPr/>
            <p:nvPr/>
          </p:nvSpPr>
          <p:spPr>
            <a:xfrm>
              <a:off x="3616225" y="3221425"/>
              <a:ext cx="36750" cy="21450"/>
            </a:xfrm>
            <a:custGeom>
              <a:avLst/>
              <a:gdLst/>
              <a:ahLst/>
              <a:cxnLst/>
              <a:rect l="l" t="t" r="r" b="b"/>
              <a:pathLst>
                <a:path w="1470" h="858" extrusionOk="0">
                  <a:moveTo>
                    <a:pt x="735" y="1"/>
                  </a:moveTo>
                  <a:lnTo>
                    <a:pt x="1" y="441"/>
                  </a:lnTo>
                  <a:lnTo>
                    <a:pt x="735" y="858"/>
                  </a:lnTo>
                  <a:lnTo>
                    <a:pt x="1470" y="441"/>
                  </a:lnTo>
                  <a:lnTo>
                    <a:pt x="735"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882;p34">
              <a:extLst>
                <a:ext uri="{FF2B5EF4-FFF2-40B4-BE49-F238E27FC236}">
                  <a16:creationId xmlns:a16="http://schemas.microsoft.com/office/drawing/2014/main" id="{B5AEE01B-5F75-4DB3-9D07-1963BED86027}"/>
                </a:ext>
              </a:extLst>
            </p:cNvPr>
            <p:cNvSpPr/>
            <p:nvPr/>
          </p:nvSpPr>
          <p:spPr>
            <a:xfrm>
              <a:off x="3592975" y="3245925"/>
              <a:ext cx="18375" cy="16550"/>
            </a:xfrm>
            <a:custGeom>
              <a:avLst/>
              <a:gdLst/>
              <a:ahLst/>
              <a:cxnLst/>
              <a:rect l="l" t="t" r="r" b="b"/>
              <a:pathLst>
                <a:path w="735" h="662" extrusionOk="0">
                  <a:moveTo>
                    <a:pt x="0" y="0"/>
                  </a:moveTo>
                  <a:lnTo>
                    <a:pt x="0" y="220"/>
                  </a:lnTo>
                  <a:lnTo>
                    <a:pt x="735" y="661"/>
                  </a:lnTo>
                  <a:lnTo>
                    <a:pt x="735" y="416"/>
                  </a:lnTo>
                  <a:lnTo>
                    <a:pt x="0"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883;p34">
              <a:extLst>
                <a:ext uri="{FF2B5EF4-FFF2-40B4-BE49-F238E27FC236}">
                  <a16:creationId xmlns:a16="http://schemas.microsoft.com/office/drawing/2014/main" id="{2A30EE6A-81BA-4B84-A664-D4942E639A69}"/>
                </a:ext>
              </a:extLst>
            </p:cNvPr>
            <p:cNvSpPr/>
            <p:nvPr/>
          </p:nvSpPr>
          <p:spPr>
            <a:xfrm>
              <a:off x="3611325" y="3245925"/>
              <a:ext cx="18400" cy="16550"/>
            </a:xfrm>
            <a:custGeom>
              <a:avLst/>
              <a:gdLst/>
              <a:ahLst/>
              <a:cxnLst/>
              <a:rect l="l" t="t" r="r" b="b"/>
              <a:pathLst>
                <a:path w="736" h="662" extrusionOk="0">
                  <a:moveTo>
                    <a:pt x="735" y="0"/>
                  </a:moveTo>
                  <a:lnTo>
                    <a:pt x="1" y="416"/>
                  </a:lnTo>
                  <a:lnTo>
                    <a:pt x="1" y="661"/>
                  </a:lnTo>
                  <a:lnTo>
                    <a:pt x="735" y="245"/>
                  </a:lnTo>
                  <a:lnTo>
                    <a:pt x="735"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884;p34">
              <a:extLst>
                <a:ext uri="{FF2B5EF4-FFF2-40B4-BE49-F238E27FC236}">
                  <a16:creationId xmlns:a16="http://schemas.microsoft.com/office/drawing/2014/main" id="{4D2C865C-55FE-4BA7-B0DA-68081C680632}"/>
                </a:ext>
              </a:extLst>
            </p:cNvPr>
            <p:cNvSpPr/>
            <p:nvPr/>
          </p:nvSpPr>
          <p:spPr>
            <a:xfrm>
              <a:off x="3592975" y="3234900"/>
              <a:ext cx="36750" cy="21450"/>
            </a:xfrm>
            <a:custGeom>
              <a:avLst/>
              <a:gdLst/>
              <a:ahLst/>
              <a:cxnLst/>
              <a:rect l="l" t="t" r="r" b="b"/>
              <a:pathLst>
                <a:path w="1470" h="858" extrusionOk="0">
                  <a:moveTo>
                    <a:pt x="735" y="0"/>
                  </a:moveTo>
                  <a:lnTo>
                    <a:pt x="0" y="441"/>
                  </a:lnTo>
                  <a:lnTo>
                    <a:pt x="735" y="857"/>
                  </a:lnTo>
                  <a:lnTo>
                    <a:pt x="1469" y="441"/>
                  </a:lnTo>
                  <a:lnTo>
                    <a:pt x="735"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885;p34">
              <a:extLst>
                <a:ext uri="{FF2B5EF4-FFF2-40B4-BE49-F238E27FC236}">
                  <a16:creationId xmlns:a16="http://schemas.microsoft.com/office/drawing/2014/main" id="{C387919B-10CA-4B2B-A3D3-34BF2F656491}"/>
                </a:ext>
              </a:extLst>
            </p:cNvPr>
            <p:cNvSpPr/>
            <p:nvPr/>
          </p:nvSpPr>
          <p:spPr>
            <a:xfrm>
              <a:off x="3850075" y="3124700"/>
              <a:ext cx="18400" cy="16550"/>
            </a:xfrm>
            <a:custGeom>
              <a:avLst/>
              <a:gdLst/>
              <a:ahLst/>
              <a:cxnLst/>
              <a:rect l="l" t="t" r="r" b="b"/>
              <a:pathLst>
                <a:path w="736" h="662" extrusionOk="0">
                  <a:moveTo>
                    <a:pt x="1" y="0"/>
                  </a:moveTo>
                  <a:lnTo>
                    <a:pt x="1" y="245"/>
                  </a:lnTo>
                  <a:lnTo>
                    <a:pt x="736" y="662"/>
                  </a:lnTo>
                  <a:lnTo>
                    <a:pt x="736" y="417"/>
                  </a:lnTo>
                  <a:lnTo>
                    <a:pt x="1"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886;p34">
              <a:extLst>
                <a:ext uri="{FF2B5EF4-FFF2-40B4-BE49-F238E27FC236}">
                  <a16:creationId xmlns:a16="http://schemas.microsoft.com/office/drawing/2014/main" id="{BF295FE6-32AF-404E-9520-41505BF07109}"/>
                </a:ext>
              </a:extLst>
            </p:cNvPr>
            <p:cNvSpPr/>
            <p:nvPr/>
          </p:nvSpPr>
          <p:spPr>
            <a:xfrm>
              <a:off x="3868450" y="3111225"/>
              <a:ext cx="41650" cy="30025"/>
            </a:xfrm>
            <a:custGeom>
              <a:avLst/>
              <a:gdLst/>
              <a:ahLst/>
              <a:cxnLst/>
              <a:rect l="l" t="t" r="r" b="b"/>
              <a:pathLst>
                <a:path w="1666" h="1201" extrusionOk="0">
                  <a:moveTo>
                    <a:pt x="1666" y="1"/>
                  </a:moveTo>
                  <a:lnTo>
                    <a:pt x="1" y="956"/>
                  </a:lnTo>
                  <a:lnTo>
                    <a:pt x="1" y="1201"/>
                  </a:lnTo>
                  <a:lnTo>
                    <a:pt x="1666" y="246"/>
                  </a:lnTo>
                  <a:lnTo>
                    <a:pt x="1666"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887;p34">
              <a:extLst>
                <a:ext uri="{FF2B5EF4-FFF2-40B4-BE49-F238E27FC236}">
                  <a16:creationId xmlns:a16="http://schemas.microsoft.com/office/drawing/2014/main" id="{1B2940F1-D6D4-45F3-B6CE-7900E1F84E34}"/>
                </a:ext>
              </a:extLst>
            </p:cNvPr>
            <p:cNvSpPr/>
            <p:nvPr/>
          </p:nvSpPr>
          <p:spPr>
            <a:xfrm>
              <a:off x="3850075" y="3100825"/>
              <a:ext cx="60025" cy="34300"/>
            </a:xfrm>
            <a:custGeom>
              <a:avLst/>
              <a:gdLst/>
              <a:ahLst/>
              <a:cxnLst/>
              <a:rect l="l" t="t" r="r" b="b"/>
              <a:pathLst>
                <a:path w="2401" h="1372" extrusionOk="0">
                  <a:moveTo>
                    <a:pt x="1642" y="0"/>
                  </a:moveTo>
                  <a:lnTo>
                    <a:pt x="1" y="955"/>
                  </a:lnTo>
                  <a:lnTo>
                    <a:pt x="736" y="1372"/>
                  </a:lnTo>
                  <a:lnTo>
                    <a:pt x="2401" y="417"/>
                  </a:lnTo>
                  <a:lnTo>
                    <a:pt x="1642"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888;p34">
              <a:extLst>
                <a:ext uri="{FF2B5EF4-FFF2-40B4-BE49-F238E27FC236}">
                  <a16:creationId xmlns:a16="http://schemas.microsoft.com/office/drawing/2014/main" id="{D3E5C057-E4A5-4377-8882-575357ADE1C5}"/>
                </a:ext>
              </a:extLst>
            </p:cNvPr>
            <p:cNvSpPr/>
            <p:nvPr/>
          </p:nvSpPr>
          <p:spPr>
            <a:xfrm>
              <a:off x="3826200" y="3138175"/>
              <a:ext cx="19025" cy="16550"/>
            </a:xfrm>
            <a:custGeom>
              <a:avLst/>
              <a:gdLst/>
              <a:ahLst/>
              <a:cxnLst/>
              <a:rect l="l" t="t" r="r" b="b"/>
              <a:pathLst>
                <a:path w="761" h="662" extrusionOk="0">
                  <a:moveTo>
                    <a:pt x="1" y="0"/>
                  </a:moveTo>
                  <a:lnTo>
                    <a:pt x="1" y="245"/>
                  </a:lnTo>
                  <a:lnTo>
                    <a:pt x="760" y="661"/>
                  </a:lnTo>
                  <a:lnTo>
                    <a:pt x="760" y="416"/>
                  </a:lnTo>
                  <a:lnTo>
                    <a:pt x="1"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889;p34">
              <a:extLst>
                <a:ext uri="{FF2B5EF4-FFF2-40B4-BE49-F238E27FC236}">
                  <a16:creationId xmlns:a16="http://schemas.microsoft.com/office/drawing/2014/main" id="{D143DF2F-8D2D-421B-BA6A-EC53B80D2806}"/>
                </a:ext>
              </a:extLst>
            </p:cNvPr>
            <p:cNvSpPr/>
            <p:nvPr/>
          </p:nvSpPr>
          <p:spPr>
            <a:xfrm>
              <a:off x="3845200" y="3138175"/>
              <a:ext cx="17775" cy="16550"/>
            </a:xfrm>
            <a:custGeom>
              <a:avLst/>
              <a:gdLst/>
              <a:ahLst/>
              <a:cxnLst/>
              <a:rect l="l" t="t" r="r" b="b"/>
              <a:pathLst>
                <a:path w="711" h="662" extrusionOk="0">
                  <a:moveTo>
                    <a:pt x="710" y="0"/>
                  </a:moveTo>
                  <a:lnTo>
                    <a:pt x="0" y="416"/>
                  </a:lnTo>
                  <a:lnTo>
                    <a:pt x="0" y="661"/>
                  </a:lnTo>
                  <a:lnTo>
                    <a:pt x="710" y="245"/>
                  </a:lnTo>
                  <a:lnTo>
                    <a:pt x="71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890;p34">
              <a:extLst>
                <a:ext uri="{FF2B5EF4-FFF2-40B4-BE49-F238E27FC236}">
                  <a16:creationId xmlns:a16="http://schemas.microsoft.com/office/drawing/2014/main" id="{F120DFAF-E866-4798-98A8-4B5E02DD4E63}"/>
                </a:ext>
              </a:extLst>
            </p:cNvPr>
            <p:cNvSpPr/>
            <p:nvPr/>
          </p:nvSpPr>
          <p:spPr>
            <a:xfrm>
              <a:off x="3826200" y="3127750"/>
              <a:ext cx="36775" cy="20850"/>
            </a:xfrm>
            <a:custGeom>
              <a:avLst/>
              <a:gdLst/>
              <a:ahLst/>
              <a:cxnLst/>
              <a:rect l="l" t="t" r="r" b="b"/>
              <a:pathLst>
                <a:path w="1471" h="834" extrusionOk="0">
                  <a:moveTo>
                    <a:pt x="736" y="1"/>
                  </a:moveTo>
                  <a:lnTo>
                    <a:pt x="1" y="417"/>
                  </a:lnTo>
                  <a:lnTo>
                    <a:pt x="760" y="833"/>
                  </a:lnTo>
                  <a:lnTo>
                    <a:pt x="1470" y="417"/>
                  </a:lnTo>
                  <a:lnTo>
                    <a:pt x="736"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891;p34">
              <a:extLst>
                <a:ext uri="{FF2B5EF4-FFF2-40B4-BE49-F238E27FC236}">
                  <a16:creationId xmlns:a16="http://schemas.microsoft.com/office/drawing/2014/main" id="{A2D10008-F989-48FC-95F0-6363B54468A6}"/>
                </a:ext>
              </a:extLst>
            </p:cNvPr>
            <p:cNvSpPr/>
            <p:nvPr/>
          </p:nvSpPr>
          <p:spPr>
            <a:xfrm>
              <a:off x="3802950" y="3151625"/>
              <a:ext cx="19000" cy="16575"/>
            </a:xfrm>
            <a:custGeom>
              <a:avLst/>
              <a:gdLst/>
              <a:ahLst/>
              <a:cxnLst/>
              <a:rect l="l" t="t" r="r" b="b"/>
              <a:pathLst>
                <a:path w="760" h="663" extrusionOk="0">
                  <a:moveTo>
                    <a:pt x="0" y="1"/>
                  </a:moveTo>
                  <a:lnTo>
                    <a:pt x="0" y="246"/>
                  </a:lnTo>
                  <a:lnTo>
                    <a:pt x="760" y="662"/>
                  </a:lnTo>
                  <a:lnTo>
                    <a:pt x="735" y="417"/>
                  </a:lnTo>
                  <a:lnTo>
                    <a:pt x="0"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892;p34">
              <a:extLst>
                <a:ext uri="{FF2B5EF4-FFF2-40B4-BE49-F238E27FC236}">
                  <a16:creationId xmlns:a16="http://schemas.microsoft.com/office/drawing/2014/main" id="{3016E43D-71D3-4AFF-82AB-BDC807381011}"/>
                </a:ext>
              </a:extLst>
            </p:cNvPr>
            <p:cNvSpPr/>
            <p:nvPr/>
          </p:nvSpPr>
          <p:spPr>
            <a:xfrm>
              <a:off x="3821325" y="3151625"/>
              <a:ext cx="18375" cy="16575"/>
            </a:xfrm>
            <a:custGeom>
              <a:avLst/>
              <a:gdLst/>
              <a:ahLst/>
              <a:cxnLst/>
              <a:rect l="l" t="t" r="r" b="b"/>
              <a:pathLst>
                <a:path w="735" h="663" extrusionOk="0">
                  <a:moveTo>
                    <a:pt x="735" y="1"/>
                  </a:moveTo>
                  <a:lnTo>
                    <a:pt x="0" y="417"/>
                  </a:lnTo>
                  <a:lnTo>
                    <a:pt x="25" y="662"/>
                  </a:lnTo>
                  <a:lnTo>
                    <a:pt x="735" y="246"/>
                  </a:lnTo>
                  <a:lnTo>
                    <a:pt x="73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893;p34">
              <a:extLst>
                <a:ext uri="{FF2B5EF4-FFF2-40B4-BE49-F238E27FC236}">
                  <a16:creationId xmlns:a16="http://schemas.microsoft.com/office/drawing/2014/main" id="{7CDAF1CB-DD66-4243-BD0E-B23157D17573}"/>
                </a:ext>
              </a:extLst>
            </p:cNvPr>
            <p:cNvSpPr/>
            <p:nvPr/>
          </p:nvSpPr>
          <p:spPr>
            <a:xfrm>
              <a:off x="3802950" y="3141225"/>
              <a:ext cx="36750" cy="20850"/>
            </a:xfrm>
            <a:custGeom>
              <a:avLst/>
              <a:gdLst/>
              <a:ahLst/>
              <a:cxnLst/>
              <a:rect l="l" t="t" r="r" b="b"/>
              <a:pathLst>
                <a:path w="1470" h="834" extrusionOk="0">
                  <a:moveTo>
                    <a:pt x="735" y="1"/>
                  </a:moveTo>
                  <a:lnTo>
                    <a:pt x="0" y="417"/>
                  </a:lnTo>
                  <a:lnTo>
                    <a:pt x="735" y="833"/>
                  </a:lnTo>
                  <a:lnTo>
                    <a:pt x="1470" y="417"/>
                  </a:lnTo>
                  <a:lnTo>
                    <a:pt x="735"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894;p34">
              <a:extLst>
                <a:ext uri="{FF2B5EF4-FFF2-40B4-BE49-F238E27FC236}">
                  <a16:creationId xmlns:a16="http://schemas.microsoft.com/office/drawing/2014/main" id="{0963E29F-9016-41EB-9FD6-E3D47C60519E}"/>
                </a:ext>
              </a:extLst>
            </p:cNvPr>
            <p:cNvSpPr/>
            <p:nvPr/>
          </p:nvSpPr>
          <p:spPr>
            <a:xfrm>
              <a:off x="3779675" y="3165100"/>
              <a:ext cx="18400" cy="16550"/>
            </a:xfrm>
            <a:custGeom>
              <a:avLst/>
              <a:gdLst/>
              <a:ahLst/>
              <a:cxnLst/>
              <a:rect l="l" t="t" r="r" b="b"/>
              <a:pathLst>
                <a:path w="736" h="662" extrusionOk="0">
                  <a:moveTo>
                    <a:pt x="1" y="1"/>
                  </a:moveTo>
                  <a:lnTo>
                    <a:pt x="1" y="246"/>
                  </a:lnTo>
                  <a:lnTo>
                    <a:pt x="735" y="662"/>
                  </a:lnTo>
                  <a:lnTo>
                    <a:pt x="735" y="417"/>
                  </a:lnTo>
                  <a:lnTo>
                    <a:pt x="1"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895;p34">
              <a:extLst>
                <a:ext uri="{FF2B5EF4-FFF2-40B4-BE49-F238E27FC236}">
                  <a16:creationId xmlns:a16="http://schemas.microsoft.com/office/drawing/2014/main" id="{CFE22A36-B558-4EF8-9E29-FDAC54F9B2BA}"/>
                </a:ext>
              </a:extLst>
            </p:cNvPr>
            <p:cNvSpPr/>
            <p:nvPr/>
          </p:nvSpPr>
          <p:spPr>
            <a:xfrm>
              <a:off x="3798050" y="3165100"/>
              <a:ext cx="18400" cy="16550"/>
            </a:xfrm>
            <a:custGeom>
              <a:avLst/>
              <a:gdLst/>
              <a:ahLst/>
              <a:cxnLst/>
              <a:rect l="l" t="t" r="r" b="b"/>
              <a:pathLst>
                <a:path w="736" h="662" extrusionOk="0">
                  <a:moveTo>
                    <a:pt x="735" y="1"/>
                  </a:moveTo>
                  <a:lnTo>
                    <a:pt x="0" y="417"/>
                  </a:lnTo>
                  <a:lnTo>
                    <a:pt x="0" y="662"/>
                  </a:lnTo>
                  <a:lnTo>
                    <a:pt x="735" y="246"/>
                  </a:lnTo>
                  <a:lnTo>
                    <a:pt x="73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896;p34">
              <a:extLst>
                <a:ext uri="{FF2B5EF4-FFF2-40B4-BE49-F238E27FC236}">
                  <a16:creationId xmlns:a16="http://schemas.microsoft.com/office/drawing/2014/main" id="{FC3E33A1-59DC-48A8-92FB-8BC23C0A86BA}"/>
                </a:ext>
              </a:extLst>
            </p:cNvPr>
            <p:cNvSpPr/>
            <p:nvPr/>
          </p:nvSpPr>
          <p:spPr>
            <a:xfrm>
              <a:off x="3779675" y="3154700"/>
              <a:ext cx="36775" cy="20825"/>
            </a:xfrm>
            <a:custGeom>
              <a:avLst/>
              <a:gdLst/>
              <a:ahLst/>
              <a:cxnLst/>
              <a:rect l="l" t="t" r="r" b="b"/>
              <a:pathLst>
                <a:path w="1471" h="833" extrusionOk="0">
                  <a:moveTo>
                    <a:pt x="735" y="0"/>
                  </a:moveTo>
                  <a:lnTo>
                    <a:pt x="1" y="417"/>
                  </a:lnTo>
                  <a:lnTo>
                    <a:pt x="735" y="833"/>
                  </a:lnTo>
                  <a:lnTo>
                    <a:pt x="1470" y="417"/>
                  </a:lnTo>
                  <a:lnTo>
                    <a:pt x="735"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897;p34">
              <a:extLst>
                <a:ext uri="{FF2B5EF4-FFF2-40B4-BE49-F238E27FC236}">
                  <a16:creationId xmlns:a16="http://schemas.microsoft.com/office/drawing/2014/main" id="{2DCD70EA-283F-429A-8FB3-103BACEC3843}"/>
                </a:ext>
              </a:extLst>
            </p:cNvPr>
            <p:cNvSpPr/>
            <p:nvPr/>
          </p:nvSpPr>
          <p:spPr>
            <a:xfrm>
              <a:off x="3756425" y="3178575"/>
              <a:ext cx="18375" cy="16550"/>
            </a:xfrm>
            <a:custGeom>
              <a:avLst/>
              <a:gdLst/>
              <a:ahLst/>
              <a:cxnLst/>
              <a:rect l="l" t="t" r="r" b="b"/>
              <a:pathLst>
                <a:path w="735" h="662" extrusionOk="0">
                  <a:moveTo>
                    <a:pt x="0" y="0"/>
                  </a:moveTo>
                  <a:lnTo>
                    <a:pt x="0" y="245"/>
                  </a:lnTo>
                  <a:lnTo>
                    <a:pt x="735" y="662"/>
                  </a:lnTo>
                  <a:lnTo>
                    <a:pt x="735" y="417"/>
                  </a:lnTo>
                  <a:lnTo>
                    <a:pt x="0"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898;p34">
              <a:extLst>
                <a:ext uri="{FF2B5EF4-FFF2-40B4-BE49-F238E27FC236}">
                  <a16:creationId xmlns:a16="http://schemas.microsoft.com/office/drawing/2014/main" id="{584008F7-C314-4C9E-BC5B-B8C4A6F27870}"/>
                </a:ext>
              </a:extLst>
            </p:cNvPr>
            <p:cNvSpPr/>
            <p:nvPr/>
          </p:nvSpPr>
          <p:spPr>
            <a:xfrm>
              <a:off x="3774775" y="3178575"/>
              <a:ext cx="18400" cy="16550"/>
            </a:xfrm>
            <a:custGeom>
              <a:avLst/>
              <a:gdLst/>
              <a:ahLst/>
              <a:cxnLst/>
              <a:rect l="l" t="t" r="r" b="b"/>
              <a:pathLst>
                <a:path w="736" h="662" extrusionOk="0">
                  <a:moveTo>
                    <a:pt x="736" y="0"/>
                  </a:moveTo>
                  <a:lnTo>
                    <a:pt x="1" y="417"/>
                  </a:lnTo>
                  <a:lnTo>
                    <a:pt x="1" y="662"/>
                  </a:lnTo>
                  <a:lnTo>
                    <a:pt x="736" y="245"/>
                  </a:lnTo>
                  <a:lnTo>
                    <a:pt x="736"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899;p34">
              <a:extLst>
                <a:ext uri="{FF2B5EF4-FFF2-40B4-BE49-F238E27FC236}">
                  <a16:creationId xmlns:a16="http://schemas.microsoft.com/office/drawing/2014/main" id="{C6C1599C-DB2E-4DB8-9D3C-4A5F4BA4C28A}"/>
                </a:ext>
              </a:extLst>
            </p:cNvPr>
            <p:cNvSpPr/>
            <p:nvPr/>
          </p:nvSpPr>
          <p:spPr>
            <a:xfrm>
              <a:off x="3756425" y="3168175"/>
              <a:ext cx="36750" cy="20825"/>
            </a:xfrm>
            <a:custGeom>
              <a:avLst/>
              <a:gdLst/>
              <a:ahLst/>
              <a:cxnLst/>
              <a:rect l="l" t="t" r="r" b="b"/>
              <a:pathLst>
                <a:path w="1470" h="833" extrusionOk="0">
                  <a:moveTo>
                    <a:pt x="735" y="0"/>
                  </a:moveTo>
                  <a:lnTo>
                    <a:pt x="0" y="416"/>
                  </a:lnTo>
                  <a:lnTo>
                    <a:pt x="735" y="833"/>
                  </a:lnTo>
                  <a:lnTo>
                    <a:pt x="1470" y="416"/>
                  </a:lnTo>
                  <a:lnTo>
                    <a:pt x="735"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900;p34">
              <a:extLst>
                <a:ext uri="{FF2B5EF4-FFF2-40B4-BE49-F238E27FC236}">
                  <a16:creationId xmlns:a16="http://schemas.microsoft.com/office/drawing/2014/main" id="{7DC02714-03FA-4B6F-BB9B-BBA0ECF1E01F}"/>
                </a:ext>
              </a:extLst>
            </p:cNvPr>
            <p:cNvSpPr/>
            <p:nvPr/>
          </p:nvSpPr>
          <p:spPr>
            <a:xfrm>
              <a:off x="3733150" y="3192050"/>
              <a:ext cx="18400" cy="16550"/>
            </a:xfrm>
            <a:custGeom>
              <a:avLst/>
              <a:gdLst/>
              <a:ahLst/>
              <a:cxnLst/>
              <a:rect l="l" t="t" r="r" b="b"/>
              <a:pathLst>
                <a:path w="736" h="662" extrusionOk="0">
                  <a:moveTo>
                    <a:pt x="1" y="0"/>
                  </a:moveTo>
                  <a:lnTo>
                    <a:pt x="1" y="245"/>
                  </a:lnTo>
                  <a:lnTo>
                    <a:pt x="735" y="661"/>
                  </a:lnTo>
                  <a:lnTo>
                    <a:pt x="735" y="416"/>
                  </a:lnTo>
                  <a:lnTo>
                    <a:pt x="1"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901;p34">
              <a:extLst>
                <a:ext uri="{FF2B5EF4-FFF2-40B4-BE49-F238E27FC236}">
                  <a16:creationId xmlns:a16="http://schemas.microsoft.com/office/drawing/2014/main" id="{F69A04E5-8E1E-4652-A489-13660F777371}"/>
                </a:ext>
              </a:extLst>
            </p:cNvPr>
            <p:cNvSpPr/>
            <p:nvPr/>
          </p:nvSpPr>
          <p:spPr>
            <a:xfrm>
              <a:off x="3751525" y="3192050"/>
              <a:ext cx="18400" cy="16550"/>
            </a:xfrm>
            <a:custGeom>
              <a:avLst/>
              <a:gdLst/>
              <a:ahLst/>
              <a:cxnLst/>
              <a:rect l="l" t="t" r="r" b="b"/>
              <a:pathLst>
                <a:path w="736" h="662" extrusionOk="0">
                  <a:moveTo>
                    <a:pt x="735" y="0"/>
                  </a:moveTo>
                  <a:lnTo>
                    <a:pt x="0" y="416"/>
                  </a:lnTo>
                  <a:lnTo>
                    <a:pt x="0" y="661"/>
                  </a:lnTo>
                  <a:lnTo>
                    <a:pt x="735" y="245"/>
                  </a:lnTo>
                  <a:lnTo>
                    <a:pt x="735"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902;p34">
              <a:extLst>
                <a:ext uri="{FF2B5EF4-FFF2-40B4-BE49-F238E27FC236}">
                  <a16:creationId xmlns:a16="http://schemas.microsoft.com/office/drawing/2014/main" id="{DD7EF9CD-3DB3-4526-8966-1B3A14BDA135}"/>
                </a:ext>
              </a:extLst>
            </p:cNvPr>
            <p:cNvSpPr/>
            <p:nvPr/>
          </p:nvSpPr>
          <p:spPr>
            <a:xfrm>
              <a:off x="3733150" y="3181625"/>
              <a:ext cx="36775" cy="20850"/>
            </a:xfrm>
            <a:custGeom>
              <a:avLst/>
              <a:gdLst/>
              <a:ahLst/>
              <a:cxnLst/>
              <a:rect l="l" t="t" r="r" b="b"/>
              <a:pathLst>
                <a:path w="1471" h="834" extrusionOk="0">
                  <a:moveTo>
                    <a:pt x="735" y="1"/>
                  </a:moveTo>
                  <a:lnTo>
                    <a:pt x="1" y="417"/>
                  </a:lnTo>
                  <a:lnTo>
                    <a:pt x="735" y="833"/>
                  </a:lnTo>
                  <a:lnTo>
                    <a:pt x="1470" y="417"/>
                  </a:lnTo>
                  <a:lnTo>
                    <a:pt x="735"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903;p34">
              <a:extLst>
                <a:ext uri="{FF2B5EF4-FFF2-40B4-BE49-F238E27FC236}">
                  <a16:creationId xmlns:a16="http://schemas.microsoft.com/office/drawing/2014/main" id="{3886CBE1-AD88-49C8-86DF-327EB4633E07}"/>
                </a:ext>
              </a:extLst>
            </p:cNvPr>
            <p:cNvSpPr/>
            <p:nvPr/>
          </p:nvSpPr>
          <p:spPr>
            <a:xfrm>
              <a:off x="3709900" y="3205500"/>
              <a:ext cx="18375" cy="16575"/>
            </a:xfrm>
            <a:custGeom>
              <a:avLst/>
              <a:gdLst/>
              <a:ahLst/>
              <a:cxnLst/>
              <a:rect l="l" t="t" r="r" b="b"/>
              <a:pathLst>
                <a:path w="735" h="663" extrusionOk="0">
                  <a:moveTo>
                    <a:pt x="0" y="1"/>
                  </a:moveTo>
                  <a:lnTo>
                    <a:pt x="0" y="246"/>
                  </a:lnTo>
                  <a:lnTo>
                    <a:pt x="735" y="662"/>
                  </a:lnTo>
                  <a:lnTo>
                    <a:pt x="735" y="442"/>
                  </a:lnTo>
                  <a:lnTo>
                    <a:pt x="0"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904;p34">
              <a:extLst>
                <a:ext uri="{FF2B5EF4-FFF2-40B4-BE49-F238E27FC236}">
                  <a16:creationId xmlns:a16="http://schemas.microsoft.com/office/drawing/2014/main" id="{E7D63DC0-057A-418A-8760-FA7341A595C4}"/>
                </a:ext>
              </a:extLst>
            </p:cNvPr>
            <p:cNvSpPr/>
            <p:nvPr/>
          </p:nvSpPr>
          <p:spPr>
            <a:xfrm>
              <a:off x="3728250" y="3205500"/>
              <a:ext cx="18400" cy="16575"/>
            </a:xfrm>
            <a:custGeom>
              <a:avLst/>
              <a:gdLst/>
              <a:ahLst/>
              <a:cxnLst/>
              <a:rect l="l" t="t" r="r" b="b"/>
              <a:pathLst>
                <a:path w="736" h="663" extrusionOk="0">
                  <a:moveTo>
                    <a:pt x="736" y="1"/>
                  </a:moveTo>
                  <a:lnTo>
                    <a:pt x="1" y="442"/>
                  </a:lnTo>
                  <a:lnTo>
                    <a:pt x="1" y="662"/>
                  </a:lnTo>
                  <a:lnTo>
                    <a:pt x="736" y="246"/>
                  </a:lnTo>
                  <a:lnTo>
                    <a:pt x="736"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905;p34">
              <a:extLst>
                <a:ext uri="{FF2B5EF4-FFF2-40B4-BE49-F238E27FC236}">
                  <a16:creationId xmlns:a16="http://schemas.microsoft.com/office/drawing/2014/main" id="{82D8C146-AB68-46CA-B5E9-8B7584475018}"/>
                </a:ext>
              </a:extLst>
            </p:cNvPr>
            <p:cNvSpPr/>
            <p:nvPr/>
          </p:nvSpPr>
          <p:spPr>
            <a:xfrm>
              <a:off x="3709900" y="3195100"/>
              <a:ext cx="36750" cy="21450"/>
            </a:xfrm>
            <a:custGeom>
              <a:avLst/>
              <a:gdLst/>
              <a:ahLst/>
              <a:cxnLst/>
              <a:rect l="l" t="t" r="r" b="b"/>
              <a:pathLst>
                <a:path w="1470" h="858" extrusionOk="0">
                  <a:moveTo>
                    <a:pt x="735" y="1"/>
                  </a:moveTo>
                  <a:lnTo>
                    <a:pt x="0" y="417"/>
                  </a:lnTo>
                  <a:lnTo>
                    <a:pt x="735" y="858"/>
                  </a:lnTo>
                  <a:lnTo>
                    <a:pt x="1470" y="417"/>
                  </a:lnTo>
                  <a:lnTo>
                    <a:pt x="735"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906;p34">
              <a:extLst>
                <a:ext uri="{FF2B5EF4-FFF2-40B4-BE49-F238E27FC236}">
                  <a16:creationId xmlns:a16="http://schemas.microsoft.com/office/drawing/2014/main" id="{FE3D298D-AAC0-4E3B-9FBF-F3855BB1121B}"/>
                </a:ext>
              </a:extLst>
            </p:cNvPr>
            <p:cNvSpPr/>
            <p:nvPr/>
          </p:nvSpPr>
          <p:spPr>
            <a:xfrm>
              <a:off x="3686625" y="3218975"/>
              <a:ext cx="18400" cy="16550"/>
            </a:xfrm>
            <a:custGeom>
              <a:avLst/>
              <a:gdLst/>
              <a:ahLst/>
              <a:cxnLst/>
              <a:rect l="l" t="t" r="r" b="b"/>
              <a:pathLst>
                <a:path w="736" h="662" extrusionOk="0">
                  <a:moveTo>
                    <a:pt x="1" y="1"/>
                  </a:moveTo>
                  <a:lnTo>
                    <a:pt x="1" y="245"/>
                  </a:lnTo>
                  <a:lnTo>
                    <a:pt x="735" y="662"/>
                  </a:lnTo>
                  <a:lnTo>
                    <a:pt x="735" y="417"/>
                  </a:lnTo>
                  <a:lnTo>
                    <a:pt x="1"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907;p34">
              <a:extLst>
                <a:ext uri="{FF2B5EF4-FFF2-40B4-BE49-F238E27FC236}">
                  <a16:creationId xmlns:a16="http://schemas.microsoft.com/office/drawing/2014/main" id="{E6DE4BA7-BB4D-419F-B711-1314BEF01927}"/>
                </a:ext>
              </a:extLst>
            </p:cNvPr>
            <p:cNvSpPr/>
            <p:nvPr/>
          </p:nvSpPr>
          <p:spPr>
            <a:xfrm>
              <a:off x="3705000" y="3218975"/>
              <a:ext cx="18375" cy="16550"/>
            </a:xfrm>
            <a:custGeom>
              <a:avLst/>
              <a:gdLst/>
              <a:ahLst/>
              <a:cxnLst/>
              <a:rect l="l" t="t" r="r" b="b"/>
              <a:pathLst>
                <a:path w="735" h="662" extrusionOk="0">
                  <a:moveTo>
                    <a:pt x="735" y="1"/>
                  </a:moveTo>
                  <a:lnTo>
                    <a:pt x="0" y="417"/>
                  </a:lnTo>
                  <a:lnTo>
                    <a:pt x="0" y="662"/>
                  </a:lnTo>
                  <a:lnTo>
                    <a:pt x="735" y="245"/>
                  </a:lnTo>
                  <a:lnTo>
                    <a:pt x="73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908;p34">
              <a:extLst>
                <a:ext uri="{FF2B5EF4-FFF2-40B4-BE49-F238E27FC236}">
                  <a16:creationId xmlns:a16="http://schemas.microsoft.com/office/drawing/2014/main" id="{16E3CB83-1565-453E-8613-AEEDC66BF569}"/>
                </a:ext>
              </a:extLst>
            </p:cNvPr>
            <p:cNvSpPr/>
            <p:nvPr/>
          </p:nvSpPr>
          <p:spPr>
            <a:xfrm>
              <a:off x="3686625" y="3208575"/>
              <a:ext cx="36750" cy="20825"/>
            </a:xfrm>
            <a:custGeom>
              <a:avLst/>
              <a:gdLst/>
              <a:ahLst/>
              <a:cxnLst/>
              <a:rect l="l" t="t" r="r" b="b"/>
              <a:pathLst>
                <a:path w="1470" h="833" extrusionOk="0">
                  <a:moveTo>
                    <a:pt x="711" y="0"/>
                  </a:moveTo>
                  <a:lnTo>
                    <a:pt x="1" y="417"/>
                  </a:lnTo>
                  <a:lnTo>
                    <a:pt x="735" y="833"/>
                  </a:lnTo>
                  <a:lnTo>
                    <a:pt x="1470" y="417"/>
                  </a:lnTo>
                  <a:lnTo>
                    <a:pt x="711"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909;p34">
              <a:extLst>
                <a:ext uri="{FF2B5EF4-FFF2-40B4-BE49-F238E27FC236}">
                  <a16:creationId xmlns:a16="http://schemas.microsoft.com/office/drawing/2014/main" id="{A8AF6E2A-4DF7-472F-AC21-2ADA5CA08A00}"/>
                </a:ext>
              </a:extLst>
            </p:cNvPr>
            <p:cNvSpPr/>
            <p:nvPr/>
          </p:nvSpPr>
          <p:spPr>
            <a:xfrm>
              <a:off x="3663375" y="3232450"/>
              <a:ext cx="18375" cy="16550"/>
            </a:xfrm>
            <a:custGeom>
              <a:avLst/>
              <a:gdLst/>
              <a:ahLst/>
              <a:cxnLst/>
              <a:rect l="l" t="t" r="r" b="b"/>
              <a:pathLst>
                <a:path w="735" h="662" extrusionOk="0">
                  <a:moveTo>
                    <a:pt x="0" y="0"/>
                  </a:moveTo>
                  <a:lnTo>
                    <a:pt x="0" y="245"/>
                  </a:lnTo>
                  <a:lnTo>
                    <a:pt x="735" y="661"/>
                  </a:lnTo>
                  <a:lnTo>
                    <a:pt x="735" y="417"/>
                  </a:lnTo>
                  <a:lnTo>
                    <a:pt x="0"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910;p34">
              <a:extLst>
                <a:ext uri="{FF2B5EF4-FFF2-40B4-BE49-F238E27FC236}">
                  <a16:creationId xmlns:a16="http://schemas.microsoft.com/office/drawing/2014/main" id="{C75B1927-3A30-4DB6-B54A-2A7AD89CDCE8}"/>
                </a:ext>
              </a:extLst>
            </p:cNvPr>
            <p:cNvSpPr/>
            <p:nvPr/>
          </p:nvSpPr>
          <p:spPr>
            <a:xfrm>
              <a:off x="3681725" y="3232450"/>
              <a:ext cx="18400" cy="16550"/>
            </a:xfrm>
            <a:custGeom>
              <a:avLst/>
              <a:gdLst/>
              <a:ahLst/>
              <a:cxnLst/>
              <a:rect l="l" t="t" r="r" b="b"/>
              <a:pathLst>
                <a:path w="736" h="662" extrusionOk="0">
                  <a:moveTo>
                    <a:pt x="735" y="0"/>
                  </a:moveTo>
                  <a:lnTo>
                    <a:pt x="1" y="417"/>
                  </a:lnTo>
                  <a:lnTo>
                    <a:pt x="1" y="661"/>
                  </a:lnTo>
                  <a:lnTo>
                    <a:pt x="735" y="245"/>
                  </a:lnTo>
                  <a:lnTo>
                    <a:pt x="735"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911;p34">
              <a:extLst>
                <a:ext uri="{FF2B5EF4-FFF2-40B4-BE49-F238E27FC236}">
                  <a16:creationId xmlns:a16="http://schemas.microsoft.com/office/drawing/2014/main" id="{BA25EC7E-A044-43DB-8133-972BA5506324}"/>
                </a:ext>
              </a:extLst>
            </p:cNvPr>
            <p:cNvSpPr/>
            <p:nvPr/>
          </p:nvSpPr>
          <p:spPr>
            <a:xfrm>
              <a:off x="3663375" y="3222050"/>
              <a:ext cx="36750" cy="20825"/>
            </a:xfrm>
            <a:custGeom>
              <a:avLst/>
              <a:gdLst/>
              <a:ahLst/>
              <a:cxnLst/>
              <a:rect l="l" t="t" r="r" b="b"/>
              <a:pathLst>
                <a:path w="1470" h="833" extrusionOk="0">
                  <a:moveTo>
                    <a:pt x="710" y="0"/>
                  </a:moveTo>
                  <a:lnTo>
                    <a:pt x="0" y="416"/>
                  </a:lnTo>
                  <a:lnTo>
                    <a:pt x="735" y="833"/>
                  </a:lnTo>
                  <a:lnTo>
                    <a:pt x="1469" y="416"/>
                  </a:lnTo>
                  <a:lnTo>
                    <a:pt x="710"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912;p34">
              <a:extLst>
                <a:ext uri="{FF2B5EF4-FFF2-40B4-BE49-F238E27FC236}">
                  <a16:creationId xmlns:a16="http://schemas.microsoft.com/office/drawing/2014/main" id="{A59A92C3-D2BC-4D26-8A41-64A1314D3D92}"/>
                </a:ext>
              </a:extLst>
            </p:cNvPr>
            <p:cNvSpPr/>
            <p:nvPr/>
          </p:nvSpPr>
          <p:spPr>
            <a:xfrm>
              <a:off x="3616225" y="3259375"/>
              <a:ext cx="19000" cy="16550"/>
            </a:xfrm>
            <a:custGeom>
              <a:avLst/>
              <a:gdLst/>
              <a:ahLst/>
              <a:cxnLst/>
              <a:rect l="l" t="t" r="r" b="b"/>
              <a:pathLst>
                <a:path w="760" h="662" extrusionOk="0">
                  <a:moveTo>
                    <a:pt x="1" y="1"/>
                  </a:moveTo>
                  <a:lnTo>
                    <a:pt x="1" y="246"/>
                  </a:lnTo>
                  <a:lnTo>
                    <a:pt x="760" y="662"/>
                  </a:lnTo>
                  <a:lnTo>
                    <a:pt x="760" y="442"/>
                  </a:lnTo>
                  <a:lnTo>
                    <a:pt x="1"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913;p34">
              <a:extLst>
                <a:ext uri="{FF2B5EF4-FFF2-40B4-BE49-F238E27FC236}">
                  <a16:creationId xmlns:a16="http://schemas.microsoft.com/office/drawing/2014/main" id="{4E247BF8-EF2B-4579-A650-ACD4C180DC89}"/>
                </a:ext>
              </a:extLst>
            </p:cNvPr>
            <p:cNvSpPr/>
            <p:nvPr/>
          </p:nvSpPr>
          <p:spPr>
            <a:xfrm>
              <a:off x="3635200" y="3245925"/>
              <a:ext cx="41050" cy="30000"/>
            </a:xfrm>
            <a:custGeom>
              <a:avLst/>
              <a:gdLst/>
              <a:ahLst/>
              <a:cxnLst/>
              <a:rect l="l" t="t" r="r" b="b"/>
              <a:pathLst>
                <a:path w="1642" h="1200" extrusionOk="0">
                  <a:moveTo>
                    <a:pt x="1641" y="0"/>
                  </a:moveTo>
                  <a:lnTo>
                    <a:pt x="1" y="980"/>
                  </a:lnTo>
                  <a:lnTo>
                    <a:pt x="1" y="1200"/>
                  </a:lnTo>
                  <a:lnTo>
                    <a:pt x="1641" y="245"/>
                  </a:lnTo>
                  <a:lnTo>
                    <a:pt x="1641"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914;p34">
              <a:extLst>
                <a:ext uri="{FF2B5EF4-FFF2-40B4-BE49-F238E27FC236}">
                  <a16:creationId xmlns:a16="http://schemas.microsoft.com/office/drawing/2014/main" id="{0D25FBE5-59CE-4416-B059-A047843FD3AB}"/>
                </a:ext>
              </a:extLst>
            </p:cNvPr>
            <p:cNvSpPr/>
            <p:nvPr/>
          </p:nvSpPr>
          <p:spPr>
            <a:xfrm>
              <a:off x="3616225" y="3235500"/>
              <a:ext cx="60025" cy="34925"/>
            </a:xfrm>
            <a:custGeom>
              <a:avLst/>
              <a:gdLst/>
              <a:ahLst/>
              <a:cxnLst/>
              <a:rect l="l" t="t" r="r" b="b"/>
              <a:pathLst>
                <a:path w="2401" h="1397" extrusionOk="0">
                  <a:moveTo>
                    <a:pt x="1666" y="1"/>
                  </a:moveTo>
                  <a:lnTo>
                    <a:pt x="1" y="956"/>
                  </a:lnTo>
                  <a:lnTo>
                    <a:pt x="760" y="1397"/>
                  </a:lnTo>
                  <a:lnTo>
                    <a:pt x="2400" y="417"/>
                  </a:lnTo>
                  <a:lnTo>
                    <a:pt x="1666"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915;p34">
              <a:extLst>
                <a:ext uri="{FF2B5EF4-FFF2-40B4-BE49-F238E27FC236}">
                  <a16:creationId xmlns:a16="http://schemas.microsoft.com/office/drawing/2014/main" id="{B0F86967-F8C0-4DE1-B938-30D96455D1FA}"/>
                </a:ext>
              </a:extLst>
            </p:cNvPr>
            <p:cNvSpPr/>
            <p:nvPr/>
          </p:nvSpPr>
          <p:spPr>
            <a:xfrm>
              <a:off x="3850075" y="3151625"/>
              <a:ext cx="18400" cy="16575"/>
            </a:xfrm>
            <a:custGeom>
              <a:avLst/>
              <a:gdLst/>
              <a:ahLst/>
              <a:cxnLst/>
              <a:rect l="l" t="t" r="r" b="b"/>
              <a:pathLst>
                <a:path w="736" h="663" extrusionOk="0">
                  <a:moveTo>
                    <a:pt x="1" y="1"/>
                  </a:moveTo>
                  <a:lnTo>
                    <a:pt x="1" y="246"/>
                  </a:lnTo>
                  <a:lnTo>
                    <a:pt x="736" y="662"/>
                  </a:lnTo>
                  <a:lnTo>
                    <a:pt x="736" y="442"/>
                  </a:lnTo>
                  <a:lnTo>
                    <a:pt x="1"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916;p34">
              <a:extLst>
                <a:ext uri="{FF2B5EF4-FFF2-40B4-BE49-F238E27FC236}">
                  <a16:creationId xmlns:a16="http://schemas.microsoft.com/office/drawing/2014/main" id="{6646062F-7DC1-4602-9F06-9B2940F7035C}"/>
                </a:ext>
              </a:extLst>
            </p:cNvPr>
            <p:cNvSpPr/>
            <p:nvPr/>
          </p:nvSpPr>
          <p:spPr>
            <a:xfrm>
              <a:off x="3868450" y="3125300"/>
              <a:ext cx="64925" cy="42900"/>
            </a:xfrm>
            <a:custGeom>
              <a:avLst/>
              <a:gdLst/>
              <a:ahLst/>
              <a:cxnLst/>
              <a:rect l="l" t="t" r="r" b="b"/>
              <a:pathLst>
                <a:path w="2597" h="1716" extrusionOk="0">
                  <a:moveTo>
                    <a:pt x="2596" y="1"/>
                  </a:moveTo>
                  <a:lnTo>
                    <a:pt x="1" y="1495"/>
                  </a:lnTo>
                  <a:lnTo>
                    <a:pt x="1" y="1715"/>
                  </a:lnTo>
                  <a:lnTo>
                    <a:pt x="2596" y="221"/>
                  </a:lnTo>
                  <a:lnTo>
                    <a:pt x="2596"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917;p34">
              <a:extLst>
                <a:ext uri="{FF2B5EF4-FFF2-40B4-BE49-F238E27FC236}">
                  <a16:creationId xmlns:a16="http://schemas.microsoft.com/office/drawing/2014/main" id="{563AF9A3-C80C-40D4-B5F0-A7B08119DF2B}"/>
                </a:ext>
              </a:extLst>
            </p:cNvPr>
            <p:cNvSpPr/>
            <p:nvPr/>
          </p:nvSpPr>
          <p:spPr>
            <a:xfrm>
              <a:off x="3850075" y="3114300"/>
              <a:ext cx="83300" cy="48375"/>
            </a:xfrm>
            <a:custGeom>
              <a:avLst/>
              <a:gdLst/>
              <a:ahLst/>
              <a:cxnLst/>
              <a:rect l="l" t="t" r="r" b="b"/>
              <a:pathLst>
                <a:path w="3332" h="1935" extrusionOk="0">
                  <a:moveTo>
                    <a:pt x="2597" y="0"/>
                  </a:moveTo>
                  <a:lnTo>
                    <a:pt x="1" y="1494"/>
                  </a:lnTo>
                  <a:lnTo>
                    <a:pt x="736" y="1935"/>
                  </a:lnTo>
                  <a:lnTo>
                    <a:pt x="3331" y="441"/>
                  </a:lnTo>
                  <a:lnTo>
                    <a:pt x="2597"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918;p34">
              <a:extLst>
                <a:ext uri="{FF2B5EF4-FFF2-40B4-BE49-F238E27FC236}">
                  <a16:creationId xmlns:a16="http://schemas.microsoft.com/office/drawing/2014/main" id="{5C3C91A5-14DA-4C39-A796-85BC42F07CF8}"/>
                </a:ext>
              </a:extLst>
            </p:cNvPr>
            <p:cNvSpPr/>
            <p:nvPr/>
          </p:nvSpPr>
          <p:spPr>
            <a:xfrm>
              <a:off x="3826825" y="3165100"/>
              <a:ext cx="18400" cy="16550"/>
            </a:xfrm>
            <a:custGeom>
              <a:avLst/>
              <a:gdLst/>
              <a:ahLst/>
              <a:cxnLst/>
              <a:rect l="l" t="t" r="r" b="b"/>
              <a:pathLst>
                <a:path w="736" h="662" extrusionOk="0">
                  <a:moveTo>
                    <a:pt x="0" y="1"/>
                  </a:moveTo>
                  <a:lnTo>
                    <a:pt x="0" y="246"/>
                  </a:lnTo>
                  <a:lnTo>
                    <a:pt x="735" y="662"/>
                  </a:lnTo>
                  <a:lnTo>
                    <a:pt x="735" y="441"/>
                  </a:lnTo>
                  <a:lnTo>
                    <a:pt x="0"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919;p34">
              <a:extLst>
                <a:ext uri="{FF2B5EF4-FFF2-40B4-BE49-F238E27FC236}">
                  <a16:creationId xmlns:a16="http://schemas.microsoft.com/office/drawing/2014/main" id="{E09CD824-1837-424F-8812-97D1615306FF}"/>
                </a:ext>
              </a:extLst>
            </p:cNvPr>
            <p:cNvSpPr/>
            <p:nvPr/>
          </p:nvSpPr>
          <p:spPr>
            <a:xfrm>
              <a:off x="3845200" y="3165725"/>
              <a:ext cx="18375" cy="15925"/>
            </a:xfrm>
            <a:custGeom>
              <a:avLst/>
              <a:gdLst/>
              <a:ahLst/>
              <a:cxnLst/>
              <a:rect l="l" t="t" r="r" b="b"/>
              <a:pathLst>
                <a:path w="735" h="637" extrusionOk="0">
                  <a:moveTo>
                    <a:pt x="735" y="0"/>
                  </a:moveTo>
                  <a:lnTo>
                    <a:pt x="0" y="416"/>
                  </a:lnTo>
                  <a:lnTo>
                    <a:pt x="0" y="637"/>
                  </a:lnTo>
                  <a:lnTo>
                    <a:pt x="735" y="221"/>
                  </a:lnTo>
                  <a:lnTo>
                    <a:pt x="735"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920;p34">
              <a:extLst>
                <a:ext uri="{FF2B5EF4-FFF2-40B4-BE49-F238E27FC236}">
                  <a16:creationId xmlns:a16="http://schemas.microsoft.com/office/drawing/2014/main" id="{27738055-4833-46F9-ABD8-BB86F935A210}"/>
                </a:ext>
              </a:extLst>
            </p:cNvPr>
            <p:cNvSpPr/>
            <p:nvPr/>
          </p:nvSpPr>
          <p:spPr>
            <a:xfrm>
              <a:off x="3826825" y="3154700"/>
              <a:ext cx="36750" cy="21450"/>
            </a:xfrm>
            <a:custGeom>
              <a:avLst/>
              <a:gdLst/>
              <a:ahLst/>
              <a:cxnLst/>
              <a:rect l="l" t="t" r="r" b="b"/>
              <a:pathLst>
                <a:path w="1470" h="858" extrusionOk="0">
                  <a:moveTo>
                    <a:pt x="735" y="0"/>
                  </a:moveTo>
                  <a:lnTo>
                    <a:pt x="0" y="417"/>
                  </a:lnTo>
                  <a:lnTo>
                    <a:pt x="735" y="857"/>
                  </a:lnTo>
                  <a:lnTo>
                    <a:pt x="1470" y="441"/>
                  </a:lnTo>
                  <a:lnTo>
                    <a:pt x="735"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921;p34">
              <a:extLst>
                <a:ext uri="{FF2B5EF4-FFF2-40B4-BE49-F238E27FC236}">
                  <a16:creationId xmlns:a16="http://schemas.microsoft.com/office/drawing/2014/main" id="{B6CF1CF3-13B2-4927-B089-CDA4DC944696}"/>
                </a:ext>
              </a:extLst>
            </p:cNvPr>
            <p:cNvSpPr/>
            <p:nvPr/>
          </p:nvSpPr>
          <p:spPr>
            <a:xfrm>
              <a:off x="3803550" y="3178575"/>
              <a:ext cx="18400" cy="16550"/>
            </a:xfrm>
            <a:custGeom>
              <a:avLst/>
              <a:gdLst/>
              <a:ahLst/>
              <a:cxnLst/>
              <a:rect l="l" t="t" r="r" b="b"/>
              <a:pathLst>
                <a:path w="736" h="662" extrusionOk="0">
                  <a:moveTo>
                    <a:pt x="1" y="0"/>
                  </a:moveTo>
                  <a:lnTo>
                    <a:pt x="1" y="245"/>
                  </a:lnTo>
                  <a:lnTo>
                    <a:pt x="736" y="662"/>
                  </a:lnTo>
                  <a:lnTo>
                    <a:pt x="736" y="441"/>
                  </a:lnTo>
                  <a:lnTo>
                    <a:pt x="1"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922;p34">
              <a:extLst>
                <a:ext uri="{FF2B5EF4-FFF2-40B4-BE49-F238E27FC236}">
                  <a16:creationId xmlns:a16="http://schemas.microsoft.com/office/drawing/2014/main" id="{A7707624-DBDC-42EC-BDA3-5737739DCEA2}"/>
                </a:ext>
              </a:extLst>
            </p:cNvPr>
            <p:cNvSpPr/>
            <p:nvPr/>
          </p:nvSpPr>
          <p:spPr>
            <a:xfrm>
              <a:off x="3821925" y="3179175"/>
              <a:ext cx="18400" cy="15950"/>
            </a:xfrm>
            <a:custGeom>
              <a:avLst/>
              <a:gdLst/>
              <a:ahLst/>
              <a:cxnLst/>
              <a:rect l="l" t="t" r="r" b="b"/>
              <a:pathLst>
                <a:path w="736" h="638" extrusionOk="0">
                  <a:moveTo>
                    <a:pt x="735" y="1"/>
                  </a:moveTo>
                  <a:lnTo>
                    <a:pt x="1" y="417"/>
                  </a:lnTo>
                  <a:lnTo>
                    <a:pt x="1" y="638"/>
                  </a:lnTo>
                  <a:lnTo>
                    <a:pt x="735" y="221"/>
                  </a:lnTo>
                  <a:lnTo>
                    <a:pt x="73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923;p34">
              <a:extLst>
                <a:ext uri="{FF2B5EF4-FFF2-40B4-BE49-F238E27FC236}">
                  <a16:creationId xmlns:a16="http://schemas.microsoft.com/office/drawing/2014/main" id="{2DF14D47-FD90-418F-8258-F6503C063B2F}"/>
                </a:ext>
              </a:extLst>
            </p:cNvPr>
            <p:cNvSpPr/>
            <p:nvPr/>
          </p:nvSpPr>
          <p:spPr>
            <a:xfrm>
              <a:off x="3803550" y="3168175"/>
              <a:ext cx="36775" cy="21450"/>
            </a:xfrm>
            <a:custGeom>
              <a:avLst/>
              <a:gdLst/>
              <a:ahLst/>
              <a:cxnLst/>
              <a:rect l="l" t="t" r="r" b="b"/>
              <a:pathLst>
                <a:path w="1471" h="858" extrusionOk="0">
                  <a:moveTo>
                    <a:pt x="711" y="0"/>
                  </a:moveTo>
                  <a:lnTo>
                    <a:pt x="1" y="416"/>
                  </a:lnTo>
                  <a:lnTo>
                    <a:pt x="736" y="857"/>
                  </a:lnTo>
                  <a:lnTo>
                    <a:pt x="1470" y="441"/>
                  </a:lnTo>
                  <a:lnTo>
                    <a:pt x="711"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924;p34">
              <a:extLst>
                <a:ext uri="{FF2B5EF4-FFF2-40B4-BE49-F238E27FC236}">
                  <a16:creationId xmlns:a16="http://schemas.microsoft.com/office/drawing/2014/main" id="{BE428D54-74DA-4D67-A845-CBA06056DB1C}"/>
                </a:ext>
              </a:extLst>
            </p:cNvPr>
            <p:cNvSpPr/>
            <p:nvPr/>
          </p:nvSpPr>
          <p:spPr>
            <a:xfrm>
              <a:off x="3780300" y="3192050"/>
              <a:ext cx="18375" cy="16550"/>
            </a:xfrm>
            <a:custGeom>
              <a:avLst/>
              <a:gdLst/>
              <a:ahLst/>
              <a:cxnLst/>
              <a:rect l="l" t="t" r="r" b="b"/>
              <a:pathLst>
                <a:path w="735" h="662" extrusionOk="0">
                  <a:moveTo>
                    <a:pt x="0" y="0"/>
                  </a:moveTo>
                  <a:lnTo>
                    <a:pt x="0" y="245"/>
                  </a:lnTo>
                  <a:lnTo>
                    <a:pt x="735" y="661"/>
                  </a:lnTo>
                  <a:lnTo>
                    <a:pt x="735" y="441"/>
                  </a:lnTo>
                  <a:lnTo>
                    <a:pt x="0"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925;p34">
              <a:extLst>
                <a:ext uri="{FF2B5EF4-FFF2-40B4-BE49-F238E27FC236}">
                  <a16:creationId xmlns:a16="http://schemas.microsoft.com/office/drawing/2014/main" id="{9FE78D6B-C19A-4DE2-93BB-574D78B875CB}"/>
                </a:ext>
              </a:extLst>
            </p:cNvPr>
            <p:cNvSpPr/>
            <p:nvPr/>
          </p:nvSpPr>
          <p:spPr>
            <a:xfrm>
              <a:off x="3798650" y="3192650"/>
              <a:ext cx="18400" cy="15950"/>
            </a:xfrm>
            <a:custGeom>
              <a:avLst/>
              <a:gdLst/>
              <a:ahLst/>
              <a:cxnLst/>
              <a:rect l="l" t="t" r="r" b="b"/>
              <a:pathLst>
                <a:path w="736" h="638" extrusionOk="0">
                  <a:moveTo>
                    <a:pt x="711" y="1"/>
                  </a:moveTo>
                  <a:lnTo>
                    <a:pt x="1" y="417"/>
                  </a:lnTo>
                  <a:lnTo>
                    <a:pt x="1" y="637"/>
                  </a:lnTo>
                  <a:lnTo>
                    <a:pt x="736" y="221"/>
                  </a:lnTo>
                  <a:lnTo>
                    <a:pt x="711"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926;p34">
              <a:extLst>
                <a:ext uri="{FF2B5EF4-FFF2-40B4-BE49-F238E27FC236}">
                  <a16:creationId xmlns:a16="http://schemas.microsoft.com/office/drawing/2014/main" id="{BB6112FC-8DDE-4713-AD71-C788DC558288}"/>
                </a:ext>
              </a:extLst>
            </p:cNvPr>
            <p:cNvSpPr/>
            <p:nvPr/>
          </p:nvSpPr>
          <p:spPr>
            <a:xfrm>
              <a:off x="3780300" y="3181625"/>
              <a:ext cx="36150" cy="21450"/>
            </a:xfrm>
            <a:custGeom>
              <a:avLst/>
              <a:gdLst/>
              <a:ahLst/>
              <a:cxnLst/>
              <a:rect l="l" t="t" r="r" b="b"/>
              <a:pathLst>
                <a:path w="1446" h="858" extrusionOk="0">
                  <a:moveTo>
                    <a:pt x="710" y="1"/>
                  </a:moveTo>
                  <a:lnTo>
                    <a:pt x="0" y="417"/>
                  </a:lnTo>
                  <a:lnTo>
                    <a:pt x="735" y="858"/>
                  </a:lnTo>
                  <a:lnTo>
                    <a:pt x="1445" y="442"/>
                  </a:lnTo>
                  <a:lnTo>
                    <a:pt x="710"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927;p34">
              <a:extLst>
                <a:ext uri="{FF2B5EF4-FFF2-40B4-BE49-F238E27FC236}">
                  <a16:creationId xmlns:a16="http://schemas.microsoft.com/office/drawing/2014/main" id="{F0E9D978-C491-475B-96F2-EFFE8788EBB5}"/>
                </a:ext>
              </a:extLst>
            </p:cNvPr>
            <p:cNvSpPr/>
            <p:nvPr/>
          </p:nvSpPr>
          <p:spPr>
            <a:xfrm>
              <a:off x="3756425" y="3205500"/>
              <a:ext cx="19000" cy="16575"/>
            </a:xfrm>
            <a:custGeom>
              <a:avLst/>
              <a:gdLst/>
              <a:ahLst/>
              <a:cxnLst/>
              <a:rect l="l" t="t" r="r" b="b"/>
              <a:pathLst>
                <a:path w="760" h="663" extrusionOk="0">
                  <a:moveTo>
                    <a:pt x="0" y="1"/>
                  </a:moveTo>
                  <a:lnTo>
                    <a:pt x="25" y="246"/>
                  </a:lnTo>
                  <a:lnTo>
                    <a:pt x="759" y="662"/>
                  </a:lnTo>
                  <a:lnTo>
                    <a:pt x="759" y="442"/>
                  </a:lnTo>
                  <a:lnTo>
                    <a:pt x="0"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928;p34">
              <a:extLst>
                <a:ext uri="{FF2B5EF4-FFF2-40B4-BE49-F238E27FC236}">
                  <a16:creationId xmlns:a16="http://schemas.microsoft.com/office/drawing/2014/main" id="{9C366A30-6C41-4B00-8C9B-E65EB483B65C}"/>
                </a:ext>
              </a:extLst>
            </p:cNvPr>
            <p:cNvSpPr/>
            <p:nvPr/>
          </p:nvSpPr>
          <p:spPr>
            <a:xfrm>
              <a:off x="3775400" y="3206125"/>
              <a:ext cx="17775" cy="15950"/>
            </a:xfrm>
            <a:custGeom>
              <a:avLst/>
              <a:gdLst/>
              <a:ahLst/>
              <a:cxnLst/>
              <a:rect l="l" t="t" r="r" b="b"/>
              <a:pathLst>
                <a:path w="711" h="638" extrusionOk="0">
                  <a:moveTo>
                    <a:pt x="711" y="0"/>
                  </a:moveTo>
                  <a:lnTo>
                    <a:pt x="0" y="417"/>
                  </a:lnTo>
                  <a:lnTo>
                    <a:pt x="0" y="637"/>
                  </a:lnTo>
                  <a:lnTo>
                    <a:pt x="711" y="221"/>
                  </a:lnTo>
                  <a:lnTo>
                    <a:pt x="711"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929;p34">
              <a:extLst>
                <a:ext uri="{FF2B5EF4-FFF2-40B4-BE49-F238E27FC236}">
                  <a16:creationId xmlns:a16="http://schemas.microsoft.com/office/drawing/2014/main" id="{F28030D6-A4B4-484D-AA44-FAC587CF7885}"/>
                </a:ext>
              </a:extLst>
            </p:cNvPr>
            <p:cNvSpPr/>
            <p:nvPr/>
          </p:nvSpPr>
          <p:spPr>
            <a:xfrm>
              <a:off x="3756425" y="3195100"/>
              <a:ext cx="36750" cy="21450"/>
            </a:xfrm>
            <a:custGeom>
              <a:avLst/>
              <a:gdLst/>
              <a:ahLst/>
              <a:cxnLst/>
              <a:rect l="l" t="t" r="r" b="b"/>
              <a:pathLst>
                <a:path w="1470" h="858" extrusionOk="0">
                  <a:moveTo>
                    <a:pt x="735" y="1"/>
                  </a:moveTo>
                  <a:lnTo>
                    <a:pt x="0" y="417"/>
                  </a:lnTo>
                  <a:lnTo>
                    <a:pt x="759" y="858"/>
                  </a:lnTo>
                  <a:lnTo>
                    <a:pt x="1470" y="441"/>
                  </a:lnTo>
                  <a:lnTo>
                    <a:pt x="735"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930;p34">
              <a:extLst>
                <a:ext uri="{FF2B5EF4-FFF2-40B4-BE49-F238E27FC236}">
                  <a16:creationId xmlns:a16="http://schemas.microsoft.com/office/drawing/2014/main" id="{C97D6BA0-99B3-4428-AB91-3E7D48D31D5A}"/>
                </a:ext>
              </a:extLst>
            </p:cNvPr>
            <p:cNvSpPr/>
            <p:nvPr/>
          </p:nvSpPr>
          <p:spPr>
            <a:xfrm>
              <a:off x="3733150" y="3218975"/>
              <a:ext cx="19000" cy="16550"/>
            </a:xfrm>
            <a:custGeom>
              <a:avLst/>
              <a:gdLst/>
              <a:ahLst/>
              <a:cxnLst/>
              <a:rect l="l" t="t" r="r" b="b"/>
              <a:pathLst>
                <a:path w="760" h="662" extrusionOk="0">
                  <a:moveTo>
                    <a:pt x="1" y="1"/>
                  </a:moveTo>
                  <a:lnTo>
                    <a:pt x="1" y="245"/>
                  </a:lnTo>
                  <a:lnTo>
                    <a:pt x="760" y="662"/>
                  </a:lnTo>
                  <a:lnTo>
                    <a:pt x="735" y="441"/>
                  </a:lnTo>
                  <a:lnTo>
                    <a:pt x="1"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931;p34">
              <a:extLst>
                <a:ext uri="{FF2B5EF4-FFF2-40B4-BE49-F238E27FC236}">
                  <a16:creationId xmlns:a16="http://schemas.microsoft.com/office/drawing/2014/main" id="{0FC76752-F41D-42E3-BEC2-46B31BAD790F}"/>
                </a:ext>
              </a:extLst>
            </p:cNvPr>
            <p:cNvSpPr/>
            <p:nvPr/>
          </p:nvSpPr>
          <p:spPr>
            <a:xfrm>
              <a:off x="3751525" y="3219600"/>
              <a:ext cx="18400" cy="15925"/>
            </a:xfrm>
            <a:custGeom>
              <a:avLst/>
              <a:gdLst/>
              <a:ahLst/>
              <a:cxnLst/>
              <a:rect l="l" t="t" r="r" b="b"/>
              <a:pathLst>
                <a:path w="736" h="637" extrusionOk="0">
                  <a:moveTo>
                    <a:pt x="735" y="0"/>
                  </a:moveTo>
                  <a:lnTo>
                    <a:pt x="0" y="416"/>
                  </a:lnTo>
                  <a:lnTo>
                    <a:pt x="25" y="637"/>
                  </a:lnTo>
                  <a:lnTo>
                    <a:pt x="735" y="220"/>
                  </a:lnTo>
                  <a:lnTo>
                    <a:pt x="735"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932;p34">
              <a:extLst>
                <a:ext uri="{FF2B5EF4-FFF2-40B4-BE49-F238E27FC236}">
                  <a16:creationId xmlns:a16="http://schemas.microsoft.com/office/drawing/2014/main" id="{5B79A844-FEE9-4D9E-BB65-262438382AC6}"/>
                </a:ext>
              </a:extLst>
            </p:cNvPr>
            <p:cNvSpPr/>
            <p:nvPr/>
          </p:nvSpPr>
          <p:spPr>
            <a:xfrm>
              <a:off x="3733150" y="3208575"/>
              <a:ext cx="36775" cy="21450"/>
            </a:xfrm>
            <a:custGeom>
              <a:avLst/>
              <a:gdLst/>
              <a:ahLst/>
              <a:cxnLst/>
              <a:rect l="l" t="t" r="r" b="b"/>
              <a:pathLst>
                <a:path w="1471" h="858" extrusionOk="0">
                  <a:moveTo>
                    <a:pt x="735" y="0"/>
                  </a:moveTo>
                  <a:lnTo>
                    <a:pt x="1" y="417"/>
                  </a:lnTo>
                  <a:lnTo>
                    <a:pt x="735" y="857"/>
                  </a:lnTo>
                  <a:lnTo>
                    <a:pt x="1470" y="441"/>
                  </a:lnTo>
                  <a:lnTo>
                    <a:pt x="735"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933;p34">
              <a:extLst>
                <a:ext uri="{FF2B5EF4-FFF2-40B4-BE49-F238E27FC236}">
                  <a16:creationId xmlns:a16="http://schemas.microsoft.com/office/drawing/2014/main" id="{5FFCB886-E430-4AAA-A365-1792D96F32EC}"/>
                </a:ext>
              </a:extLst>
            </p:cNvPr>
            <p:cNvSpPr/>
            <p:nvPr/>
          </p:nvSpPr>
          <p:spPr>
            <a:xfrm>
              <a:off x="3709900" y="3232450"/>
              <a:ext cx="18375" cy="16550"/>
            </a:xfrm>
            <a:custGeom>
              <a:avLst/>
              <a:gdLst/>
              <a:ahLst/>
              <a:cxnLst/>
              <a:rect l="l" t="t" r="r" b="b"/>
              <a:pathLst>
                <a:path w="735" h="662" extrusionOk="0">
                  <a:moveTo>
                    <a:pt x="0" y="0"/>
                  </a:moveTo>
                  <a:lnTo>
                    <a:pt x="0" y="245"/>
                  </a:lnTo>
                  <a:lnTo>
                    <a:pt x="735" y="661"/>
                  </a:lnTo>
                  <a:lnTo>
                    <a:pt x="735" y="441"/>
                  </a:lnTo>
                  <a:lnTo>
                    <a:pt x="0"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934;p34">
              <a:extLst>
                <a:ext uri="{FF2B5EF4-FFF2-40B4-BE49-F238E27FC236}">
                  <a16:creationId xmlns:a16="http://schemas.microsoft.com/office/drawing/2014/main" id="{C312523E-6416-4560-85D8-8ED05FB6F232}"/>
                </a:ext>
              </a:extLst>
            </p:cNvPr>
            <p:cNvSpPr/>
            <p:nvPr/>
          </p:nvSpPr>
          <p:spPr>
            <a:xfrm>
              <a:off x="3728250" y="3233050"/>
              <a:ext cx="18400" cy="15950"/>
            </a:xfrm>
            <a:custGeom>
              <a:avLst/>
              <a:gdLst/>
              <a:ahLst/>
              <a:cxnLst/>
              <a:rect l="l" t="t" r="r" b="b"/>
              <a:pathLst>
                <a:path w="736" h="638" extrusionOk="0">
                  <a:moveTo>
                    <a:pt x="736" y="1"/>
                  </a:moveTo>
                  <a:lnTo>
                    <a:pt x="1" y="417"/>
                  </a:lnTo>
                  <a:lnTo>
                    <a:pt x="1" y="637"/>
                  </a:lnTo>
                  <a:lnTo>
                    <a:pt x="736" y="221"/>
                  </a:lnTo>
                  <a:lnTo>
                    <a:pt x="736"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935;p34">
              <a:extLst>
                <a:ext uri="{FF2B5EF4-FFF2-40B4-BE49-F238E27FC236}">
                  <a16:creationId xmlns:a16="http://schemas.microsoft.com/office/drawing/2014/main" id="{7B11DA90-C159-4E05-8999-7C2F29A52DDA}"/>
                </a:ext>
              </a:extLst>
            </p:cNvPr>
            <p:cNvSpPr/>
            <p:nvPr/>
          </p:nvSpPr>
          <p:spPr>
            <a:xfrm>
              <a:off x="3709900" y="3222050"/>
              <a:ext cx="36750" cy="21450"/>
            </a:xfrm>
            <a:custGeom>
              <a:avLst/>
              <a:gdLst/>
              <a:ahLst/>
              <a:cxnLst/>
              <a:rect l="l" t="t" r="r" b="b"/>
              <a:pathLst>
                <a:path w="1470" h="858" extrusionOk="0">
                  <a:moveTo>
                    <a:pt x="735" y="0"/>
                  </a:moveTo>
                  <a:lnTo>
                    <a:pt x="0" y="416"/>
                  </a:lnTo>
                  <a:lnTo>
                    <a:pt x="735" y="857"/>
                  </a:lnTo>
                  <a:lnTo>
                    <a:pt x="1470" y="441"/>
                  </a:lnTo>
                  <a:lnTo>
                    <a:pt x="735"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936;p34">
              <a:extLst>
                <a:ext uri="{FF2B5EF4-FFF2-40B4-BE49-F238E27FC236}">
                  <a16:creationId xmlns:a16="http://schemas.microsoft.com/office/drawing/2014/main" id="{D9FE2EE5-2B4A-4897-BA36-CAEBFEE926A9}"/>
                </a:ext>
              </a:extLst>
            </p:cNvPr>
            <p:cNvSpPr/>
            <p:nvPr/>
          </p:nvSpPr>
          <p:spPr>
            <a:xfrm>
              <a:off x="3686625" y="3245925"/>
              <a:ext cx="18400" cy="16550"/>
            </a:xfrm>
            <a:custGeom>
              <a:avLst/>
              <a:gdLst/>
              <a:ahLst/>
              <a:cxnLst/>
              <a:rect l="l" t="t" r="r" b="b"/>
              <a:pathLst>
                <a:path w="736" h="662" extrusionOk="0">
                  <a:moveTo>
                    <a:pt x="1" y="0"/>
                  </a:moveTo>
                  <a:lnTo>
                    <a:pt x="1" y="245"/>
                  </a:lnTo>
                  <a:lnTo>
                    <a:pt x="735" y="661"/>
                  </a:lnTo>
                  <a:lnTo>
                    <a:pt x="735" y="441"/>
                  </a:lnTo>
                  <a:lnTo>
                    <a:pt x="1"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937;p34">
              <a:extLst>
                <a:ext uri="{FF2B5EF4-FFF2-40B4-BE49-F238E27FC236}">
                  <a16:creationId xmlns:a16="http://schemas.microsoft.com/office/drawing/2014/main" id="{8D63575A-7BE6-4C23-BF9F-1B283553A04C}"/>
                </a:ext>
              </a:extLst>
            </p:cNvPr>
            <p:cNvSpPr/>
            <p:nvPr/>
          </p:nvSpPr>
          <p:spPr>
            <a:xfrm>
              <a:off x="3705000" y="3246525"/>
              <a:ext cx="18375" cy="15950"/>
            </a:xfrm>
            <a:custGeom>
              <a:avLst/>
              <a:gdLst/>
              <a:ahLst/>
              <a:cxnLst/>
              <a:rect l="l" t="t" r="r" b="b"/>
              <a:pathLst>
                <a:path w="735" h="638" extrusionOk="0">
                  <a:moveTo>
                    <a:pt x="735" y="1"/>
                  </a:moveTo>
                  <a:lnTo>
                    <a:pt x="0" y="417"/>
                  </a:lnTo>
                  <a:lnTo>
                    <a:pt x="0" y="637"/>
                  </a:lnTo>
                  <a:lnTo>
                    <a:pt x="735" y="221"/>
                  </a:lnTo>
                  <a:lnTo>
                    <a:pt x="73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938;p34">
              <a:extLst>
                <a:ext uri="{FF2B5EF4-FFF2-40B4-BE49-F238E27FC236}">
                  <a16:creationId xmlns:a16="http://schemas.microsoft.com/office/drawing/2014/main" id="{01B4208E-F38C-431C-B9A7-02D9E2DE6829}"/>
                </a:ext>
              </a:extLst>
            </p:cNvPr>
            <p:cNvSpPr/>
            <p:nvPr/>
          </p:nvSpPr>
          <p:spPr>
            <a:xfrm>
              <a:off x="3686625" y="3235500"/>
              <a:ext cx="36750" cy="21450"/>
            </a:xfrm>
            <a:custGeom>
              <a:avLst/>
              <a:gdLst/>
              <a:ahLst/>
              <a:cxnLst/>
              <a:rect l="l" t="t" r="r" b="b"/>
              <a:pathLst>
                <a:path w="1470" h="858" extrusionOk="0">
                  <a:moveTo>
                    <a:pt x="735" y="1"/>
                  </a:moveTo>
                  <a:lnTo>
                    <a:pt x="1" y="417"/>
                  </a:lnTo>
                  <a:lnTo>
                    <a:pt x="735" y="858"/>
                  </a:lnTo>
                  <a:lnTo>
                    <a:pt x="1470" y="442"/>
                  </a:lnTo>
                  <a:lnTo>
                    <a:pt x="735"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939;p34">
              <a:extLst>
                <a:ext uri="{FF2B5EF4-FFF2-40B4-BE49-F238E27FC236}">
                  <a16:creationId xmlns:a16="http://schemas.microsoft.com/office/drawing/2014/main" id="{1B807AFD-204D-4735-9891-1B7A69E38DA3}"/>
                </a:ext>
              </a:extLst>
            </p:cNvPr>
            <p:cNvSpPr/>
            <p:nvPr/>
          </p:nvSpPr>
          <p:spPr>
            <a:xfrm>
              <a:off x="3640100" y="3272850"/>
              <a:ext cx="18400" cy="16550"/>
            </a:xfrm>
            <a:custGeom>
              <a:avLst/>
              <a:gdLst/>
              <a:ahLst/>
              <a:cxnLst/>
              <a:rect l="l" t="t" r="r" b="b"/>
              <a:pathLst>
                <a:path w="736" h="662" extrusionOk="0">
                  <a:moveTo>
                    <a:pt x="1" y="1"/>
                  </a:moveTo>
                  <a:lnTo>
                    <a:pt x="1" y="245"/>
                  </a:lnTo>
                  <a:lnTo>
                    <a:pt x="735" y="662"/>
                  </a:lnTo>
                  <a:lnTo>
                    <a:pt x="735" y="441"/>
                  </a:lnTo>
                  <a:lnTo>
                    <a:pt x="1"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940;p34">
              <a:extLst>
                <a:ext uri="{FF2B5EF4-FFF2-40B4-BE49-F238E27FC236}">
                  <a16:creationId xmlns:a16="http://schemas.microsoft.com/office/drawing/2014/main" id="{4FBA44BB-5A9A-41DE-A1E1-4062513D4D3C}"/>
                </a:ext>
              </a:extLst>
            </p:cNvPr>
            <p:cNvSpPr/>
            <p:nvPr/>
          </p:nvSpPr>
          <p:spPr>
            <a:xfrm>
              <a:off x="3658475" y="3260000"/>
              <a:ext cx="41650" cy="29400"/>
            </a:xfrm>
            <a:custGeom>
              <a:avLst/>
              <a:gdLst/>
              <a:ahLst/>
              <a:cxnLst/>
              <a:rect l="l" t="t" r="r" b="b"/>
              <a:pathLst>
                <a:path w="1666" h="1176" extrusionOk="0">
                  <a:moveTo>
                    <a:pt x="1665" y="0"/>
                  </a:moveTo>
                  <a:lnTo>
                    <a:pt x="0" y="955"/>
                  </a:lnTo>
                  <a:lnTo>
                    <a:pt x="0" y="1176"/>
                  </a:lnTo>
                  <a:lnTo>
                    <a:pt x="1665" y="221"/>
                  </a:lnTo>
                  <a:lnTo>
                    <a:pt x="1665"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941;p34">
              <a:extLst>
                <a:ext uri="{FF2B5EF4-FFF2-40B4-BE49-F238E27FC236}">
                  <a16:creationId xmlns:a16="http://schemas.microsoft.com/office/drawing/2014/main" id="{FBE7B10F-30F8-4A09-97ED-DD5775153B50}"/>
                </a:ext>
              </a:extLst>
            </p:cNvPr>
            <p:cNvSpPr/>
            <p:nvPr/>
          </p:nvSpPr>
          <p:spPr>
            <a:xfrm>
              <a:off x="3640100" y="3248975"/>
              <a:ext cx="60025" cy="34925"/>
            </a:xfrm>
            <a:custGeom>
              <a:avLst/>
              <a:gdLst/>
              <a:ahLst/>
              <a:cxnLst/>
              <a:rect l="l" t="t" r="r" b="b"/>
              <a:pathLst>
                <a:path w="2401" h="1397" extrusionOk="0">
                  <a:moveTo>
                    <a:pt x="1666" y="0"/>
                  </a:moveTo>
                  <a:lnTo>
                    <a:pt x="1" y="956"/>
                  </a:lnTo>
                  <a:lnTo>
                    <a:pt x="735" y="1396"/>
                  </a:lnTo>
                  <a:lnTo>
                    <a:pt x="2400" y="441"/>
                  </a:lnTo>
                  <a:lnTo>
                    <a:pt x="1666"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942;p34">
              <a:extLst>
                <a:ext uri="{FF2B5EF4-FFF2-40B4-BE49-F238E27FC236}">
                  <a16:creationId xmlns:a16="http://schemas.microsoft.com/office/drawing/2014/main" id="{97D4E1F0-EE90-435C-8584-DE87A06BBCEF}"/>
                </a:ext>
              </a:extLst>
            </p:cNvPr>
            <p:cNvSpPr/>
            <p:nvPr/>
          </p:nvSpPr>
          <p:spPr>
            <a:xfrm>
              <a:off x="3920500" y="3138775"/>
              <a:ext cx="18375" cy="16550"/>
            </a:xfrm>
            <a:custGeom>
              <a:avLst/>
              <a:gdLst/>
              <a:ahLst/>
              <a:cxnLst/>
              <a:rect l="l" t="t" r="r" b="b"/>
              <a:pathLst>
                <a:path w="735" h="662" extrusionOk="0">
                  <a:moveTo>
                    <a:pt x="0" y="1"/>
                  </a:moveTo>
                  <a:lnTo>
                    <a:pt x="0" y="221"/>
                  </a:lnTo>
                  <a:lnTo>
                    <a:pt x="735" y="662"/>
                  </a:lnTo>
                  <a:lnTo>
                    <a:pt x="735" y="417"/>
                  </a:lnTo>
                  <a:lnTo>
                    <a:pt x="0"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943;p34">
              <a:extLst>
                <a:ext uri="{FF2B5EF4-FFF2-40B4-BE49-F238E27FC236}">
                  <a16:creationId xmlns:a16="http://schemas.microsoft.com/office/drawing/2014/main" id="{BD8264FC-5CD2-4A3D-B055-428F299D93D9}"/>
                </a:ext>
              </a:extLst>
            </p:cNvPr>
            <p:cNvSpPr/>
            <p:nvPr/>
          </p:nvSpPr>
          <p:spPr>
            <a:xfrm>
              <a:off x="3938850" y="3138775"/>
              <a:ext cx="18400" cy="16550"/>
            </a:xfrm>
            <a:custGeom>
              <a:avLst/>
              <a:gdLst/>
              <a:ahLst/>
              <a:cxnLst/>
              <a:rect l="l" t="t" r="r" b="b"/>
              <a:pathLst>
                <a:path w="736" h="662" extrusionOk="0">
                  <a:moveTo>
                    <a:pt x="735" y="1"/>
                  </a:moveTo>
                  <a:lnTo>
                    <a:pt x="1" y="417"/>
                  </a:lnTo>
                  <a:lnTo>
                    <a:pt x="1" y="662"/>
                  </a:lnTo>
                  <a:lnTo>
                    <a:pt x="735" y="246"/>
                  </a:lnTo>
                  <a:lnTo>
                    <a:pt x="73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944;p34">
              <a:extLst>
                <a:ext uri="{FF2B5EF4-FFF2-40B4-BE49-F238E27FC236}">
                  <a16:creationId xmlns:a16="http://schemas.microsoft.com/office/drawing/2014/main" id="{6D0AB8AF-27E1-4739-93B3-D777E8E88703}"/>
                </a:ext>
              </a:extLst>
            </p:cNvPr>
            <p:cNvSpPr/>
            <p:nvPr/>
          </p:nvSpPr>
          <p:spPr>
            <a:xfrm>
              <a:off x="3920500" y="3127750"/>
              <a:ext cx="36750" cy="21450"/>
            </a:xfrm>
            <a:custGeom>
              <a:avLst/>
              <a:gdLst/>
              <a:ahLst/>
              <a:cxnLst/>
              <a:rect l="l" t="t" r="r" b="b"/>
              <a:pathLst>
                <a:path w="1470" h="858" extrusionOk="0">
                  <a:moveTo>
                    <a:pt x="710" y="1"/>
                  </a:moveTo>
                  <a:lnTo>
                    <a:pt x="0" y="442"/>
                  </a:lnTo>
                  <a:lnTo>
                    <a:pt x="735" y="858"/>
                  </a:lnTo>
                  <a:lnTo>
                    <a:pt x="1469" y="442"/>
                  </a:lnTo>
                  <a:lnTo>
                    <a:pt x="710"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945;p34">
              <a:extLst>
                <a:ext uri="{FF2B5EF4-FFF2-40B4-BE49-F238E27FC236}">
                  <a16:creationId xmlns:a16="http://schemas.microsoft.com/office/drawing/2014/main" id="{E67BFB39-B631-4A89-B309-6FC6B4FB61AB}"/>
                </a:ext>
              </a:extLst>
            </p:cNvPr>
            <p:cNvSpPr/>
            <p:nvPr/>
          </p:nvSpPr>
          <p:spPr>
            <a:xfrm>
              <a:off x="3896625" y="3152250"/>
              <a:ext cx="19000" cy="16550"/>
            </a:xfrm>
            <a:custGeom>
              <a:avLst/>
              <a:gdLst/>
              <a:ahLst/>
              <a:cxnLst/>
              <a:rect l="l" t="t" r="r" b="b"/>
              <a:pathLst>
                <a:path w="760" h="662" extrusionOk="0">
                  <a:moveTo>
                    <a:pt x="0" y="0"/>
                  </a:moveTo>
                  <a:lnTo>
                    <a:pt x="25" y="221"/>
                  </a:lnTo>
                  <a:lnTo>
                    <a:pt x="759" y="662"/>
                  </a:lnTo>
                  <a:lnTo>
                    <a:pt x="759" y="417"/>
                  </a:lnTo>
                  <a:lnTo>
                    <a:pt x="0"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946;p34">
              <a:extLst>
                <a:ext uri="{FF2B5EF4-FFF2-40B4-BE49-F238E27FC236}">
                  <a16:creationId xmlns:a16="http://schemas.microsoft.com/office/drawing/2014/main" id="{B603FF9A-A4C2-44EF-A633-083336AC93EA}"/>
                </a:ext>
              </a:extLst>
            </p:cNvPr>
            <p:cNvSpPr/>
            <p:nvPr/>
          </p:nvSpPr>
          <p:spPr>
            <a:xfrm>
              <a:off x="3915600" y="3152250"/>
              <a:ext cx="17775" cy="16550"/>
            </a:xfrm>
            <a:custGeom>
              <a:avLst/>
              <a:gdLst/>
              <a:ahLst/>
              <a:cxnLst/>
              <a:rect l="l" t="t" r="r" b="b"/>
              <a:pathLst>
                <a:path w="711" h="662" extrusionOk="0">
                  <a:moveTo>
                    <a:pt x="710" y="0"/>
                  </a:moveTo>
                  <a:lnTo>
                    <a:pt x="0" y="417"/>
                  </a:lnTo>
                  <a:lnTo>
                    <a:pt x="0" y="662"/>
                  </a:lnTo>
                  <a:lnTo>
                    <a:pt x="710" y="245"/>
                  </a:lnTo>
                  <a:lnTo>
                    <a:pt x="71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947;p34">
              <a:extLst>
                <a:ext uri="{FF2B5EF4-FFF2-40B4-BE49-F238E27FC236}">
                  <a16:creationId xmlns:a16="http://schemas.microsoft.com/office/drawing/2014/main" id="{ABF08490-1215-47D8-BB52-6B36D664E3D5}"/>
                </a:ext>
              </a:extLst>
            </p:cNvPr>
            <p:cNvSpPr/>
            <p:nvPr/>
          </p:nvSpPr>
          <p:spPr>
            <a:xfrm>
              <a:off x="3896625" y="3141225"/>
              <a:ext cx="36750" cy="21450"/>
            </a:xfrm>
            <a:custGeom>
              <a:avLst/>
              <a:gdLst/>
              <a:ahLst/>
              <a:cxnLst/>
              <a:rect l="l" t="t" r="r" b="b"/>
              <a:pathLst>
                <a:path w="1470" h="858" extrusionOk="0">
                  <a:moveTo>
                    <a:pt x="735" y="1"/>
                  </a:moveTo>
                  <a:lnTo>
                    <a:pt x="0" y="441"/>
                  </a:lnTo>
                  <a:lnTo>
                    <a:pt x="759" y="858"/>
                  </a:lnTo>
                  <a:lnTo>
                    <a:pt x="1469" y="441"/>
                  </a:lnTo>
                  <a:lnTo>
                    <a:pt x="735"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948;p34">
              <a:extLst>
                <a:ext uri="{FF2B5EF4-FFF2-40B4-BE49-F238E27FC236}">
                  <a16:creationId xmlns:a16="http://schemas.microsoft.com/office/drawing/2014/main" id="{0E502C91-D71F-4265-BB40-625704F874AE}"/>
                </a:ext>
              </a:extLst>
            </p:cNvPr>
            <p:cNvSpPr/>
            <p:nvPr/>
          </p:nvSpPr>
          <p:spPr>
            <a:xfrm>
              <a:off x="3873350" y="3165725"/>
              <a:ext cx="19000" cy="16550"/>
            </a:xfrm>
            <a:custGeom>
              <a:avLst/>
              <a:gdLst/>
              <a:ahLst/>
              <a:cxnLst/>
              <a:rect l="l" t="t" r="r" b="b"/>
              <a:pathLst>
                <a:path w="760" h="662" extrusionOk="0">
                  <a:moveTo>
                    <a:pt x="1" y="0"/>
                  </a:moveTo>
                  <a:lnTo>
                    <a:pt x="1" y="221"/>
                  </a:lnTo>
                  <a:lnTo>
                    <a:pt x="760" y="661"/>
                  </a:lnTo>
                  <a:lnTo>
                    <a:pt x="760" y="416"/>
                  </a:lnTo>
                  <a:lnTo>
                    <a:pt x="1"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949;p34">
              <a:extLst>
                <a:ext uri="{FF2B5EF4-FFF2-40B4-BE49-F238E27FC236}">
                  <a16:creationId xmlns:a16="http://schemas.microsoft.com/office/drawing/2014/main" id="{8D3C9A74-EA7D-49BE-A6B1-A0FB8229C175}"/>
                </a:ext>
              </a:extLst>
            </p:cNvPr>
            <p:cNvSpPr/>
            <p:nvPr/>
          </p:nvSpPr>
          <p:spPr>
            <a:xfrm>
              <a:off x="3892325" y="3165725"/>
              <a:ext cx="17775" cy="16550"/>
            </a:xfrm>
            <a:custGeom>
              <a:avLst/>
              <a:gdLst/>
              <a:ahLst/>
              <a:cxnLst/>
              <a:rect l="l" t="t" r="r" b="b"/>
              <a:pathLst>
                <a:path w="711" h="662" extrusionOk="0">
                  <a:moveTo>
                    <a:pt x="711" y="0"/>
                  </a:moveTo>
                  <a:lnTo>
                    <a:pt x="1" y="416"/>
                  </a:lnTo>
                  <a:lnTo>
                    <a:pt x="1" y="661"/>
                  </a:lnTo>
                  <a:lnTo>
                    <a:pt x="711" y="245"/>
                  </a:lnTo>
                  <a:lnTo>
                    <a:pt x="711"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950;p34">
              <a:extLst>
                <a:ext uri="{FF2B5EF4-FFF2-40B4-BE49-F238E27FC236}">
                  <a16:creationId xmlns:a16="http://schemas.microsoft.com/office/drawing/2014/main" id="{2AD29851-EDA7-4DEC-B36B-92D5A6486BFE}"/>
                </a:ext>
              </a:extLst>
            </p:cNvPr>
            <p:cNvSpPr/>
            <p:nvPr/>
          </p:nvSpPr>
          <p:spPr>
            <a:xfrm>
              <a:off x="3873350" y="3154700"/>
              <a:ext cx="36750" cy="21450"/>
            </a:xfrm>
            <a:custGeom>
              <a:avLst/>
              <a:gdLst/>
              <a:ahLst/>
              <a:cxnLst/>
              <a:rect l="l" t="t" r="r" b="b"/>
              <a:pathLst>
                <a:path w="1470" h="858" extrusionOk="0">
                  <a:moveTo>
                    <a:pt x="735" y="0"/>
                  </a:moveTo>
                  <a:lnTo>
                    <a:pt x="1" y="441"/>
                  </a:lnTo>
                  <a:lnTo>
                    <a:pt x="760" y="857"/>
                  </a:lnTo>
                  <a:lnTo>
                    <a:pt x="1470" y="441"/>
                  </a:lnTo>
                  <a:lnTo>
                    <a:pt x="735"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951;p34">
              <a:extLst>
                <a:ext uri="{FF2B5EF4-FFF2-40B4-BE49-F238E27FC236}">
                  <a16:creationId xmlns:a16="http://schemas.microsoft.com/office/drawing/2014/main" id="{1300C344-2DCF-4CBA-A55B-64F87D99DAE4}"/>
                </a:ext>
              </a:extLst>
            </p:cNvPr>
            <p:cNvSpPr/>
            <p:nvPr/>
          </p:nvSpPr>
          <p:spPr>
            <a:xfrm>
              <a:off x="3757025" y="3233050"/>
              <a:ext cx="18400" cy="16550"/>
            </a:xfrm>
            <a:custGeom>
              <a:avLst/>
              <a:gdLst/>
              <a:ahLst/>
              <a:cxnLst/>
              <a:rect l="l" t="t" r="r" b="b"/>
              <a:pathLst>
                <a:path w="736" h="662" extrusionOk="0">
                  <a:moveTo>
                    <a:pt x="1" y="1"/>
                  </a:moveTo>
                  <a:lnTo>
                    <a:pt x="1" y="221"/>
                  </a:lnTo>
                  <a:lnTo>
                    <a:pt x="735" y="662"/>
                  </a:lnTo>
                  <a:lnTo>
                    <a:pt x="735" y="417"/>
                  </a:lnTo>
                  <a:lnTo>
                    <a:pt x="1"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952;p34">
              <a:extLst>
                <a:ext uri="{FF2B5EF4-FFF2-40B4-BE49-F238E27FC236}">
                  <a16:creationId xmlns:a16="http://schemas.microsoft.com/office/drawing/2014/main" id="{506D11F6-E84F-49F9-88EC-DD9E9FCB69F0}"/>
                </a:ext>
              </a:extLst>
            </p:cNvPr>
            <p:cNvSpPr/>
            <p:nvPr/>
          </p:nvSpPr>
          <p:spPr>
            <a:xfrm>
              <a:off x="3775400" y="3179175"/>
              <a:ext cx="111450" cy="70425"/>
            </a:xfrm>
            <a:custGeom>
              <a:avLst/>
              <a:gdLst/>
              <a:ahLst/>
              <a:cxnLst/>
              <a:rect l="l" t="t" r="r" b="b"/>
              <a:pathLst>
                <a:path w="4458" h="2817" extrusionOk="0">
                  <a:moveTo>
                    <a:pt x="4457" y="1"/>
                  </a:moveTo>
                  <a:lnTo>
                    <a:pt x="0" y="2572"/>
                  </a:lnTo>
                  <a:lnTo>
                    <a:pt x="0" y="2817"/>
                  </a:lnTo>
                  <a:lnTo>
                    <a:pt x="4457" y="246"/>
                  </a:lnTo>
                  <a:lnTo>
                    <a:pt x="4457"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953;p34">
              <a:extLst>
                <a:ext uri="{FF2B5EF4-FFF2-40B4-BE49-F238E27FC236}">
                  <a16:creationId xmlns:a16="http://schemas.microsoft.com/office/drawing/2014/main" id="{8C2BA7DD-20AF-430F-A53A-1E192733BAF6}"/>
                </a:ext>
              </a:extLst>
            </p:cNvPr>
            <p:cNvSpPr/>
            <p:nvPr/>
          </p:nvSpPr>
          <p:spPr>
            <a:xfrm>
              <a:off x="3757025" y="3168175"/>
              <a:ext cx="129825" cy="75325"/>
            </a:xfrm>
            <a:custGeom>
              <a:avLst/>
              <a:gdLst/>
              <a:ahLst/>
              <a:cxnLst/>
              <a:rect l="l" t="t" r="r" b="b"/>
              <a:pathLst>
                <a:path w="5193" h="3013" extrusionOk="0">
                  <a:moveTo>
                    <a:pt x="4458" y="0"/>
                  </a:moveTo>
                  <a:lnTo>
                    <a:pt x="1" y="2596"/>
                  </a:lnTo>
                  <a:lnTo>
                    <a:pt x="735" y="3012"/>
                  </a:lnTo>
                  <a:lnTo>
                    <a:pt x="5192" y="441"/>
                  </a:lnTo>
                  <a:lnTo>
                    <a:pt x="4458"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954;p34">
              <a:extLst>
                <a:ext uri="{FF2B5EF4-FFF2-40B4-BE49-F238E27FC236}">
                  <a16:creationId xmlns:a16="http://schemas.microsoft.com/office/drawing/2014/main" id="{CCBCA390-5359-4FD2-B7CF-CD9A7ED49B59}"/>
                </a:ext>
              </a:extLst>
            </p:cNvPr>
            <p:cNvSpPr/>
            <p:nvPr/>
          </p:nvSpPr>
          <p:spPr>
            <a:xfrm>
              <a:off x="3733775" y="3246525"/>
              <a:ext cx="18375" cy="16550"/>
            </a:xfrm>
            <a:custGeom>
              <a:avLst/>
              <a:gdLst/>
              <a:ahLst/>
              <a:cxnLst/>
              <a:rect l="l" t="t" r="r" b="b"/>
              <a:pathLst>
                <a:path w="735" h="662" extrusionOk="0">
                  <a:moveTo>
                    <a:pt x="0" y="1"/>
                  </a:moveTo>
                  <a:lnTo>
                    <a:pt x="0" y="221"/>
                  </a:lnTo>
                  <a:lnTo>
                    <a:pt x="735" y="662"/>
                  </a:lnTo>
                  <a:lnTo>
                    <a:pt x="735" y="417"/>
                  </a:lnTo>
                  <a:lnTo>
                    <a:pt x="0"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955;p34">
              <a:extLst>
                <a:ext uri="{FF2B5EF4-FFF2-40B4-BE49-F238E27FC236}">
                  <a16:creationId xmlns:a16="http://schemas.microsoft.com/office/drawing/2014/main" id="{0CC61B8F-3D7B-4C7C-8E77-A37A19AF791B}"/>
                </a:ext>
              </a:extLst>
            </p:cNvPr>
            <p:cNvSpPr/>
            <p:nvPr/>
          </p:nvSpPr>
          <p:spPr>
            <a:xfrm>
              <a:off x="3752125" y="3246525"/>
              <a:ext cx="18400" cy="16550"/>
            </a:xfrm>
            <a:custGeom>
              <a:avLst/>
              <a:gdLst/>
              <a:ahLst/>
              <a:cxnLst/>
              <a:rect l="l" t="t" r="r" b="b"/>
              <a:pathLst>
                <a:path w="736" h="662" extrusionOk="0">
                  <a:moveTo>
                    <a:pt x="736" y="1"/>
                  </a:moveTo>
                  <a:lnTo>
                    <a:pt x="1" y="417"/>
                  </a:lnTo>
                  <a:lnTo>
                    <a:pt x="1" y="662"/>
                  </a:lnTo>
                  <a:lnTo>
                    <a:pt x="736" y="245"/>
                  </a:lnTo>
                  <a:lnTo>
                    <a:pt x="736"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956;p34">
              <a:extLst>
                <a:ext uri="{FF2B5EF4-FFF2-40B4-BE49-F238E27FC236}">
                  <a16:creationId xmlns:a16="http://schemas.microsoft.com/office/drawing/2014/main" id="{6C068970-ED62-4ED1-A925-E895BBCC51F3}"/>
                </a:ext>
              </a:extLst>
            </p:cNvPr>
            <p:cNvSpPr/>
            <p:nvPr/>
          </p:nvSpPr>
          <p:spPr>
            <a:xfrm>
              <a:off x="3733775" y="3236125"/>
              <a:ext cx="36750" cy="20825"/>
            </a:xfrm>
            <a:custGeom>
              <a:avLst/>
              <a:gdLst/>
              <a:ahLst/>
              <a:cxnLst/>
              <a:rect l="l" t="t" r="r" b="b"/>
              <a:pathLst>
                <a:path w="1470" h="833" extrusionOk="0">
                  <a:moveTo>
                    <a:pt x="710" y="0"/>
                  </a:moveTo>
                  <a:lnTo>
                    <a:pt x="0" y="417"/>
                  </a:lnTo>
                  <a:lnTo>
                    <a:pt x="735" y="833"/>
                  </a:lnTo>
                  <a:lnTo>
                    <a:pt x="1470" y="417"/>
                  </a:lnTo>
                  <a:lnTo>
                    <a:pt x="710"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957;p34">
              <a:extLst>
                <a:ext uri="{FF2B5EF4-FFF2-40B4-BE49-F238E27FC236}">
                  <a16:creationId xmlns:a16="http://schemas.microsoft.com/office/drawing/2014/main" id="{477DDE08-0A2E-4BCE-9554-F5184DD56DED}"/>
                </a:ext>
              </a:extLst>
            </p:cNvPr>
            <p:cNvSpPr/>
            <p:nvPr/>
          </p:nvSpPr>
          <p:spPr>
            <a:xfrm>
              <a:off x="3710500" y="3260000"/>
              <a:ext cx="18400" cy="16550"/>
            </a:xfrm>
            <a:custGeom>
              <a:avLst/>
              <a:gdLst/>
              <a:ahLst/>
              <a:cxnLst/>
              <a:rect l="l" t="t" r="r" b="b"/>
              <a:pathLst>
                <a:path w="736" h="662" extrusionOk="0">
                  <a:moveTo>
                    <a:pt x="1" y="0"/>
                  </a:moveTo>
                  <a:lnTo>
                    <a:pt x="1" y="221"/>
                  </a:lnTo>
                  <a:lnTo>
                    <a:pt x="735" y="661"/>
                  </a:lnTo>
                  <a:lnTo>
                    <a:pt x="735" y="417"/>
                  </a:lnTo>
                  <a:lnTo>
                    <a:pt x="1" y="0"/>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958;p34">
              <a:extLst>
                <a:ext uri="{FF2B5EF4-FFF2-40B4-BE49-F238E27FC236}">
                  <a16:creationId xmlns:a16="http://schemas.microsoft.com/office/drawing/2014/main" id="{2CCDC81D-D234-48F7-9EB7-5443176C4A27}"/>
                </a:ext>
              </a:extLst>
            </p:cNvPr>
            <p:cNvSpPr/>
            <p:nvPr/>
          </p:nvSpPr>
          <p:spPr>
            <a:xfrm>
              <a:off x="3728875" y="3260000"/>
              <a:ext cx="18375" cy="16550"/>
            </a:xfrm>
            <a:custGeom>
              <a:avLst/>
              <a:gdLst/>
              <a:ahLst/>
              <a:cxnLst/>
              <a:rect l="l" t="t" r="r" b="b"/>
              <a:pathLst>
                <a:path w="735" h="662" extrusionOk="0">
                  <a:moveTo>
                    <a:pt x="711" y="0"/>
                  </a:moveTo>
                  <a:lnTo>
                    <a:pt x="0" y="417"/>
                  </a:lnTo>
                  <a:lnTo>
                    <a:pt x="0" y="661"/>
                  </a:lnTo>
                  <a:lnTo>
                    <a:pt x="735" y="245"/>
                  </a:lnTo>
                  <a:lnTo>
                    <a:pt x="711"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959;p34">
              <a:extLst>
                <a:ext uri="{FF2B5EF4-FFF2-40B4-BE49-F238E27FC236}">
                  <a16:creationId xmlns:a16="http://schemas.microsoft.com/office/drawing/2014/main" id="{9ED4DC6A-8F1D-407D-BFD1-C5D5DF37A5E1}"/>
                </a:ext>
              </a:extLst>
            </p:cNvPr>
            <p:cNvSpPr/>
            <p:nvPr/>
          </p:nvSpPr>
          <p:spPr>
            <a:xfrm>
              <a:off x="3710500" y="3249575"/>
              <a:ext cx="36150" cy="20850"/>
            </a:xfrm>
            <a:custGeom>
              <a:avLst/>
              <a:gdLst/>
              <a:ahLst/>
              <a:cxnLst/>
              <a:rect l="l" t="t" r="r" b="b"/>
              <a:pathLst>
                <a:path w="1446" h="834" extrusionOk="0">
                  <a:moveTo>
                    <a:pt x="711" y="1"/>
                  </a:moveTo>
                  <a:lnTo>
                    <a:pt x="1" y="417"/>
                  </a:lnTo>
                  <a:lnTo>
                    <a:pt x="735" y="834"/>
                  </a:lnTo>
                  <a:lnTo>
                    <a:pt x="1446" y="417"/>
                  </a:lnTo>
                  <a:lnTo>
                    <a:pt x="711"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960;p34">
              <a:extLst>
                <a:ext uri="{FF2B5EF4-FFF2-40B4-BE49-F238E27FC236}">
                  <a16:creationId xmlns:a16="http://schemas.microsoft.com/office/drawing/2014/main" id="{D3674E80-F538-4688-9346-D8F993457702}"/>
                </a:ext>
              </a:extLst>
            </p:cNvPr>
            <p:cNvSpPr/>
            <p:nvPr/>
          </p:nvSpPr>
          <p:spPr>
            <a:xfrm>
              <a:off x="3663375" y="3286925"/>
              <a:ext cx="19000" cy="16550"/>
            </a:xfrm>
            <a:custGeom>
              <a:avLst/>
              <a:gdLst/>
              <a:ahLst/>
              <a:cxnLst/>
              <a:rect l="l" t="t" r="r" b="b"/>
              <a:pathLst>
                <a:path w="760" h="662" extrusionOk="0">
                  <a:moveTo>
                    <a:pt x="0" y="1"/>
                  </a:moveTo>
                  <a:lnTo>
                    <a:pt x="0" y="221"/>
                  </a:lnTo>
                  <a:lnTo>
                    <a:pt x="759" y="662"/>
                  </a:lnTo>
                  <a:lnTo>
                    <a:pt x="735" y="417"/>
                  </a:lnTo>
                  <a:lnTo>
                    <a:pt x="0" y="1"/>
                  </a:ln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961;p34">
              <a:extLst>
                <a:ext uri="{FF2B5EF4-FFF2-40B4-BE49-F238E27FC236}">
                  <a16:creationId xmlns:a16="http://schemas.microsoft.com/office/drawing/2014/main" id="{821BCB3C-6ABE-4F02-9767-77B0AC1610A1}"/>
                </a:ext>
              </a:extLst>
            </p:cNvPr>
            <p:cNvSpPr/>
            <p:nvPr/>
          </p:nvSpPr>
          <p:spPr>
            <a:xfrm>
              <a:off x="3681725" y="3273475"/>
              <a:ext cx="41650" cy="30000"/>
            </a:xfrm>
            <a:custGeom>
              <a:avLst/>
              <a:gdLst/>
              <a:ahLst/>
              <a:cxnLst/>
              <a:rect l="l" t="t" r="r" b="b"/>
              <a:pathLst>
                <a:path w="1666" h="1200" extrusionOk="0">
                  <a:moveTo>
                    <a:pt x="1666" y="0"/>
                  </a:moveTo>
                  <a:lnTo>
                    <a:pt x="1" y="955"/>
                  </a:lnTo>
                  <a:lnTo>
                    <a:pt x="25" y="1200"/>
                  </a:lnTo>
                  <a:lnTo>
                    <a:pt x="1666" y="245"/>
                  </a:lnTo>
                  <a:lnTo>
                    <a:pt x="1666"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962;p34">
              <a:extLst>
                <a:ext uri="{FF2B5EF4-FFF2-40B4-BE49-F238E27FC236}">
                  <a16:creationId xmlns:a16="http://schemas.microsoft.com/office/drawing/2014/main" id="{E3ED9F58-1B94-49A5-8031-A72D03B8DD53}"/>
                </a:ext>
              </a:extLst>
            </p:cNvPr>
            <p:cNvSpPr/>
            <p:nvPr/>
          </p:nvSpPr>
          <p:spPr>
            <a:xfrm>
              <a:off x="3663375" y="3262450"/>
              <a:ext cx="60000" cy="34925"/>
            </a:xfrm>
            <a:custGeom>
              <a:avLst/>
              <a:gdLst/>
              <a:ahLst/>
              <a:cxnLst/>
              <a:rect l="l" t="t" r="r" b="b"/>
              <a:pathLst>
                <a:path w="2400" h="1397" extrusionOk="0">
                  <a:moveTo>
                    <a:pt x="1665" y="0"/>
                  </a:moveTo>
                  <a:lnTo>
                    <a:pt x="0" y="980"/>
                  </a:lnTo>
                  <a:lnTo>
                    <a:pt x="735" y="1396"/>
                  </a:lnTo>
                  <a:lnTo>
                    <a:pt x="2400" y="441"/>
                  </a:lnTo>
                  <a:lnTo>
                    <a:pt x="1665"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963;p34">
              <a:extLst>
                <a:ext uri="{FF2B5EF4-FFF2-40B4-BE49-F238E27FC236}">
                  <a16:creationId xmlns:a16="http://schemas.microsoft.com/office/drawing/2014/main" id="{9B89D85B-EDDB-4FE6-A14F-044A97B0670B}"/>
                </a:ext>
              </a:extLst>
            </p:cNvPr>
            <p:cNvSpPr/>
            <p:nvPr/>
          </p:nvSpPr>
          <p:spPr>
            <a:xfrm>
              <a:off x="3735000" y="2713300"/>
              <a:ext cx="80825" cy="139600"/>
            </a:xfrm>
            <a:custGeom>
              <a:avLst/>
              <a:gdLst/>
              <a:ahLst/>
              <a:cxnLst/>
              <a:rect l="l" t="t" r="r" b="b"/>
              <a:pathLst>
                <a:path w="3233" h="5584" extrusionOk="0">
                  <a:moveTo>
                    <a:pt x="3233" y="1"/>
                  </a:moveTo>
                  <a:lnTo>
                    <a:pt x="0" y="1862"/>
                  </a:lnTo>
                  <a:lnTo>
                    <a:pt x="0" y="5584"/>
                  </a:lnTo>
                  <a:lnTo>
                    <a:pt x="3233" y="3723"/>
                  </a:lnTo>
                  <a:lnTo>
                    <a:pt x="3233" y="1"/>
                  </a:lnTo>
                  <a:close/>
                </a:path>
              </a:pathLst>
            </a:custGeom>
            <a:solidFill>
              <a:srgbClr val="606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964;p34">
              <a:extLst>
                <a:ext uri="{FF2B5EF4-FFF2-40B4-BE49-F238E27FC236}">
                  <a16:creationId xmlns:a16="http://schemas.microsoft.com/office/drawing/2014/main" id="{7696C378-86CA-4851-805E-6DC5A533B4E6}"/>
                </a:ext>
              </a:extLst>
            </p:cNvPr>
            <p:cNvSpPr/>
            <p:nvPr/>
          </p:nvSpPr>
          <p:spPr>
            <a:xfrm>
              <a:off x="3657850" y="2805750"/>
              <a:ext cx="58200" cy="37375"/>
            </a:xfrm>
            <a:custGeom>
              <a:avLst/>
              <a:gdLst/>
              <a:ahLst/>
              <a:cxnLst/>
              <a:rect l="l" t="t" r="r" b="b"/>
              <a:pathLst>
                <a:path w="2328" h="1495" extrusionOk="0">
                  <a:moveTo>
                    <a:pt x="2327" y="0"/>
                  </a:moveTo>
                  <a:lnTo>
                    <a:pt x="1" y="1347"/>
                  </a:lnTo>
                  <a:lnTo>
                    <a:pt x="1" y="1494"/>
                  </a:lnTo>
                  <a:lnTo>
                    <a:pt x="2327" y="147"/>
                  </a:lnTo>
                  <a:lnTo>
                    <a:pt x="2327"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965;p34">
              <a:extLst>
                <a:ext uri="{FF2B5EF4-FFF2-40B4-BE49-F238E27FC236}">
                  <a16:creationId xmlns:a16="http://schemas.microsoft.com/office/drawing/2014/main" id="{D3F29A32-19F7-4355-8389-73E9E245011E}"/>
                </a:ext>
              </a:extLst>
            </p:cNvPr>
            <p:cNvSpPr/>
            <p:nvPr/>
          </p:nvSpPr>
          <p:spPr>
            <a:xfrm>
              <a:off x="3657850" y="2794125"/>
              <a:ext cx="58200" cy="37350"/>
            </a:xfrm>
            <a:custGeom>
              <a:avLst/>
              <a:gdLst/>
              <a:ahLst/>
              <a:cxnLst/>
              <a:rect l="l" t="t" r="r" b="b"/>
              <a:pathLst>
                <a:path w="2328" h="1494" extrusionOk="0">
                  <a:moveTo>
                    <a:pt x="2327" y="0"/>
                  </a:moveTo>
                  <a:lnTo>
                    <a:pt x="1" y="1347"/>
                  </a:lnTo>
                  <a:lnTo>
                    <a:pt x="1" y="1494"/>
                  </a:lnTo>
                  <a:lnTo>
                    <a:pt x="2327" y="147"/>
                  </a:lnTo>
                  <a:lnTo>
                    <a:pt x="2327"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966;p34">
              <a:extLst>
                <a:ext uri="{FF2B5EF4-FFF2-40B4-BE49-F238E27FC236}">
                  <a16:creationId xmlns:a16="http://schemas.microsoft.com/office/drawing/2014/main" id="{429E8405-7808-4B27-8112-B5228D3E7A70}"/>
                </a:ext>
              </a:extLst>
            </p:cNvPr>
            <p:cNvSpPr/>
            <p:nvPr/>
          </p:nvSpPr>
          <p:spPr>
            <a:xfrm>
              <a:off x="3657850" y="2782475"/>
              <a:ext cx="58200" cy="37375"/>
            </a:xfrm>
            <a:custGeom>
              <a:avLst/>
              <a:gdLst/>
              <a:ahLst/>
              <a:cxnLst/>
              <a:rect l="l" t="t" r="r" b="b"/>
              <a:pathLst>
                <a:path w="2328" h="1495" extrusionOk="0">
                  <a:moveTo>
                    <a:pt x="2327" y="1"/>
                  </a:moveTo>
                  <a:lnTo>
                    <a:pt x="1" y="1348"/>
                  </a:lnTo>
                  <a:lnTo>
                    <a:pt x="1" y="1495"/>
                  </a:lnTo>
                  <a:lnTo>
                    <a:pt x="2327" y="148"/>
                  </a:lnTo>
                  <a:lnTo>
                    <a:pt x="2327"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967;p34">
              <a:extLst>
                <a:ext uri="{FF2B5EF4-FFF2-40B4-BE49-F238E27FC236}">
                  <a16:creationId xmlns:a16="http://schemas.microsoft.com/office/drawing/2014/main" id="{B4C57352-1167-4611-80E2-B2EFDCCC32D6}"/>
                </a:ext>
              </a:extLst>
            </p:cNvPr>
            <p:cNvSpPr/>
            <p:nvPr/>
          </p:nvSpPr>
          <p:spPr>
            <a:xfrm>
              <a:off x="3657850" y="2770850"/>
              <a:ext cx="58200" cy="37375"/>
            </a:xfrm>
            <a:custGeom>
              <a:avLst/>
              <a:gdLst/>
              <a:ahLst/>
              <a:cxnLst/>
              <a:rect l="l" t="t" r="r" b="b"/>
              <a:pathLst>
                <a:path w="2328" h="1495" extrusionOk="0">
                  <a:moveTo>
                    <a:pt x="2327" y="0"/>
                  </a:moveTo>
                  <a:lnTo>
                    <a:pt x="1" y="1347"/>
                  </a:lnTo>
                  <a:lnTo>
                    <a:pt x="1" y="1494"/>
                  </a:lnTo>
                  <a:lnTo>
                    <a:pt x="2327" y="147"/>
                  </a:lnTo>
                  <a:lnTo>
                    <a:pt x="2327"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968;p34">
              <a:extLst>
                <a:ext uri="{FF2B5EF4-FFF2-40B4-BE49-F238E27FC236}">
                  <a16:creationId xmlns:a16="http://schemas.microsoft.com/office/drawing/2014/main" id="{9785547E-EFAB-4D3E-AC38-A7AEA1AA4E76}"/>
                </a:ext>
              </a:extLst>
            </p:cNvPr>
            <p:cNvSpPr/>
            <p:nvPr/>
          </p:nvSpPr>
          <p:spPr>
            <a:xfrm>
              <a:off x="3657850" y="2829000"/>
              <a:ext cx="58800" cy="37375"/>
            </a:xfrm>
            <a:custGeom>
              <a:avLst/>
              <a:gdLst/>
              <a:ahLst/>
              <a:cxnLst/>
              <a:rect l="l" t="t" r="r" b="b"/>
              <a:pathLst>
                <a:path w="2352" h="1495" extrusionOk="0">
                  <a:moveTo>
                    <a:pt x="2352" y="1"/>
                  </a:moveTo>
                  <a:lnTo>
                    <a:pt x="1" y="1348"/>
                  </a:lnTo>
                  <a:lnTo>
                    <a:pt x="1" y="1495"/>
                  </a:lnTo>
                  <a:lnTo>
                    <a:pt x="2352" y="148"/>
                  </a:lnTo>
                  <a:lnTo>
                    <a:pt x="2352"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969;p34">
              <a:extLst>
                <a:ext uri="{FF2B5EF4-FFF2-40B4-BE49-F238E27FC236}">
                  <a16:creationId xmlns:a16="http://schemas.microsoft.com/office/drawing/2014/main" id="{55C55A54-B9E7-4EB1-A45A-7F6E397EBB5F}"/>
                </a:ext>
              </a:extLst>
            </p:cNvPr>
            <p:cNvSpPr/>
            <p:nvPr/>
          </p:nvSpPr>
          <p:spPr>
            <a:xfrm>
              <a:off x="3657850" y="2817375"/>
              <a:ext cx="58800" cy="37375"/>
            </a:xfrm>
            <a:custGeom>
              <a:avLst/>
              <a:gdLst/>
              <a:ahLst/>
              <a:cxnLst/>
              <a:rect l="l" t="t" r="r" b="b"/>
              <a:pathLst>
                <a:path w="2352" h="1495" extrusionOk="0">
                  <a:moveTo>
                    <a:pt x="2352" y="1"/>
                  </a:moveTo>
                  <a:lnTo>
                    <a:pt x="1" y="1347"/>
                  </a:lnTo>
                  <a:lnTo>
                    <a:pt x="1" y="1494"/>
                  </a:lnTo>
                  <a:lnTo>
                    <a:pt x="2352" y="147"/>
                  </a:lnTo>
                  <a:lnTo>
                    <a:pt x="2352" y="1"/>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970;p34">
              <a:extLst>
                <a:ext uri="{FF2B5EF4-FFF2-40B4-BE49-F238E27FC236}">
                  <a16:creationId xmlns:a16="http://schemas.microsoft.com/office/drawing/2014/main" id="{E74855A2-F31C-4E84-BF6A-27E6E021E70C}"/>
                </a:ext>
              </a:extLst>
            </p:cNvPr>
            <p:cNvSpPr/>
            <p:nvPr/>
          </p:nvSpPr>
          <p:spPr>
            <a:xfrm>
              <a:off x="3672550" y="2840650"/>
              <a:ext cx="44100" cy="28800"/>
            </a:xfrm>
            <a:custGeom>
              <a:avLst/>
              <a:gdLst/>
              <a:ahLst/>
              <a:cxnLst/>
              <a:rect l="l" t="t" r="r" b="b"/>
              <a:pathLst>
                <a:path w="1764" h="1152" extrusionOk="0">
                  <a:moveTo>
                    <a:pt x="1764" y="0"/>
                  </a:moveTo>
                  <a:lnTo>
                    <a:pt x="0" y="1004"/>
                  </a:lnTo>
                  <a:lnTo>
                    <a:pt x="0" y="1151"/>
                  </a:lnTo>
                  <a:lnTo>
                    <a:pt x="1764" y="147"/>
                  </a:lnTo>
                  <a:lnTo>
                    <a:pt x="1764" y="0"/>
                  </a:ln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971;p34">
              <a:extLst>
                <a:ext uri="{FF2B5EF4-FFF2-40B4-BE49-F238E27FC236}">
                  <a16:creationId xmlns:a16="http://schemas.microsoft.com/office/drawing/2014/main" id="{EA820DD7-A2AC-4F79-B5AB-B3CC48929B4B}"/>
                </a:ext>
              </a:extLst>
            </p:cNvPr>
            <p:cNvSpPr/>
            <p:nvPr/>
          </p:nvSpPr>
          <p:spPr>
            <a:xfrm>
              <a:off x="3801100" y="2682050"/>
              <a:ext cx="6150" cy="7025"/>
            </a:xfrm>
            <a:custGeom>
              <a:avLst/>
              <a:gdLst/>
              <a:ahLst/>
              <a:cxnLst/>
              <a:rect l="l" t="t" r="r" b="b"/>
              <a:pathLst>
                <a:path w="246" h="281" extrusionOk="0">
                  <a:moveTo>
                    <a:pt x="180" y="1"/>
                  </a:moveTo>
                  <a:cubicBezTo>
                    <a:pt x="161" y="1"/>
                    <a:pt x="141" y="9"/>
                    <a:pt x="123" y="26"/>
                  </a:cubicBezTo>
                  <a:cubicBezTo>
                    <a:pt x="50" y="51"/>
                    <a:pt x="1" y="149"/>
                    <a:pt x="1" y="198"/>
                  </a:cubicBezTo>
                  <a:cubicBezTo>
                    <a:pt x="1" y="253"/>
                    <a:pt x="28" y="280"/>
                    <a:pt x="73" y="280"/>
                  </a:cubicBezTo>
                  <a:cubicBezTo>
                    <a:pt x="88" y="280"/>
                    <a:pt x="105" y="277"/>
                    <a:pt x="123" y="271"/>
                  </a:cubicBezTo>
                  <a:cubicBezTo>
                    <a:pt x="172" y="247"/>
                    <a:pt x="246" y="149"/>
                    <a:pt x="246" y="75"/>
                  </a:cubicBezTo>
                  <a:cubicBezTo>
                    <a:pt x="246" y="28"/>
                    <a:pt x="215" y="1"/>
                    <a:pt x="180" y="1"/>
                  </a:cubicBezTo>
                  <a:close/>
                </a:path>
              </a:pathLst>
            </a:custGeom>
            <a:solidFill>
              <a:srgbClr val="FBD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972;p34">
              <a:extLst>
                <a:ext uri="{FF2B5EF4-FFF2-40B4-BE49-F238E27FC236}">
                  <a16:creationId xmlns:a16="http://schemas.microsoft.com/office/drawing/2014/main" id="{D8304607-FB7A-477F-B194-15E1D06224D3}"/>
                </a:ext>
              </a:extLst>
            </p:cNvPr>
            <p:cNvSpPr/>
            <p:nvPr/>
          </p:nvSpPr>
          <p:spPr>
            <a:xfrm>
              <a:off x="3639500" y="2661750"/>
              <a:ext cx="195300" cy="142175"/>
            </a:xfrm>
            <a:custGeom>
              <a:avLst/>
              <a:gdLst/>
              <a:ahLst/>
              <a:cxnLst/>
              <a:rect l="l" t="t" r="r" b="b"/>
              <a:pathLst>
                <a:path w="7812" h="5687" extrusionOk="0">
                  <a:moveTo>
                    <a:pt x="7529" y="290"/>
                  </a:moveTo>
                  <a:cubicBezTo>
                    <a:pt x="7564" y="290"/>
                    <a:pt x="7591" y="318"/>
                    <a:pt x="7591" y="373"/>
                  </a:cubicBezTo>
                  <a:cubicBezTo>
                    <a:pt x="7591" y="446"/>
                    <a:pt x="7542" y="520"/>
                    <a:pt x="7493" y="569"/>
                  </a:cubicBezTo>
                  <a:cubicBezTo>
                    <a:pt x="7475" y="575"/>
                    <a:pt x="7458" y="578"/>
                    <a:pt x="7443" y="578"/>
                  </a:cubicBezTo>
                  <a:cubicBezTo>
                    <a:pt x="7399" y="578"/>
                    <a:pt x="7371" y="550"/>
                    <a:pt x="7371" y="495"/>
                  </a:cubicBezTo>
                  <a:cubicBezTo>
                    <a:pt x="7371" y="422"/>
                    <a:pt x="7420" y="348"/>
                    <a:pt x="7493" y="299"/>
                  </a:cubicBezTo>
                  <a:cubicBezTo>
                    <a:pt x="7506" y="293"/>
                    <a:pt x="7518" y="290"/>
                    <a:pt x="7529" y="290"/>
                  </a:cubicBezTo>
                  <a:close/>
                  <a:moveTo>
                    <a:pt x="7083" y="549"/>
                  </a:moveTo>
                  <a:cubicBezTo>
                    <a:pt x="7125" y="549"/>
                    <a:pt x="7151" y="589"/>
                    <a:pt x="7151" y="642"/>
                  </a:cubicBezTo>
                  <a:cubicBezTo>
                    <a:pt x="7151" y="691"/>
                    <a:pt x="7102" y="789"/>
                    <a:pt x="7028" y="814"/>
                  </a:cubicBezTo>
                  <a:cubicBezTo>
                    <a:pt x="7011" y="831"/>
                    <a:pt x="6993" y="839"/>
                    <a:pt x="6978" y="839"/>
                  </a:cubicBezTo>
                  <a:cubicBezTo>
                    <a:pt x="6951" y="839"/>
                    <a:pt x="6930" y="812"/>
                    <a:pt x="6930" y="765"/>
                  </a:cubicBezTo>
                  <a:cubicBezTo>
                    <a:pt x="6930" y="691"/>
                    <a:pt x="6979" y="593"/>
                    <a:pt x="7028" y="569"/>
                  </a:cubicBezTo>
                  <a:cubicBezTo>
                    <a:pt x="7049" y="555"/>
                    <a:pt x="7067" y="549"/>
                    <a:pt x="7083" y="549"/>
                  </a:cubicBezTo>
                  <a:close/>
                  <a:moveTo>
                    <a:pt x="6644" y="813"/>
                  </a:moveTo>
                  <a:cubicBezTo>
                    <a:pt x="6679" y="813"/>
                    <a:pt x="6710" y="840"/>
                    <a:pt x="6710" y="887"/>
                  </a:cubicBezTo>
                  <a:cubicBezTo>
                    <a:pt x="6710" y="961"/>
                    <a:pt x="6636" y="1059"/>
                    <a:pt x="6587" y="1083"/>
                  </a:cubicBezTo>
                  <a:cubicBezTo>
                    <a:pt x="6569" y="1089"/>
                    <a:pt x="6552" y="1092"/>
                    <a:pt x="6537" y="1092"/>
                  </a:cubicBezTo>
                  <a:cubicBezTo>
                    <a:pt x="6492" y="1092"/>
                    <a:pt x="6465" y="1065"/>
                    <a:pt x="6465" y="1010"/>
                  </a:cubicBezTo>
                  <a:cubicBezTo>
                    <a:pt x="6465" y="961"/>
                    <a:pt x="6514" y="863"/>
                    <a:pt x="6587" y="838"/>
                  </a:cubicBezTo>
                  <a:cubicBezTo>
                    <a:pt x="6605" y="821"/>
                    <a:pt x="6625" y="813"/>
                    <a:pt x="6644" y="813"/>
                  </a:cubicBezTo>
                  <a:close/>
                  <a:moveTo>
                    <a:pt x="7685" y="1"/>
                  </a:moveTo>
                  <a:cubicBezTo>
                    <a:pt x="7657" y="1"/>
                    <a:pt x="7625" y="10"/>
                    <a:pt x="7591" y="30"/>
                  </a:cubicBezTo>
                  <a:lnTo>
                    <a:pt x="221" y="4315"/>
                  </a:lnTo>
                  <a:cubicBezTo>
                    <a:pt x="98" y="4364"/>
                    <a:pt x="0" y="4536"/>
                    <a:pt x="0" y="4683"/>
                  </a:cubicBezTo>
                  <a:lnTo>
                    <a:pt x="0" y="5687"/>
                  </a:lnTo>
                  <a:cubicBezTo>
                    <a:pt x="0" y="5564"/>
                    <a:pt x="98" y="5417"/>
                    <a:pt x="196" y="5344"/>
                  </a:cubicBezTo>
                  <a:lnTo>
                    <a:pt x="7616" y="1059"/>
                  </a:lnTo>
                  <a:cubicBezTo>
                    <a:pt x="7655" y="1035"/>
                    <a:pt x="7689" y="1024"/>
                    <a:pt x="7718" y="1024"/>
                  </a:cubicBezTo>
                  <a:cubicBezTo>
                    <a:pt x="7778" y="1024"/>
                    <a:pt x="7812" y="1073"/>
                    <a:pt x="7812" y="1157"/>
                  </a:cubicBezTo>
                  <a:lnTo>
                    <a:pt x="7812" y="153"/>
                  </a:lnTo>
                  <a:cubicBezTo>
                    <a:pt x="7812" y="64"/>
                    <a:pt x="7760" y="1"/>
                    <a:pt x="7685" y="1"/>
                  </a:cubicBez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973;p34">
              <a:extLst>
                <a:ext uri="{FF2B5EF4-FFF2-40B4-BE49-F238E27FC236}">
                  <a16:creationId xmlns:a16="http://schemas.microsoft.com/office/drawing/2014/main" id="{36805DBE-55AA-4B29-B2C6-3FA0E0014FE0}"/>
                </a:ext>
              </a:extLst>
            </p:cNvPr>
            <p:cNvSpPr/>
            <p:nvPr/>
          </p:nvSpPr>
          <p:spPr>
            <a:xfrm>
              <a:off x="3639500" y="2687350"/>
              <a:ext cx="195925" cy="241325"/>
            </a:xfrm>
            <a:custGeom>
              <a:avLst/>
              <a:gdLst/>
              <a:ahLst/>
              <a:cxnLst/>
              <a:rect l="l" t="t" r="r" b="b"/>
              <a:pathLst>
                <a:path w="7837" h="9653" extrusionOk="0">
                  <a:moveTo>
                    <a:pt x="3061" y="3340"/>
                  </a:moveTo>
                  <a:lnTo>
                    <a:pt x="3061" y="3487"/>
                  </a:lnTo>
                  <a:lnTo>
                    <a:pt x="735" y="4834"/>
                  </a:lnTo>
                  <a:lnTo>
                    <a:pt x="735" y="4687"/>
                  </a:lnTo>
                  <a:lnTo>
                    <a:pt x="3061" y="3340"/>
                  </a:lnTo>
                  <a:close/>
                  <a:moveTo>
                    <a:pt x="3061" y="3806"/>
                  </a:moveTo>
                  <a:lnTo>
                    <a:pt x="3061" y="3953"/>
                  </a:lnTo>
                  <a:lnTo>
                    <a:pt x="735" y="5300"/>
                  </a:lnTo>
                  <a:lnTo>
                    <a:pt x="735" y="5153"/>
                  </a:lnTo>
                  <a:lnTo>
                    <a:pt x="3061" y="3806"/>
                  </a:lnTo>
                  <a:close/>
                  <a:moveTo>
                    <a:pt x="3061" y="4271"/>
                  </a:moveTo>
                  <a:lnTo>
                    <a:pt x="3061" y="4418"/>
                  </a:lnTo>
                  <a:lnTo>
                    <a:pt x="735" y="5765"/>
                  </a:lnTo>
                  <a:lnTo>
                    <a:pt x="735" y="5618"/>
                  </a:lnTo>
                  <a:lnTo>
                    <a:pt x="3061" y="4271"/>
                  </a:lnTo>
                  <a:close/>
                  <a:moveTo>
                    <a:pt x="3061" y="4736"/>
                  </a:moveTo>
                  <a:lnTo>
                    <a:pt x="3086" y="4883"/>
                  </a:lnTo>
                  <a:lnTo>
                    <a:pt x="735" y="6230"/>
                  </a:lnTo>
                  <a:lnTo>
                    <a:pt x="735" y="6083"/>
                  </a:lnTo>
                  <a:lnTo>
                    <a:pt x="3061" y="4736"/>
                  </a:lnTo>
                  <a:close/>
                  <a:moveTo>
                    <a:pt x="7053" y="1039"/>
                  </a:moveTo>
                  <a:lnTo>
                    <a:pt x="7053" y="4761"/>
                  </a:lnTo>
                  <a:lnTo>
                    <a:pt x="3820" y="6622"/>
                  </a:lnTo>
                  <a:lnTo>
                    <a:pt x="3820" y="2900"/>
                  </a:lnTo>
                  <a:lnTo>
                    <a:pt x="7053" y="1039"/>
                  </a:lnTo>
                  <a:close/>
                  <a:moveTo>
                    <a:pt x="3086" y="5202"/>
                  </a:moveTo>
                  <a:lnTo>
                    <a:pt x="3086" y="5348"/>
                  </a:lnTo>
                  <a:lnTo>
                    <a:pt x="735" y="6695"/>
                  </a:lnTo>
                  <a:lnTo>
                    <a:pt x="735" y="6548"/>
                  </a:lnTo>
                  <a:lnTo>
                    <a:pt x="3086" y="5202"/>
                  </a:lnTo>
                  <a:close/>
                  <a:moveTo>
                    <a:pt x="3086" y="5667"/>
                  </a:moveTo>
                  <a:lnTo>
                    <a:pt x="3086" y="5814"/>
                  </a:lnTo>
                  <a:lnTo>
                    <a:pt x="735" y="7161"/>
                  </a:lnTo>
                  <a:lnTo>
                    <a:pt x="735" y="7014"/>
                  </a:lnTo>
                  <a:lnTo>
                    <a:pt x="3086" y="5667"/>
                  </a:lnTo>
                  <a:close/>
                  <a:moveTo>
                    <a:pt x="3086" y="6132"/>
                  </a:moveTo>
                  <a:lnTo>
                    <a:pt x="3086" y="6279"/>
                  </a:lnTo>
                  <a:lnTo>
                    <a:pt x="1322" y="7283"/>
                  </a:lnTo>
                  <a:lnTo>
                    <a:pt x="1322" y="7136"/>
                  </a:lnTo>
                  <a:lnTo>
                    <a:pt x="3086" y="6132"/>
                  </a:lnTo>
                  <a:close/>
                  <a:moveTo>
                    <a:pt x="7718" y="0"/>
                  </a:moveTo>
                  <a:cubicBezTo>
                    <a:pt x="7689" y="0"/>
                    <a:pt x="7655" y="11"/>
                    <a:pt x="7616" y="35"/>
                  </a:cubicBezTo>
                  <a:lnTo>
                    <a:pt x="196" y="4320"/>
                  </a:lnTo>
                  <a:cubicBezTo>
                    <a:pt x="98" y="4393"/>
                    <a:pt x="0" y="4540"/>
                    <a:pt x="0" y="4663"/>
                  </a:cubicBezTo>
                  <a:lnTo>
                    <a:pt x="25" y="9511"/>
                  </a:lnTo>
                  <a:cubicBezTo>
                    <a:pt x="25" y="9602"/>
                    <a:pt x="65" y="9653"/>
                    <a:pt x="136" y="9653"/>
                  </a:cubicBezTo>
                  <a:cubicBezTo>
                    <a:pt x="161" y="9653"/>
                    <a:pt x="189" y="9647"/>
                    <a:pt x="221" y="9634"/>
                  </a:cubicBezTo>
                  <a:lnTo>
                    <a:pt x="7640" y="5324"/>
                  </a:lnTo>
                  <a:cubicBezTo>
                    <a:pt x="7738" y="5275"/>
                    <a:pt x="7836" y="5128"/>
                    <a:pt x="7836" y="5006"/>
                  </a:cubicBezTo>
                  <a:lnTo>
                    <a:pt x="7812" y="133"/>
                  </a:lnTo>
                  <a:cubicBezTo>
                    <a:pt x="7812" y="49"/>
                    <a:pt x="7778" y="0"/>
                    <a:pt x="7718" y="0"/>
                  </a:cubicBezTo>
                  <a:close/>
                </a:path>
              </a:pathLst>
            </a:custGeom>
            <a:solidFill>
              <a:srgbClr val="BEE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974;p34">
              <a:extLst>
                <a:ext uri="{FF2B5EF4-FFF2-40B4-BE49-F238E27FC236}">
                  <a16:creationId xmlns:a16="http://schemas.microsoft.com/office/drawing/2014/main" id="{8D26F761-2830-475F-A076-30C6FBC52807}"/>
                </a:ext>
              </a:extLst>
            </p:cNvPr>
            <p:cNvSpPr/>
            <p:nvPr/>
          </p:nvSpPr>
          <p:spPr>
            <a:xfrm>
              <a:off x="3823750" y="2669000"/>
              <a:ext cx="5550" cy="7225"/>
            </a:xfrm>
            <a:custGeom>
              <a:avLst/>
              <a:gdLst/>
              <a:ahLst/>
              <a:cxnLst/>
              <a:rect l="l" t="t" r="r" b="b"/>
              <a:pathLst>
                <a:path w="222" h="289" extrusionOk="0">
                  <a:moveTo>
                    <a:pt x="159" y="0"/>
                  </a:moveTo>
                  <a:cubicBezTo>
                    <a:pt x="148" y="0"/>
                    <a:pt x="136" y="3"/>
                    <a:pt x="123" y="9"/>
                  </a:cubicBezTo>
                  <a:cubicBezTo>
                    <a:pt x="50" y="58"/>
                    <a:pt x="1" y="132"/>
                    <a:pt x="1" y="205"/>
                  </a:cubicBezTo>
                  <a:cubicBezTo>
                    <a:pt x="1" y="260"/>
                    <a:pt x="29" y="288"/>
                    <a:pt x="73" y="288"/>
                  </a:cubicBezTo>
                  <a:cubicBezTo>
                    <a:pt x="88" y="288"/>
                    <a:pt x="105" y="285"/>
                    <a:pt x="123" y="279"/>
                  </a:cubicBezTo>
                  <a:cubicBezTo>
                    <a:pt x="172" y="230"/>
                    <a:pt x="221" y="156"/>
                    <a:pt x="221" y="83"/>
                  </a:cubicBezTo>
                  <a:cubicBezTo>
                    <a:pt x="221" y="28"/>
                    <a:pt x="194" y="0"/>
                    <a:pt x="159" y="0"/>
                  </a:cubicBez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975;p34">
              <a:extLst>
                <a:ext uri="{FF2B5EF4-FFF2-40B4-BE49-F238E27FC236}">
                  <a16:creationId xmlns:a16="http://schemas.microsoft.com/office/drawing/2014/main" id="{58162F12-1527-4849-BD7B-D7A8DE3CCB08}"/>
                </a:ext>
              </a:extLst>
            </p:cNvPr>
            <p:cNvSpPr/>
            <p:nvPr/>
          </p:nvSpPr>
          <p:spPr>
            <a:xfrm>
              <a:off x="3812750" y="2675475"/>
              <a:ext cx="5525" cy="7275"/>
            </a:xfrm>
            <a:custGeom>
              <a:avLst/>
              <a:gdLst/>
              <a:ahLst/>
              <a:cxnLst/>
              <a:rect l="l" t="t" r="r" b="b"/>
              <a:pathLst>
                <a:path w="221" h="291" extrusionOk="0">
                  <a:moveTo>
                    <a:pt x="153" y="0"/>
                  </a:moveTo>
                  <a:cubicBezTo>
                    <a:pt x="137" y="0"/>
                    <a:pt x="119" y="6"/>
                    <a:pt x="98" y="20"/>
                  </a:cubicBezTo>
                  <a:cubicBezTo>
                    <a:pt x="49" y="44"/>
                    <a:pt x="0" y="142"/>
                    <a:pt x="0" y="216"/>
                  </a:cubicBezTo>
                  <a:cubicBezTo>
                    <a:pt x="0" y="263"/>
                    <a:pt x="21" y="290"/>
                    <a:pt x="48" y="290"/>
                  </a:cubicBezTo>
                  <a:cubicBezTo>
                    <a:pt x="63" y="290"/>
                    <a:pt x="81" y="282"/>
                    <a:pt x="98" y="265"/>
                  </a:cubicBezTo>
                  <a:cubicBezTo>
                    <a:pt x="172" y="240"/>
                    <a:pt x="221" y="142"/>
                    <a:pt x="221" y="93"/>
                  </a:cubicBezTo>
                  <a:cubicBezTo>
                    <a:pt x="221" y="40"/>
                    <a:pt x="195" y="0"/>
                    <a:pt x="153" y="0"/>
                  </a:cubicBezTo>
                  <a:close/>
                </a:path>
              </a:pathLst>
            </a:custGeom>
            <a:solidFill>
              <a:srgbClr val="606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976;p34">
              <a:extLst>
                <a:ext uri="{FF2B5EF4-FFF2-40B4-BE49-F238E27FC236}">
                  <a16:creationId xmlns:a16="http://schemas.microsoft.com/office/drawing/2014/main" id="{C57CD70D-5F0D-402E-A8E5-9356E246C6D1}"/>
                </a:ext>
              </a:extLst>
            </p:cNvPr>
            <p:cNvSpPr/>
            <p:nvPr/>
          </p:nvSpPr>
          <p:spPr>
            <a:xfrm>
              <a:off x="4082100" y="3053675"/>
              <a:ext cx="45325" cy="28800"/>
            </a:xfrm>
            <a:custGeom>
              <a:avLst/>
              <a:gdLst/>
              <a:ahLst/>
              <a:cxnLst/>
              <a:rect l="l" t="t" r="r" b="b"/>
              <a:pathLst>
                <a:path w="1813" h="1152" extrusionOk="0">
                  <a:moveTo>
                    <a:pt x="1789" y="1"/>
                  </a:moveTo>
                  <a:cubicBezTo>
                    <a:pt x="1274" y="295"/>
                    <a:pt x="417" y="760"/>
                    <a:pt x="1" y="1005"/>
                  </a:cubicBezTo>
                  <a:lnTo>
                    <a:pt x="246" y="1152"/>
                  </a:lnTo>
                  <a:cubicBezTo>
                    <a:pt x="246" y="1152"/>
                    <a:pt x="1740" y="319"/>
                    <a:pt x="1764" y="295"/>
                  </a:cubicBezTo>
                  <a:cubicBezTo>
                    <a:pt x="1789" y="295"/>
                    <a:pt x="1813" y="270"/>
                    <a:pt x="1813" y="221"/>
                  </a:cubicBezTo>
                  <a:cubicBezTo>
                    <a:pt x="1813" y="148"/>
                    <a:pt x="1789" y="74"/>
                    <a:pt x="1789"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977;p34">
              <a:extLst>
                <a:ext uri="{FF2B5EF4-FFF2-40B4-BE49-F238E27FC236}">
                  <a16:creationId xmlns:a16="http://schemas.microsoft.com/office/drawing/2014/main" id="{B36D4137-788D-4620-B857-ED9A41A065DF}"/>
                </a:ext>
              </a:extLst>
            </p:cNvPr>
            <p:cNvSpPr/>
            <p:nvPr/>
          </p:nvSpPr>
          <p:spPr>
            <a:xfrm>
              <a:off x="4004975" y="3000225"/>
              <a:ext cx="121850" cy="78575"/>
            </a:xfrm>
            <a:custGeom>
              <a:avLst/>
              <a:gdLst/>
              <a:ahLst/>
              <a:cxnLst/>
              <a:rect l="l" t="t" r="r" b="b"/>
              <a:pathLst>
                <a:path w="4874" h="3143" extrusionOk="0">
                  <a:moveTo>
                    <a:pt x="2579" y="0"/>
                  </a:moveTo>
                  <a:cubicBezTo>
                    <a:pt x="2527" y="0"/>
                    <a:pt x="2476" y="3"/>
                    <a:pt x="2425" y="8"/>
                  </a:cubicBezTo>
                  <a:cubicBezTo>
                    <a:pt x="1862" y="82"/>
                    <a:pt x="1298" y="449"/>
                    <a:pt x="809" y="719"/>
                  </a:cubicBezTo>
                  <a:cubicBezTo>
                    <a:pt x="539" y="865"/>
                    <a:pt x="270" y="1037"/>
                    <a:pt x="0" y="1184"/>
                  </a:cubicBezTo>
                  <a:lnTo>
                    <a:pt x="3086" y="3143"/>
                  </a:lnTo>
                  <a:cubicBezTo>
                    <a:pt x="3502" y="2898"/>
                    <a:pt x="4359" y="2433"/>
                    <a:pt x="4874" y="2139"/>
                  </a:cubicBezTo>
                  <a:cubicBezTo>
                    <a:pt x="4751" y="988"/>
                    <a:pt x="4041" y="523"/>
                    <a:pt x="3698" y="351"/>
                  </a:cubicBezTo>
                  <a:cubicBezTo>
                    <a:pt x="3352" y="157"/>
                    <a:pt x="2967" y="0"/>
                    <a:pt x="2579"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978;p34">
              <a:extLst>
                <a:ext uri="{FF2B5EF4-FFF2-40B4-BE49-F238E27FC236}">
                  <a16:creationId xmlns:a16="http://schemas.microsoft.com/office/drawing/2014/main" id="{82757843-312A-43B9-882D-BE62D90D82A9}"/>
                </a:ext>
              </a:extLst>
            </p:cNvPr>
            <p:cNvSpPr/>
            <p:nvPr/>
          </p:nvSpPr>
          <p:spPr>
            <a:xfrm>
              <a:off x="4001900" y="3023500"/>
              <a:ext cx="88200" cy="59450"/>
            </a:xfrm>
            <a:custGeom>
              <a:avLst/>
              <a:gdLst/>
              <a:ahLst/>
              <a:cxnLst/>
              <a:rect l="l" t="t" r="r" b="b"/>
              <a:pathLst>
                <a:path w="3528" h="2378" extrusionOk="0">
                  <a:moveTo>
                    <a:pt x="1011" y="1"/>
                  </a:moveTo>
                  <a:cubicBezTo>
                    <a:pt x="685" y="1"/>
                    <a:pt x="346" y="80"/>
                    <a:pt x="50" y="302"/>
                  </a:cubicBezTo>
                  <a:cubicBezTo>
                    <a:pt x="1" y="326"/>
                    <a:pt x="1" y="424"/>
                    <a:pt x="74" y="473"/>
                  </a:cubicBezTo>
                  <a:cubicBezTo>
                    <a:pt x="1250" y="1159"/>
                    <a:pt x="2866" y="2089"/>
                    <a:pt x="3356" y="2359"/>
                  </a:cubicBezTo>
                  <a:cubicBezTo>
                    <a:pt x="3376" y="2372"/>
                    <a:pt x="3397" y="2378"/>
                    <a:pt x="3418" y="2378"/>
                  </a:cubicBezTo>
                  <a:cubicBezTo>
                    <a:pt x="3475" y="2378"/>
                    <a:pt x="3527" y="2333"/>
                    <a:pt x="3527" y="2261"/>
                  </a:cubicBezTo>
                  <a:cubicBezTo>
                    <a:pt x="3454" y="987"/>
                    <a:pt x="2646" y="547"/>
                    <a:pt x="2278" y="351"/>
                  </a:cubicBezTo>
                  <a:cubicBezTo>
                    <a:pt x="2050" y="214"/>
                    <a:pt x="1547" y="1"/>
                    <a:pt x="1011" y="1"/>
                  </a:cubicBezTo>
                  <a:close/>
                </a:path>
              </a:pathLst>
            </a:custGeom>
            <a:solidFill>
              <a:srgbClr val="CCD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979;p34">
              <a:extLst>
                <a:ext uri="{FF2B5EF4-FFF2-40B4-BE49-F238E27FC236}">
                  <a16:creationId xmlns:a16="http://schemas.microsoft.com/office/drawing/2014/main" id="{61C96FD6-9CC7-431D-A1C1-88B50EA565DC}"/>
                </a:ext>
              </a:extLst>
            </p:cNvPr>
            <p:cNvSpPr/>
            <p:nvPr/>
          </p:nvSpPr>
          <p:spPr>
            <a:xfrm>
              <a:off x="2999750" y="2497800"/>
              <a:ext cx="16550" cy="15950"/>
            </a:xfrm>
            <a:custGeom>
              <a:avLst/>
              <a:gdLst/>
              <a:ahLst/>
              <a:cxnLst/>
              <a:rect l="l" t="t" r="r" b="b"/>
              <a:pathLst>
                <a:path w="662" h="638" extrusionOk="0">
                  <a:moveTo>
                    <a:pt x="661" y="1"/>
                  </a:moveTo>
                  <a:lnTo>
                    <a:pt x="147" y="295"/>
                  </a:lnTo>
                  <a:cubicBezTo>
                    <a:pt x="147" y="466"/>
                    <a:pt x="74" y="589"/>
                    <a:pt x="0" y="638"/>
                  </a:cubicBezTo>
                  <a:lnTo>
                    <a:pt x="514" y="319"/>
                  </a:lnTo>
                  <a:cubicBezTo>
                    <a:pt x="612" y="270"/>
                    <a:pt x="661" y="148"/>
                    <a:pt x="661"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980;p34">
              <a:extLst>
                <a:ext uri="{FF2B5EF4-FFF2-40B4-BE49-F238E27FC236}">
                  <a16:creationId xmlns:a16="http://schemas.microsoft.com/office/drawing/2014/main" id="{AE489374-9409-4F17-9E3A-1DF5B36370B4}"/>
                </a:ext>
              </a:extLst>
            </p:cNvPr>
            <p:cNvSpPr/>
            <p:nvPr/>
          </p:nvSpPr>
          <p:spPr>
            <a:xfrm>
              <a:off x="2626925" y="1971700"/>
              <a:ext cx="22675" cy="9450"/>
            </a:xfrm>
            <a:custGeom>
              <a:avLst/>
              <a:gdLst/>
              <a:ahLst/>
              <a:cxnLst/>
              <a:rect l="l" t="t" r="r" b="b"/>
              <a:pathLst>
                <a:path w="907" h="378" extrusionOk="0">
                  <a:moveTo>
                    <a:pt x="686" y="0"/>
                  </a:moveTo>
                  <a:cubicBezTo>
                    <a:pt x="632" y="0"/>
                    <a:pt x="583" y="12"/>
                    <a:pt x="539" y="34"/>
                  </a:cubicBezTo>
                  <a:lnTo>
                    <a:pt x="0" y="328"/>
                  </a:lnTo>
                  <a:cubicBezTo>
                    <a:pt x="41" y="308"/>
                    <a:pt x="90" y="296"/>
                    <a:pt x="143" y="296"/>
                  </a:cubicBezTo>
                  <a:cubicBezTo>
                    <a:pt x="220" y="296"/>
                    <a:pt x="306" y="320"/>
                    <a:pt x="392" y="377"/>
                  </a:cubicBezTo>
                  <a:lnTo>
                    <a:pt x="906" y="59"/>
                  </a:lnTo>
                  <a:cubicBezTo>
                    <a:pt x="825" y="18"/>
                    <a:pt x="752" y="0"/>
                    <a:pt x="686"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981;p34">
              <a:extLst>
                <a:ext uri="{FF2B5EF4-FFF2-40B4-BE49-F238E27FC236}">
                  <a16:creationId xmlns:a16="http://schemas.microsoft.com/office/drawing/2014/main" id="{0C86A923-6493-4926-9A02-051C5F4D1636}"/>
                </a:ext>
              </a:extLst>
            </p:cNvPr>
            <p:cNvSpPr/>
            <p:nvPr/>
          </p:nvSpPr>
          <p:spPr>
            <a:xfrm>
              <a:off x="3003425" y="2200900"/>
              <a:ext cx="13475" cy="304275"/>
            </a:xfrm>
            <a:custGeom>
              <a:avLst/>
              <a:gdLst/>
              <a:ahLst/>
              <a:cxnLst/>
              <a:rect l="l" t="t" r="r" b="b"/>
              <a:pathLst>
                <a:path w="539" h="12171" extrusionOk="0">
                  <a:moveTo>
                    <a:pt x="539" y="0"/>
                  </a:moveTo>
                  <a:lnTo>
                    <a:pt x="25" y="294"/>
                  </a:lnTo>
                  <a:lnTo>
                    <a:pt x="0" y="12171"/>
                  </a:lnTo>
                  <a:lnTo>
                    <a:pt x="514" y="11877"/>
                  </a:lnTo>
                  <a:lnTo>
                    <a:pt x="539"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982;p34">
              <a:extLst>
                <a:ext uri="{FF2B5EF4-FFF2-40B4-BE49-F238E27FC236}">
                  <a16:creationId xmlns:a16="http://schemas.microsoft.com/office/drawing/2014/main" id="{C88A8849-E87F-470F-9A31-8FCA138BC5DF}"/>
                </a:ext>
              </a:extLst>
            </p:cNvPr>
            <p:cNvSpPr/>
            <p:nvPr/>
          </p:nvSpPr>
          <p:spPr>
            <a:xfrm>
              <a:off x="2636700" y="1973150"/>
              <a:ext cx="367350" cy="212475"/>
            </a:xfrm>
            <a:custGeom>
              <a:avLst/>
              <a:gdLst/>
              <a:ahLst/>
              <a:cxnLst/>
              <a:rect l="l" t="t" r="r" b="b"/>
              <a:pathLst>
                <a:path w="14694" h="8499" extrusionOk="0">
                  <a:moveTo>
                    <a:pt x="515" y="1"/>
                  </a:moveTo>
                  <a:lnTo>
                    <a:pt x="1" y="319"/>
                  </a:lnTo>
                  <a:lnTo>
                    <a:pt x="14179" y="8498"/>
                  </a:lnTo>
                  <a:lnTo>
                    <a:pt x="14694" y="8204"/>
                  </a:lnTo>
                  <a:lnTo>
                    <a:pt x="51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983;p34">
              <a:extLst>
                <a:ext uri="{FF2B5EF4-FFF2-40B4-BE49-F238E27FC236}">
                  <a16:creationId xmlns:a16="http://schemas.microsoft.com/office/drawing/2014/main" id="{48B8945C-3F13-4EEB-81D2-1A33D5200F7B}"/>
                </a:ext>
              </a:extLst>
            </p:cNvPr>
            <p:cNvSpPr/>
            <p:nvPr/>
          </p:nvSpPr>
          <p:spPr>
            <a:xfrm>
              <a:off x="2991175" y="2178250"/>
              <a:ext cx="26350" cy="30025"/>
            </a:xfrm>
            <a:custGeom>
              <a:avLst/>
              <a:gdLst/>
              <a:ahLst/>
              <a:cxnLst/>
              <a:rect l="l" t="t" r="r" b="b"/>
              <a:pathLst>
                <a:path w="1054" h="1201" extrusionOk="0">
                  <a:moveTo>
                    <a:pt x="515" y="0"/>
                  </a:moveTo>
                  <a:lnTo>
                    <a:pt x="0" y="294"/>
                  </a:lnTo>
                  <a:cubicBezTo>
                    <a:pt x="294" y="465"/>
                    <a:pt x="515" y="882"/>
                    <a:pt x="515" y="1200"/>
                  </a:cubicBezTo>
                  <a:lnTo>
                    <a:pt x="1029" y="906"/>
                  </a:lnTo>
                  <a:cubicBezTo>
                    <a:pt x="1053" y="563"/>
                    <a:pt x="808" y="147"/>
                    <a:pt x="515"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984;p34">
              <a:extLst>
                <a:ext uri="{FF2B5EF4-FFF2-40B4-BE49-F238E27FC236}">
                  <a16:creationId xmlns:a16="http://schemas.microsoft.com/office/drawing/2014/main" id="{EBEC65B4-3761-4F5B-93D4-74A3FD6B05FD}"/>
                </a:ext>
              </a:extLst>
            </p:cNvPr>
            <p:cNvSpPr/>
            <p:nvPr/>
          </p:nvSpPr>
          <p:spPr>
            <a:xfrm>
              <a:off x="2622625" y="1979200"/>
              <a:ext cx="381425" cy="535250"/>
            </a:xfrm>
            <a:custGeom>
              <a:avLst/>
              <a:gdLst/>
              <a:ahLst/>
              <a:cxnLst/>
              <a:rect l="l" t="t" r="r" b="b"/>
              <a:pathLst>
                <a:path w="15257" h="21410" extrusionOk="0">
                  <a:moveTo>
                    <a:pt x="316" y="0"/>
                  </a:moveTo>
                  <a:cubicBezTo>
                    <a:pt x="144" y="0"/>
                    <a:pt x="25" y="132"/>
                    <a:pt x="25" y="371"/>
                  </a:cubicBezTo>
                  <a:lnTo>
                    <a:pt x="1" y="12248"/>
                  </a:lnTo>
                  <a:cubicBezTo>
                    <a:pt x="1" y="12590"/>
                    <a:pt x="221" y="12982"/>
                    <a:pt x="515" y="13154"/>
                  </a:cubicBezTo>
                  <a:lnTo>
                    <a:pt x="14693" y="21333"/>
                  </a:lnTo>
                  <a:cubicBezTo>
                    <a:pt x="14782" y="21385"/>
                    <a:pt x="14867" y="21410"/>
                    <a:pt x="14942" y="21410"/>
                  </a:cubicBezTo>
                  <a:cubicBezTo>
                    <a:pt x="15113" y="21410"/>
                    <a:pt x="15232" y="21278"/>
                    <a:pt x="15232" y="21039"/>
                  </a:cubicBezTo>
                  <a:lnTo>
                    <a:pt x="15257" y="9162"/>
                  </a:lnTo>
                  <a:cubicBezTo>
                    <a:pt x="15257" y="8844"/>
                    <a:pt x="15036" y="8427"/>
                    <a:pt x="14742" y="8256"/>
                  </a:cubicBezTo>
                  <a:lnTo>
                    <a:pt x="564" y="77"/>
                  </a:lnTo>
                  <a:cubicBezTo>
                    <a:pt x="475" y="25"/>
                    <a:pt x="390" y="0"/>
                    <a:pt x="316" y="0"/>
                  </a:cubicBez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985;p34">
              <a:extLst>
                <a:ext uri="{FF2B5EF4-FFF2-40B4-BE49-F238E27FC236}">
                  <a16:creationId xmlns:a16="http://schemas.microsoft.com/office/drawing/2014/main" id="{DF78ADF6-AA58-40B7-8EE9-D2423C1EF9BE}"/>
                </a:ext>
              </a:extLst>
            </p:cNvPr>
            <p:cNvSpPr/>
            <p:nvPr/>
          </p:nvSpPr>
          <p:spPr>
            <a:xfrm>
              <a:off x="2636100" y="2011125"/>
              <a:ext cx="355100" cy="472025"/>
            </a:xfrm>
            <a:custGeom>
              <a:avLst/>
              <a:gdLst/>
              <a:ahLst/>
              <a:cxnLst/>
              <a:rect l="l" t="t" r="r" b="b"/>
              <a:pathLst>
                <a:path w="14204" h="18881" extrusionOk="0">
                  <a:moveTo>
                    <a:pt x="25" y="0"/>
                  </a:moveTo>
                  <a:lnTo>
                    <a:pt x="0" y="10677"/>
                  </a:lnTo>
                  <a:lnTo>
                    <a:pt x="14154" y="18880"/>
                  </a:lnTo>
                  <a:lnTo>
                    <a:pt x="14203" y="8179"/>
                  </a:lnTo>
                  <a:lnTo>
                    <a:pt x="25" y="0"/>
                  </a:lnTo>
                  <a:close/>
                </a:path>
              </a:pathLst>
            </a:custGeom>
            <a:solidFill>
              <a:srgbClr val="878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986;p34">
              <a:extLst>
                <a:ext uri="{FF2B5EF4-FFF2-40B4-BE49-F238E27FC236}">
                  <a16:creationId xmlns:a16="http://schemas.microsoft.com/office/drawing/2014/main" id="{B9F4BCA2-5A5F-4F30-8FDA-BD20D4CECE1C}"/>
                </a:ext>
              </a:extLst>
            </p:cNvPr>
            <p:cNvSpPr/>
            <p:nvPr/>
          </p:nvSpPr>
          <p:spPr>
            <a:xfrm>
              <a:off x="2989950" y="2520450"/>
              <a:ext cx="5525" cy="22675"/>
            </a:xfrm>
            <a:custGeom>
              <a:avLst/>
              <a:gdLst/>
              <a:ahLst/>
              <a:cxnLst/>
              <a:rect l="l" t="t" r="r" b="b"/>
              <a:pathLst>
                <a:path w="221" h="907" extrusionOk="0">
                  <a:moveTo>
                    <a:pt x="221" y="1"/>
                  </a:moveTo>
                  <a:cubicBezTo>
                    <a:pt x="221" y="99"/>
                    <a:pt x="147" y="221"/>
                    <a:pt x="0" y="295"/>
                  </a:cubicBezTo>
                  <a:lnTo>
                    <a:pt x="0" y="907"/>
                  </a:lnTo>
                  <a:cubicBezTo>
                    <a:pt x="147" y="834"/>
                    <a:pt x="221" y="711"/>
                    <a:pt x="221" y="613"/>
                  </a:cubicBezTo>
                  <a:lnTo>
                    <a:pt x="221" y="1"/>
                  </a:lnTo>
                  <a:close/>
                </a:path>
              </a:pathLst>
            </a:custGeom>
            <a:solidFill>
              <a:srgbClr val="879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987;p34">
              <a:extLst>
                <a:ext uri="{FF2B5EF4-FFF2-40B4-BE49-F238E27FC236}">
                  <a16:creationId xmlns:a16="http://schemas.microsoft.com/office/drawing/2014/main" id="{0404BB04-2747-45B5-A55A-5F60F9C068D1}"/>
                </a:ext>
              </a:extLst>
            </p:cNvPr>
            <p:cNvSpPr/>
            <p:nvPr/>
          </p:nvSpPr>
          <p:spPr>
            <a:xfrm>
              <a:off x="2710175" y="2675350"/>
              <a:ext cx="25725" cy="17925"/>
            </a:xfrm>
            <a:custGeom>
              <a:avLst/>
              <a:gdLst/>
              <a:ahLst/>
              <a:cxnLst/>
              <a:rect l="l" t="t" r="r" b="b"/>
              <a:pathLst>
                <a:path w="1029" h="717" extrusionOk="0">
                  <a:moveTo>
                    <a:pt x="0" y="0"/>
                  </a:moveTo>
                  <a:lnTo>
                    <a:pt x="0" y="588"/>
                  </a:lnTo>
                  <a:cubicBezTo>
                    <a:pt x="135" y="674"/>
                    <a:pt x="325" y="717"/>
                    <a:pt x="515" y="717"/>
                  </a:cubicBezTo>
                  <a:cubicBezTo>
                    <a:pt x="704" y="717"/>
                    <a:pt x="894" y="674"/>
                    <a:pt x="1029" y="588"/>
                  </a:cubicBezTo>
                  <a:lnTo>
                    <a:pt x="1029" y="0"/>
                  </a:lnTo>
                  <a:cubicBezTo>
                    <a:pt x="894" y="86"/>
                    <a:pt x="704" y="129"/>
                    <a:pt x="515" y="129"/>
                  </a:cubicBezTo>
                  <a:cubicBezTo>
                    <a:pt x="325" y="129"/>
                    <a:pt x="135" y="86"/>
                    <a:pt x="0" y="0"/>
                  </a:cubicBezTo>
                  <a:close/>
                </a:path>
              </a:pathLst>
            </a:custGeom>
            <a:solidFill>
              <a:srgbClr val="879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988;p34">
              <a:extLst>
                <a:ext uri="{FF2B5EF4-FFF2-40B4-BE49-F238E27FC236}">
                  <a16:creationId xmlns:a16="http://schemas.microsoft.com/office/drawing/2014/main" id="{5A453315-6A85-49D4-8CC1-999BA5691FBA}"/>
                </a:ext>
              </a:extLst>
            </p:cNvPr>
            <p:cNvSpPr/>
            <p:nvPr/>
          </p:nvSpPr>
          <p:spPr>
            <a:xfrm>
              <a:off x="2350200" y="2462925"/>
              <a:ext cx="5525" cy="22675"/>
            </a:xfrm>
            <a:custGeom>
              <a:avLst/>
              <a:gdLst/>
              <a:ahLst/>
              <a:cxnLst/>
              <a:rect l="l" t="t" r="r" b="b"/>
              <a:pathLst>
                <a:path w="221" h="907" extrusionOk="0">
                  <a:moveTo>
                    <a:pt x="0" y="0"/>
                  </a:moveTo>
                  <a:lnTo>
                    <a:pt x="0" y="612"/>
                  </a:lnTo>
                  <a:cubicBezTo>
                    <a:pt x="0" y="710"/>
                    <a:pt x="74" y="833"/>
                    <a:pt x="221" y="906"/>
                  </a:cubicBezTo>
                  <a:lnTo>
                    <a:pt x="221" y="294"/>
                  </a:lnTo>
                  <a:cubicBezTo>
                    <a:pt x="74" y="220"/>
                    <a:pt x="0" y="98"/>
                    <a:pt x="0" y="0"/>
                  </a:cubicBezTo>
                  <a:close/>
                </a:path>
              </a:pathLst>
            </a:custGeom>
            <a:solidFill>
              <a:srgbClr val="879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989;p34">
              <a:extLst>
                <a:ext uri="{FF2B5EF4-FFF2-40B4-BE49-F238E27FC236}">
                  <a16:creationId xmlns:a16="http://schemas.microsoft.com/office/drawing/2014/main" id="{BFBFA7C6-EAC3-4C75-8531-E269FDA21D75}"/>
                </a:ext>
              </a:extLst>
            </p:cNvPr>
            <p:cNvSpPr/>
            <p:nvPr/>
          </p:nvSpPr>
          <p:spPr>
            <a:xfrm>
              <a:off x="2735875" y="2527800"/>
              <a:ext cx="254100" cy="162275"/>
            </a:xfrm>
            <a:custGeom>
              <a:avLst/>
              <a:gdLst/>
              <a:ahLst/>
              <a:cxnLst/>
              <a:rect l="l" t="t" r="r" b="b"/>
              <a:pathLst>
                <a:path w="10164" h="6491" extrusionOk="0">
                  <a:moveTo>
                    <a:pt x="10163" y="1"/>
                  </a:moveTo>
                  <a:lnTo>
                    <a:pt x="1" y="5902"/>
                  </a:lnTo>
                  <a:lnTo>
                    <a:pt x="1" y="6490"/>
                  </a:lnTo>
                  <a:lnTo>
                    <a:pt x="10163" y="613"/>
                  </a:lnTo>
                  <a:lnTo>
                    <a:pt x="10163" y="1"/>
                  </a:lnTo>
                  <a:close/>
                </a:path>
              </a:pathLst>
            </a:custGeom>
            <a:solidFill>
              <a:srgbClr val="879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990;p34">
              <a:extLst>
                <a:ext uri="{FF2B5EF4-FFF2-40B4-BE49-F238E27FC236}">
                  <a16:creationId xmlns:a16="http://schemas.microsoft.com/office/drawing/2014/main" id="{D8B52F53-9687-4384-A33C-228A635846F3}"/>
                </a:ext>
              </a:extLst>
            </p:cNvPr>
            <p:cNvSpPr/>
            <p:nvPr/>
          </p:nvSpPr>
          <p:spPr>
            <a:xfrm>
              <a:off x="2355700" y="2470250"/>
              <a:ext cx="354500" cy="219825"/>
            </a:xfrm>
            <a:custGeom>
              <a:avLst/>
              <a:gdLst/>
              <a:ahLst/>
              <a:cxnLst/>
              <a:rect l="l" t="t" r="r" b="b"/>
              <a:pathLst>
                <a:path w="14180" h="8793" extrusionOk="0">
                  <a:moveTo>
                    <a:pt x="1" y="1"/>
                  </a:moveTo>
                  <a:lnTo>
                    <a:pt x="1" y="613"/>
                  </a:lnTo>
                  <a:lnTo>
                    <a:pt x="14179" y="8792"/>
                  </a:lnTo>
                  <a:lnTo>
                    <a:pt x="14179" y="8204"/>
                  </a:lnTo>
                  <a:lnTo>
                    <a:pt x="1" y="1"/>
                  </a:lnTo>
                  <a:close/>
                </a:path>
              </a:pathLst>
            </a:custGeom>
            <a:solidFill>
              <a:srgbClr val="879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991;p34">
              <a:extLst>
                <a:ext uri="{FF2B5EF4-FFF2-40B4-BE49-F238E27FC236}">
                  <a16:creationId xmlns:a16="http://schemas.microsoft.com/office/drawing/2014/main" id="{E669144C-3BF8-4A01-8ED5-22CFD0E9249C}"/>
                </a:ext>
              </a:extLst>
            </p:cNvPr>
            <p:cNvSpPr/>
            <p:nvPr/>
          </p:nvSpPr>
          <p:spPr>
            <a:xfrm>
              <a:off x="2348375" y="2304825"/>
              <a:ext cx="648950" cy="373750"/>
            </a:xfrm>
            <a:custGeom>
              <a:avLst/>
              <a:gdLst/>
              <a:ahLst/>
              <a:cxnLst/>
              <a:rect l="l" t="t" r="r" b="b"/>
              <a:pathLst>
                <a:path w="25958" h="14950" extrusionOk="0">
                  <a:moveTo>
                    <a:pt x="10958" y="0"/>
                  </a:moveTo>
                  <a:cubicBezTo>
                    <a:pt x="10769" y="0"/>
                    <a:pt x="10579" y="43"/>
                    <a:pt x="10432" y="129"/>
                  </a:cubicBezTo>
                  <a:lnTo>
                    <a:pt x="269" y="6030"/>
                  </a:lnTo>
                  <a:cubicBezTo>
                    <a:pt x="0" y="6177"/>
                    <a:pt x="0" y="6471"/>
                    <a:pt x="294" y="6618"/>
                  </a:cubicBezTo>
                  <a:lnTo>
                    <a:pt x="14472" y="14821"/>
                  </a:lnTo>
                  <a:cubicBezTo>
                    <a:pt x="14607" y="14907"/>
                    <a:pt x="14797" y="14950"/>
                    <a:pt x="14987" y="14950"/>
                  </a:cubicBezTo>
                  <a:cubicBezTo>
                    <a:pt x="15176" y="14950"/>
                    <a:pt x="15366" y="14907"/>
                    <a:pt x="15501" y="14821"/>
                  </a:cubicBezTo>
                  <a:lnTo>
                    <a:pt x="25663" y="8920"/>
                  </a:lnTo>
                  <a:cubicBezTo>
                    <a:pt x="25957" y="8748"/>
                    <a:pt x="25957" y="8479"/>
                    <a:pt x="25663" y="8308"/>
                  </a:cubicBezTo>
                  <a:lnTo>
                    <a:pt x="11485" y="129"/>
                  </a:lnTo>
                  <a:cubicBezTo>
                    <a:pt x="11338" y="43"/>
                    <a:pt x="11148" y="0"/>
                    <a:pt x="10958"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992;p34">
              <a:extLst>
                <a:ext uri="{FF2B5EF4-FFF2-40B4-BE49-F238E27FC236}">
                  <a16:creationId xmlns:a16="http://schemas.microsoft.com/office/drawing/2014/main" id="{4BEAAD9F-EE62-4EA6-9A37-DC519013ED4A}"/>
                </a:ext>
              </a:extLst>
            </p:cNvPr>
            <p:cNvSpPr/>
            <p:nvPr/>
          </p:nvSpPr>
          <p:spPr>
            <a:xfrm>
              <a:off x="2487950" y="2473925"/>
              <a:ext cx="218575" cy="125075"/>
            </a:xfrm>
            <a:custGeom>
              <a:avLst/>
              <a:gdLst/>
              <a:ahLst/>
              <a:cxnLst/>
              <a:rect l="l" t="t" r="r" b="b"/>
              <a:pathLst>
                <a:path w="8743" h="5003" extrusionOk="0">
                  <a:moveTo>
                    <a:pt x="3098" y="1"/>
                  </a:moveTo>
                  <a:cubicBezTo>
                    <a:pt x="3006" y="1"/>
                    <a:pt x="2914" y="25"/>
                    <a:pt x="2841" y="74"/>
                  </a:cubicBezTo>
                  <a:lnTo>
                    <a:pt x="147" y="1617"/>
                  </a:lnTo>
                  <a:cubicBezTo>
                    <a:pt x="0" y="1715"/>
                    <a:pt x="0" y="1837"/>
                    <a:pt x="147" y="1935"/>
                  </a:cubicBezTo>
                  <a:lnTo>
                    <a:pt x="5363" y="4947"/>
                  </a:lnTo>
                  <a:cubicBezTo>
                    <a:pt x="5437" y="4984"/>
                    <a:pt x="5535" y="5003"/>
                    <a:pt x="5629" y="5003"/>
                  </a:cubicBezTo>
                  <a:cubicBezTo>
                    <a:pt x="5724" y="5003"/>
                    <a:pt x="5816" y="4984"/>
                    <a:pt x="5877" y="4947"/>
                  </a:cubicBezTo>
                  <a:lnTo>
                    <a:pt x="8596" y="3380"/>
                  </a:lnTo>
                  <a:cubicBezTo>
                    <a:pt x="8742" y="3307"/>
                    <a:pt x="8742" y="3160"/>
                    <a:pt x="8596" y="3086"/>
                  </a:cubicBezTo>
                  <a:lnTo>
                    <a:pt x="3355" y="74"/>
                  </a:lnTo>
                  <a:cubicBezTo>
                    <a:pt x="3282" y="25"/>
                    <a:pt x="3190" y="1"/>
                    <a:pt x="3098" y="1"/>
                  </a:cubicBezTo>
                  <a:close/>
                </a:path>
              </a:pathLst>
            </a:custGeom>
            <a:solidFill>
              <a:srgbClr val="B6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993;p34">
              <a:extLst>
                <a:ext uri="{FF2B5EF4-FFF2-40B4-BE49-F238E27FC236}">
                  <a16:creationId xmlns:a16="http://schemas.microsoft.com/office/drawing/2014/main" id="{99FB5D5A-C117-42AB-83C1-3B12703D3B75}"/>
                </a:ext>
              </a:extLst>
            </p:cNvPr>
            <p:cNvSpPr/>
            <p:nvPr/>
          </p:nvSpPr>
          <p:spPr>
            <a:xfrm>
              <a:off x="2615900" y="2331300"/>
              <a:ext cx="23900" cy="17775"/>
            </a:xfrm>
            <a:custGeom>
              <a:avLst/>
              <a:gdLst/>
              <a:ahLst/>
              <a:cxnLst/>
              <a:rect l="l" t="t" r="r" b="b"/>
              <a:pathLst>
                <a:path w="956" h="711" extrusionOk="0">
                  <a:moveTo>
                    <a:pt x="955" y="0"/>
                  </a:moveTo>
                  <a:lnTo>
                    <a:pt x="0" y="539"/>
                  </a:lnTo>
                  <a:lnTo>
                    <a:pt x="0" y="710"/>
                  </a:lnTo>
                  <a:lnTo>
                    <a:pt x="955" y="147"/>
                  </a:lnTo>
                  <a:lnTo>
                    <a:pt x="955"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994;p34">
              <a:extLst>
                <a:ext uri="{FF2B5EF4-FFF2-40B4-BE49-F238E27FC236}">
                  <a16:creationId xmlns:a16="http://schemas.microsoft.com/office/drawing/2014/main" id="{36CE824F-1208-4BCE-8F7E-46D8DB75943D}"/>
                </a:ext>
              </a:extLst>
            </p:cNvPr>
            <p:cNvSpPr/>
            <p:nvPr/>
          </p:nvSpPr>
          <p:spPr>
            <a:xfrm>
              <a:off x="2592025" y="2331300"/>
              <a:ext cx="23900" cy="17775"/>
            </a:xfrm>
            <a:custGeom>
              <a:avLst/>
              <a:gdLst/>
              <a:ahLst/>
              <a:cxnLst/>
              <a:rect l="l" t="t" r="r" b="b"/>
              <a:pathLst>
                <a:path w="956" h="711" extrusionOk="0">
                  <a:moveTo>
                    <a:pt x="0" y="0"/>
                  </a:moveTo>
                  <a:lnTo>
                    <a:pt x="0" y="172"/>
                  </a:lnTo>
                  <a:lnTo>
                    <a:pt x="955" y="710"/>
                  </a:lnTo>
                  <a:lnTo>
                    <a:pt x="955" y="539"/>
                  </a:lnTo>
                  <a:lnTo>
                    <a:pt x="0"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995;p34">
              <a:extLst>
                <a:ext uri="{FF2B5EF4-FFF2-40B4-BE49-F238E27FC236}">
                  <a16:creationId xmlns:a16="http://schemas.microsoft.com/office/drawing/2014/main" id="{14CF61C8-3A1B-4550-8B79-8762CD27F366}"/>
                </a:ext>
              </a:extLst>
            </p:cNvPr>
            <p:cNvSpPr/>
            <p:nvPr/>
          </p:nvSpPr>
          <p:spPr>
            <a:xfrm>
              <a:off x="2592025" y="2317825"/>
              <a:ext cx="47775" cy="26950"/>
            </a:xfrm>
            <a:custGeom>
              <a:avLst/>
              <a:gdLst/>
              <a:ahLst/>
              <a:cxnLst/>
              <a:rect l="l" t="t" r="r" b="b"/>
              <a:pathLst>
                <a:path w="1911" h="1078" extrusionOk="0">
                  <a:moveTo>
                    <a:pt x="955" y="0"/>
                  </a:moveTo>
                  <a:lnTo>
                    <a:pt x="0" y="539"/>
                  </a:lnTo>
                  <a:lnTo>
                    <a:pt x="955" y="1078"/>
                  </a:lnTo>
                  <a:lnTo>
                    <a:pt x="1910" y="539"/>
                  </a:lnTo>
                  <a:lnTo>
                    <a:pt x="955"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996;p34">
              <a:extLst>
                <a:ext uri="{FF2B5EF4-FFF2-40B4-BE49-F238E27FC236}">
                  <a16:creationId xmlns:a16="http://schemas.microsoft.com/office/drawing/2014/main" id="{04CE6DD6-ADB2-42CD-BC60-3BCF60C5ED1C}"/>
                </a:ext>
              </a:extLst>
            </p:cNvPr>
            <p:cNvSpPr/>
            <p:nvPr/>
          </p:nvSpPr>
          <p:spPr>
            <a:xfrm>
              <a:off x="2645900" y="2348425"/>
              <a:ext cx="23900" cy="17775"/>
            </a:xfrm>
            <a:custGeom>
              <a:avLst/>
              <a:gdLst/>
              <a:ahLst/>
              <a:cxnLst/>
              <a:rect l="l" t="t" r="r" b="b"/>
              <a:pathLst>
                <a:path w="956" h="711" extrusionOk="0">
                  <a:moveTo>
                    <a:pt x="955" y="1"/>
                  </a:moveTo>
                  <a:lnTo>
                    <a:pt x="0" y="564"/>
                  </a:lnTo>
                  <a:lnTo>
                    <a:pt x="0" y="711"/>
                  </a:lnTo>
                  <a:lnTo>
                    <a:pt x="955" y="148"/>
                  </a:lnTo>
                  <a:lnTo>
                    <a:pt x="955"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997;p34">
              <a:extLst>
                <a:ext uri="{FF2B5EF4-FFF2-40B4-BE49-F238E27FC236}">
                  <a16:creationId xmlns:a16="http://schemas.microsoft.com/office/drawing/2014/main" id="{6942404B-4211-489E-9ED2-020EC176375A}"/>
                </a:ext>
              </a:extLst>
            </p:cNvPr>
            <p:cNvSpPr/>
            <p:nvPr/>
          </p:nvSpPr>
          <p:spPr>
            <a:xfrm>
              <a:off x="2622025" y="2349050"/>
              <a:ext cx="23900" cy="17150"/>
            </a:xfrm>
            <a:custGeom>
              <a:avLst/>
              <a:gdLst/>
              <a:ahLst/>
              <a:cxnLst/>
              <a:rect l="l" t="t" r="r" b="b"/>
              <a:pathLst>
                <a:path w="956" h="686" extrusionOk="0">
                  <a:moveTo>
                    <a:pt x="25" y="0"/>
                  </a:moveTo>
                  <a:lnTo>
                    <a:pt x="0" y="147"/>
                  </a:lnTo>
                  <a:lnTo>
                    <a:pt x="955" y="686"/>
                  </a:lnTo>
                  <a:lnTo>
                    <a:pt x="955" y="539"/>
                  </a:lnTo>
                  <a:lnTo>
                    <a:pt x="25"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998;p34">
              <a:extLst>
                <a:ext uri="{FF2B5EF4-FFF2-40B4-BE49-F238E27FC236}">
                  <a16:creationId xmlns:a16="http://schemas.microsoft.com/office/drawing/2014/main" id="{3A25A6F7-6B04-45F3-929B-CDD868AD5A68}"/>
                </a:ext>
              </a:extLst>
            </p:cNvPr>
            <p:cNvSpPr/>
            <p:nvPr/>
          </p:nvSpPr>
          <p:spPr>
            <a:xfrm>
              <a:off x="2622625" y="2334975"/>
              <a:ext cx="47175" cy="27575"/>
            </a:xfrm>
            <a:custGeom>
              <a:avLst/>
              <a:gdLst/>
              <a:ahLst/>
              <a:cxnLst/>
              <a:rect l="l" t="t" r="r" b="b"/>
              <a:pathLst>
                <a:path w="1887" h="1103" extrusionOk="0">
                  <a:moveTo>
                    <a:pt x="931" y="0"/>
                  </a:moveTo>
                  <a:lnTo>
                    <a:pt x="1" y="563"/>
                  </a:lnTo>
                  <a:lnTo>
                    <a:pt x="931" y="1102"/>
                  </a:lnTo>
                  <a:lnTo>
                    <a:pt x="1886" y="539"/>
                  </a:lnTo>
                  <a:lnTo>
                    <a:pt x="931"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999;p34">
              <a:extLst>
                <a:ext uri="{FF2B5EF4-FFF2-40B4-BE49-F238E27FC236}">
                  <a16:creationId xmlns:a16="http://schemas.microsoft.com/office/drawing/2014/main" id="{E5A32C77-BCDA-4BA1-838C-A0F83093749D}"/>
                </a:ext>
              </a:extLst>
            </p:cNvPr>
            <p:cNvSpPr/>
            <p:nvPr/>
          </p:nvSpPr>
          <p:spPr>
            <a:xfrm>
              <a:off x="2675900" y="2366175"/>
              <a:ext cx="23900" cy="17175"/>
            </a:xfrm>
            <a:custGeom>
              <a:avLst/>
              <a:gdLst/>
              <a:ahLst/>
              <a:cxnLst/>
              <a:rect l="l" t="t" r="r" b="b"/>
              <a:pathLst>
                <a:path w="956" h="687" extrusionOk="0">
                  <a:moveTo>
                    <a:pt x="955" y="1"/>
                  </a:moveTo>
                  <a:lnTo>
                    <a:pt x="0" y="540"/>
                  </a:lnTo>
                  <a:lnTo>
                    <a:pt x="0" y="687"/>
                  </a:lnTo>
                  <a:lnTo>
                    <a:pt x="955" y="148"/>
                  </a:lnTo>
                  <a:lnTo>
                    <a:pt x="955"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1000;p34">
              <a:extLst>
                <a:ext uri="{FF2B5EF4-FFF2-40B4-BE49-F238E27FC236}">
                  <a16:creationId xmlns:a16="http://schemas.microsoft.com/office/drawing/2014/main" id="{F994CB30-DF54-4E8C-B6EB-1BCC8CAEB57F}"/>
                </a:ext>
              </a:extLst>
            </p:cNvPr>
            <p:cNvSpPr/>
            <p:nvPr/>
          </p:nvSpPr>
          <p:spPr>
            <a:xfrm>
              <a:off x="2652625" y="2366175"/>
              <a:ext cx="23300" cy="17175"/>
            </a:xfrm>
            <a:custGeom>
              <a:avLst/>
              <a:gdLst/>
              <a:ahLst/>
              <a:cxnLst/>
              <a:rect l="l" t="t" r="r" b="b"/>
              <a:pathLst>
                <a:path w="932" h="687" extrusionOk="0">
                  <a:moveTo>
                    <a:pt x="1" y="1"/>
                  </a:moveTo>
                  <a:lnTo>
                    <a:pt x="1" y="148"/>
                  </a:lnTo>
                  <a:lnTo>
                    <a:pt x="931" y="687"/>
                  </a:lnTo>
                  <a:lnTo>
                    <a:pt x="931" y="540"/>
                  </a:lnTo>
                  <a:lnTo>
                    <a:pt x="1"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1001;p34">
              <a:extLst>
                <a:ext uri="{FF2B5EF4-FFF2-40B4-BE49-F238E27FC236}">
                  <a16:creationId xmlns:a16="http://schemas.microsoft.com/office/drawing/2014/main" id="{5ADA5514-73DE-44A1-ABF7-08B5855664C9}"/>
                </a:ext>
              </a:extLst>
            </p:cNvPr>
            <p:cNvSpPr/>
            <p:nvPr/>
          </p:nvSpPr>
          <p:spPr>
            <a:xfrm>
              <a:off x="2652625" y="2352100"/>
              <a:ext cx="47175" cy="27575"/>
            </a:xfrm>
            <a:custGeom>
              <a:avLst/>
              <a:gdLst/>
              <a:ahLst/>
              <a:cxnLst/>
              <a:rect l="l" t="t" r="r" b="b"/>
              <a:pathLst>
                <a:path w="1887" h="1103" extrusionOk="0">
                  <a:moveTo>
                    <a:pt x="956" y="1"/>
                  </a:moveTo>
                  <a:lnTo>
                    <a:pt x="1" y="564"/>
                  </a:lnTo>
                  <a:lnTo>
                    <a:pt x="931" y="1103"/>
                  </a:lnTo>
                  <a:lnTo>
                    <a:pt x="1886" y="564"/>
                  </a:lnTo>
                  <a:lnTo>
                    <a:pt x="956"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1002;p34">
              <a:extLst>
                <a:ext uri="{FF2B5EF4-FFF2-40B4-BE49-F238E27FC236}">
                  <a16:creationId xmlns:a16="http://schemas.microsoft.com/office/drawing/2014/main" id="{C1885C88-9D5B-42AF-B30D-9E9807C28DD0}"/>
                </a:ext>
              </a:extLst>
            </p:cNvPr>
            <p:cNvSpPr/>
            <p:nvPr/>
          </p:nvSpPr>
          <p:spPr>
            <a:xfrm>
              <a:off x="2705875" y="2383325"/>
              <a:ext cx="23900" cy="17775"/>
            </a:xfrm>
            <a:custGeom>
              <a:avLst/>
              <a:gdLst/>
              <a:ahLst/>
              <a:cxnLst/>
              <a:rect l="l" t="t" r="r" b="b"/>
              <a:pathLst>
                <a:path w="956" h="711" extrusionOk="0">
                  <a:moveTo>
                    <a:pt x="956" y="1"/>
                  </a:moveTo>
                  <a:lnTo>
                    <a:pt x="1" y="564"/>
                  </a:lnTo>
                  <a:lnTo>
                    <a:pt x="1" y="711"/>
                  </a:lnTo>
                  <a:lnTo>
                    <a:pt x="956" y="148"/>
                  </a:lnTo>
                  <a:lnTo>
                    <a:pt x="956"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1003;p34">
              <a:extLst>
                <a:ext uri="{FF2B5EF4-FFF2-40B4-BE49-F238E27FC236}">
                  <a16:creationId xmlns:a16="http://schemas.microsoft.com/office/drawing/2014/main" id="{6FE418E7-5E20-4989-864F-746B96B84B1E}"/>
                </a:ext>
              </a:extLst>
            </p:cNvPr>
            <p:cNvSpPr/>
            <p:nvPr/>
          </p:nvSpPr>
          <p:spPr>
            <a:xfrm>
              <a:off x="2682625" y="2383325"/>
              <a:ext cx="23275" cy="17775"/>
            </a:xfrm>
            <a:custGeom>
              <a:avLst/>
              <a:gdLst/>
              <a:ahLst/>
              <a:cxnLst/>
              <a:rect l="l" t="t" r="r" b="b"/>
              <a:pathLst>
                <a:path w="931" h="711" extrusionOk="0">
                  <a:moveTo>
                    <a:pt x="0" y="1"/>
                  </a:moveTo>
                  <a:lnTo>
                    <a:pt x="0" y="172"/>
                  </a:lnTo>
                  <a:lnTo>
                    <a:pt x="931" y="711"/>
                  </a:lnTo>
                  <a:lnTo>
                    <a:pt x="931" y="564"/>
                  </a:lnTo>
                  <a:lnTo>
                    <a:pt x="0"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1004;p34">
              <a:extLst>
                <a:ext uri="{FF2B5EF4-FFF2-40B4-BE49-F238E27FC236}">
                  <a16:creationId xmlns:a16="http://schemas.microsoft.com/office/drawing/2014/main" id="{BD36173B-5DB0-4A8E-A8EF-C5A977A0FBF4}"/>
                </a:ext>
              </a:extLst>
            </p:cNvPr>
            <p:cNvSpPr/>
            <p:nvPr/>
          </p:nvSpPr>
          <p:spPr>
            <a:xfrm>
              <a:off x="2682625" y="2369850"/>
              <a:ext cx="47150" cy="27575"/>
            </a:xfrm>
            <a:custGeom>
              <a:avLst/>
              <a:gdLst/>
              <a:ahLst/>
              <a:cxnLst/>
              <a:rect l="l" t="t" r="r" b="b"/>
              <a:pathLst>
                <a:path w="1886" h="1103" extrusionOk="0">
                  <a:moveTo>
                    <a:pt x="955" y="1"/>
                  </a:moveTo>
                  <a:lnTo>
                    <a:pt x="0" y="540"/>
                  </a:lnTo>
                  <a:lnTo>
                    <a:pt x="931" y="1103"/>
                  </a:lnTo>
                  <a:lnTo>
                    <a:pt x="1886" y="540"/>
                  </a:lnTo>
                  <a:lnTo>
                    <a:pt x="955"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1005;p34">
              <a:extLst>
                <a:ext uri="{FF2B5EF4-FFF2-40B4-BE49-F238E27FC236}">
                  <a16:creationId xmlns:a16="http://schemas.microsoft.com/office/drawing/2014/main" id="{A690DE16-E969-4119-B7AF-6FD34687618A}"/>
                </a:ext>
              </a:extLst>
            </p:cNvPr>
            <p:cNvSpPr/>
            <p:nvPr/>
          </p:nvSpPr>
          <p:spPr>
            <a:xfrm>
              <a:off x="2735875" y="2400475"/>
              <a:ext cx="23900" cy="17775"/>
            </a:xfrm>
            <a:custGeom>
              <a:avLst/>
              <a:gdLst/>
              <a:ahLst/>
              <a:cxnLst/>
              <a:rect l="l" t="t" r="r" b="b"/>
              <a:pathLst>
                <a:path w="956" h="711" extrusionOk="0">
                  <a:moveTo>
                    <a:pt x="956" y="0"/>
                  </a:moveTo>
                  <a:lnTo>
                    <a:pt x="1" y="564"/>
                  </a:lnTo>
                  <a:lnTo>
                    <a:pt x="1" y="710"/>
                  </a:lnTo>
                  <a:lnTo>
                    <a:pt x="956" y="172"/>
                  </a:lnTo>
                  <a:lnTo>
                    <a:pt x="956"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1006;p34">
              <a:extLst>
                <a:ext uri="{FF2B5EF4-FFF2-40B4-BE49-F238E27FC236}">
                  <a16:creationId xmlns:a16="http://schemas.microsoft.com/office/drawing/2014/main" id="{C3618627-8EEF-468F-A8B9-1F1C540343A6}"/>
                </a:ext>
              </a:extLst>
            </p:cNvPr>
            <p:cNvSpPr/>
            <p:nvPr/>
          </p:nvSpPr>
          <p:spPr>
            <a:xfrm>
              <a:off x="2712625" y="2401075"/>
              <a:ext cx="23275" cy="17175"/>
            </a:xfrm>
            <a:custGeom>
              <a:avLst/>
              <a:gdLst/>
              <a:ahLst/>
              <a:cxnLst/>
              <a:rect l="l" t="t" r="r" b="b"/>
              <a:pathLst>
                <a:path w="931" h="687" extrusionOk="0">
                  <a:moveTo>
                    <a:pt x="0" y="1"/>
                  </a:moveTo>
                  <a:lnTo>
                    <a:pt x="0" y="148"/>
                  </a:lnTo>
                  <a:lnTo>
                    <a:pt x="931" y="686"/>
                  </a:lnTo>
                  <a:lnTo>
                    <a:pt x="931" y="540"/>
                  </a:lnTo>
                  <a:lnTo>
                    <a:pt x="0"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1007;p34">
              <a:extLst>
                <a:ext uri="{FF2B5EF4-FFF2-40B4-BE49-F238E27FC236}">
                  <a16:creationId xmlns:a16="http://schemas.microsoft.com/office/drawing/2014/main" id="{463CDAA6-3EE0-43D6-9740-F629AC259F08}"/>
                </a:ext>
              </a:extLst>
            </p:cNvPr>
            <p:cNvSpPr/>
            <p:nvPr/>
          </p:nvSpPr>
          <p:spPr>
            <a:xfrm>
              <a:off x="2712625" y="2387000"/>
              <a:ext cx="47150" cy="27575"/>
            </a:xfrm>
            <a:custGeom>
              <a:avLst/>
              <a:gdLst/>
              <a:ahLst/>
              <a:cxnLst/>
              <a:rect l="l" t="t" r="r" b="b"/>
              <a:pathLst>
                <a:path w="1886" h="1103" extrusionOk="0">
                  <a:moveTo>
                    <a:pt x="955" y="1"/>
                  </a:moveTo>
                  <a:lnTo>
                    <a:pt x="0" y="564"/>
                  </a:lnTo>
                  <a:lnTo>
                    <a:pt x="931" y="1103"/>
                  </a:lnTo>
                  <a:lnTo>
                    <a:pt x="1886" y="539"/>
                  </a:lnTo>
                  <a:lnTo>
                    <a:pt x="955"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1008;p34">
              <a:extLst>
                <a:ext uri="{FF2B5EF4-FFF2-40B4-BE49-F238E27FC236}">
                  <a16:creationId xmlns:a16="http://schemas.microsoft.com/office/drawing/2014/main" id="{0B9E2B5E-3F7D-4BB2-B89F-BF737DAF6D50}"/>
                </a:ext>
              </a:extLst>
            </p:cNvPr>
            <p:cNvSpPr/>
            <p:nvPr/>
          </p:nvSpPr>
          <p:spPr>
            <a:xfrm>
              <a:off x="2765875" y="2418225"/>
              <a:ext cx="23900" cy="17775"/>
            </a:xfrm>
            <a:custGeom>
              <a:avLst/>
              <a:gdLst/>
              <a:ahLst/>
              <a:cxnLst/>
              <a:rect l="l" t="t" r="r" b="b"/>
              <a:pathLst>
                <a:path w="956" h="711" extrusionOk="0">
                  <a:moveTo>
                    <a:pt x="956" y="0"/>
                  </a:moveTo>
                  <a:lnTo>
                    <a:pt x="25" y="539"/>
                  </a:lnTo>
                  <a:lnTo>
                    <a:pt x="1" y="711"/>
                  </a:lnTo>
                  <a:lnTo>
                    <a:pt x="956" y="147"/>
                  </a:lnTo>
                  <a:lnTo>
                    <a:pt x="956"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1009;p34">
              <a:extLst>
                <a:ext uri="{FF2B5EF4-FFF2-40B4-BE49-F238E27FC236}">
                  <a16:creationId xmlns:a16="http://schemas.microsoft.com/office/drawing/2014/main" id="{93A54A77-92DC-4944-A8CD-4861E9A18B51}"/>
                </a:ext>
              </a:extLst>
            </p:cNvPr>
            <p:cNvSpPr/>
            <p:nvPr/>
          </p:nvSpPr>
          <p:spPr>
            <a:xfrm>
              <a:off x="2742625" y="2418225"/>
              <a:ext cx="23900" cy="17775"/>
            </a:xfrm>
            <a:custGeom>
              <a:avLst/>
              <a:gdLst/>
              <a:ahLst/>
              <a:cxnLst/>
              <a:rect l="l" t="t" r="r" b="b"/>
              <a:pathLst>
                <a:path w="956" h="711" extrusionOk="0">
                  <a:moveTo>
                    <a:pt x="0" y="0"/>
                  </a:moveTo>
                  <a:lnTo>
                    <a:pt x="0" y="147"/>
                  </a:lnTo>
                  <a:lnTo>
                    <a:pt x="931" y="711"/>
                  </a:lnTo>
                  <a:lnTo>
                    <a:pt x="955" y="539"/>
                  </a:lnTo>
                  <a:lnTo>
                    <a:pt x="0"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1010;p34">
              <a:extLst>
                <a:ext uri="{FF2B5EF4-FFF2-40B4-BE49-F238E27FC236}">
                  <a16:creationId xmlns:a16="http://schemas.microsoft.com/office/drawing/2014/main" id="{F3069D4E-846A-48D3-BA1A-38FA7F8C6C71}"/>
                </a:ext>
              </a:extLst>
            </p:cNvPr>
            <p:cNvSpPr/>
            <p:nvPr/>
          </p:nvSpPr>
          <p:spPr>
            <a:xfrm>
              <a:off x="2742625" y="2404750"/>
              <a:ext cx="47150" cy="26975"/>
            </a:xfrm>
            <a:custGeom>
              <a:avLst/>
              <a:gdLst/>
              <a:ahLst/>
              <a:cxnLst/>
              <a:rect l="l" t="t" r="r" b="b"/>
              <a:pathLst>
                <a:path w="1886" h="1079" extrusionOk="0">
                  <a:moveTo>
                    <a:pt x="955" y="1"/>
                  </a:moveTo>
                  <a:lnTo>
                    <a:pt x="0" y="539"/>
                  </a:lnTo>
                  <a:lnTo>
                    <a:pt x="955" y="1078"/>
                  </a:lnTo>
                  <a:lnTo>
                    <a:pt x="1886" y="539"/>
                  </a:lnTo>
                  <a:lnTo>
                    <a:pt x="955"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1011;p34">
              <a:extLst>
                <a:ext uri="{FF2B5EF4-FFF2-40B4-BE49-F238E27FC236}">
                  <a16:creationId xmlns:a16="http://schemas.microsoft.com/office/drawing/2014/main" id="{7D8BB2F5-8056-41D7-AEE3-EC48038D5D45}"/>
                </a:ext>
              </a:extLst>
            </p:cNvPr>
            <p:cNvSpPr/>
            <p:nvPr/>
          </p:nvSpPr>
          <p:spPr>
            <a:xfrm>
              <a:off x="2796500" y="2435375"/>
              <a:ext cx="23900" cy="17775"/>
            </a:xfrm>
            <a:custGeom>
              <a:avLst/>
              <a:gdLst/>
              <a:ahLst/>
              <a:cxnLst/>
              <a:rect l="l" t="t" r="r" b="b"/>
              <a:pathLst>
                <a:path w="956" h="711" extrusionOk="0">
                  <a:moveTo>
                    <a:pt x="955" y="0"/>
                  </a:moveTo>
                  <a:lnTo>
                    <a:pt x="0" y="563"/>
                  </a:lnTo>
                  <a:lnTo>
                    <a:pt x="0" y="710"/>
                  </a:lnTo>
                  <a:lnTo>
                    <a:pt x="955" y="147"/>
                  </a:lnTo>
                  <a:lnTo>
                    <a:pt x="955"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1012;p34">
              <a:extLst>
                <a:ext uri="{FF2B5EF4-FFF2-40B4-BE49-F238E27FC236}">
                  <a16:creationId xmlns:a16="http://schemas.microsoft.com/office/drawing/2014/main" id="{7726311E-9D94-401E-9CAC-2963CEA40B39}"/>
                </a:ext>
              </a:extLst>
            </p:cNvPr>
            <p:cNvSpPr/>
            <p:nvPr/>
          </p:nvSpPr>
          <p:spPr>
            <a:xfrm>
              <a:off x="2772625" y="2435975"/>
              <a:ext cx="23900" cy="17175"/>
            </a:xfrm>
            <a:custGeom>
              <a:avLst/>
              <a:gdLst/>
              <a:ahLst/>
              <a:cxnLst/>
              <a:rect l="l" t="t" r="r" b="b"/>
              <a:pathLst>
                <a:path w="956" h="687" extrusionOk="0">
                  <a:moveTo>
                    <a:pt x="0" y="1"/>
                  </a:moveTo>
                  <a:lnTo>
                    <a:pt x="0" y="148"/>
                  </a:lnTo>
                  <a:lnTo>
                    <a:pt x="955" y="686"/>
                  </a:lnTo>
                  <a:lnTo>
                    <a:pt x="955" y="539"/>
                  </a:lnTo>
                  <a:lnTo>
                    <a:pt x="0"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1013;p34">
              <a:extLst>
                <a:ext uri="{FF2B5EF4-FFF2-40B4-BE49-F238E27FC236}">
                  <a16:creationId xmlns:a16="http://schemas.microsoft.com/office/drawing/2014/main" id="{68CFE9AD-9A6B-449C-82DB-8C17B5F89901}"/>
                </a:ext>
              </a:extLst>
            </p:cNvPr>
            <p:cNvSpPr/>
            <p:nvPr/>
          </p:nvSpPr>
          <p:spPr>
            <a:xfrm>
              <a:off x="2772625" y="2421900"/>
              <a:ext cx="47775" cy="27575"/>
            </a:xfrm>
            <a:custGeom>
              <a:avLst/>
              <a:gdLst/>
              <a:ahLst/>
              <a:cxnLst/>
              <a:rect l="l" t="t" r="r" b="b"/>
              <a:pathLst>
                <a:path w="1911" h="1103" extrusionOk="0">
                  <a:moveTo>
                    <a:pt x="955" y="0"/>
                  </a:moveTo>
                  <a:lnTo>
                    <a:pt x="0" y="564"/>
                  </a:lnTo>
                  <a:lnTo>
                    <a:pt x="955" y="1102"/>
                  </a:lnTo>
                  <a:lnTo>
                    <a:pt x="1910" y="539"/>
                  </a:lnTo>
                  <a:lnTo>
                    <a:pt x="955"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1014;p34">
              <a:extLst>
                <a:ext uri="{FF2B5EF4-FFF2-40B4-BE49-F238E27FC236}">
                  <a16:creationId xmlns:a16="http://schemas.microsoft.com/office/drawing/2014/main" id="{B01BB93A-29D5-472B-8369-51F20361A3F8}"/>
                </a:ext>
              </a:extLst>
            </p:cNvPr>
            <p:cNvSpPr/>
            <p:nvPr/>
          </p:nvSpPr>
          <p:spPr>
            <a:xfrm>
              <a:off x="2826500" y="2452500"/>
              <a:ext cx="23900" cy="17775"/>
            </a:xfrm>
            <a:custGeom>
              <a:avLst/>
              <a:gdLst/>
              <a:ahLst/>
              <a:cxnLst/>
              <a:rect l="l" t="t" r="r" b="b"/>
              <a:pathLst>
                <a:path w="956" h="711" extrusionOk="0">
                  <a:moveTo>
                    <a:pt x="955" y="1"/>
                  </a:moveTo>
                  <a:lnTo>
                    <a:pt x="0" y="564"/>
                  </a:lnTo>
                  <a:lnTo>
                    <a:pt x="0" y="711"/>
                  </a:lnTo>
                  <a:lnTo>
                    <a:pt x="955" y="172"/>
                  </a:lnTo>
                  <a:lnTo>
                    <a:pt x="955"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1015;p34">
              <a:extLst>
                <a:ext uri="{FF2B5EF4-FFF2-40B4-BE49-F238E27FC236}">
                  <a16:creationId xmlns:a16="http://schemas.microsoft.com/office/drawing/2014/main" id="{C78BE506-30AB-46F8-AB80-0440292B2602}"/>
                </a:ext>
              </a:extLst>
            </p:cNvPr>
            <p:cNvSpPr/>
            <p:nvPr/>
          </p:nvSpPr>
          <p:spPr>
            <a:xfrm>
              <a:off x="2802625" y="2453125"/>
              <a:ext cx="23900" cy="17150"/>
            </a:xfrm>
            <a:custGeom>
              <a:avLst/>
              <a:gdLst/>
              <a:ahLst/>
              <a:cxnLst/>
              <a:rect l="l" t="t" r="r" b="b"/>
              <a:pathLst>
                <a:path w="956" h="686" extrusionOk="0">
                  <a:moveTo>
                    <a:pt x="0" y="0"/>
                  </a:moveTo>
                  <a:lnTo>
                    <a:pt x="0" y="147"/>
                  </a:lnTo>
                  <a:lnTo>
                    <a:pt x="955" y="686"/>
                  </a:lnTo>
                  <a:lnTo>
                    <a:pt x="955" y="539"/>
                  </a:lnTo>
                  <a:lnTo>
                    <a:pt x="0"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1016;p34">
              <a:extLst>
                <a:ext uri="{FF2B5EF4-FFF2-40B4-BE49-F238E27FC236}">
                  <a16:creationId xmlns:a16="http://schemas.microsoft.com/office/drawing/2014/main" id="{DCCCB0B8-91D8-48A3-BE0E-AC3A67D49A63}"/>
                </a:ext>
              </a:extLst>
            </p:cNvPr>
            <p:cNvSpPr/>
            <p:nvPr/>
          </p:nvSpPr>
          <p:spPr>
            <a:xfrm>
              <a:off x="2802625" y="2439050"/>
              <a:ext cx="47775" cy="27550"/>
            </a:xfrm>
            <a:custGeom>
              <a:avLst/>
              <a:gdLst/>
              <a:ahLst/>
              <a:cxnLst/>
              <a:rect l="l" t="t" r="r" b="b"/>
              <a:pathLst>
                <a:path w="1911" h="1102" extrusionOk="0">
                  <a:moveTo>
                    <a:pt x="955" y="0"/>
                  </a:moveTo>
                  <a:lnTo>
                    <a:pt x="0" y="563"/>
                  </a:lnTo>
                  <a:lnTo>
                    <a:pt x="955" y="1102"/>
                  </a:lnTo>
                  <a:lnTo>
                    <a:pt x="1910" y="539"/>
                  </a:lnTo>
                  <a:lnTo>
                    <a:pt x="955"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1017;p34">
              <a:extLst>
                <a:ext uri="{FF2B5EF4-FFF2-40B4-BE49-F238E27FC236}">
                  <a16:creationId xmlns:a16="http://schemas.microsoft.com/office/drawing/2014/main" id="{AEB2F820-6C1D-4614-AE06-FBCE70AF3458}"/>
                </a:ext>
              </a:extLst>
            </p:cNvPr>
            <p:cNvSpPr/>
            <p:nvPr/>
          </p:nvSpPr>
          <p:spPr>
            <a:xfrm>
              <a:off x="2856500" y="2470250"/>
              <a:ext cx="23900" cy="17800"/>
            </a:xfrm>
            <a:custGeom>
              <a:avLst/>
              <a:gdLst/>
              <a:ahLst/>
              <a:cxnLst/>
              <a:rect l="l" t="t" r="r" b="b"/>
              <a:pathLst>
                <a:path w="956" h="712" extrusionOk="0">
                  <a:moveTo>
                    <a:pt x="955" y="1"/>
                  </a:moveTo>
                  <a:lnTo>
                    <a:pt x="0" y="564"/>
                  </a:lnTo>
                  <a:lnTo>
                    <a:pt x="0" y="711"/>
                  </a:lnTo>
                  <a:lnTo>
                    <a:pt x="955" y="148"/>
                  </a:lnTo>
                  <a:lnTo>
                    <a:pt x="955"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1018;p34">
              <a:extLst>
                <a:ext uri="{FF2B5EF4-FFF2-40B4-BE49-F238E27FC236}">
                  <a16:creationId xmlns:a16="http://schemas.microsoft.com/office/drawing/2014/main" id="{910DE268-63AE-4EAD-BABC-9FB22A49B56B}"/>
                </a:ext>
              </a:extLst>
            </p:cNvPr>
            <p:cNvSpPr/>
            <p:nvPr/>
          </p:nvSpPr>
          <p:spPr>
            <a:xfrm>
              <a:off x="2832600" y="2470250"/>
              <a:ext cx="23900" cy="17800"/>
            </a:xfrm>
            <a:custGeom>
              <a:avLst/>
              <a:gdLst/>
              <a:ahLst/>
              <a:cxnLst/>
              <a:rect l="l" t="t" r="r" b="b"/>
              <a:pathLst>
                <a:path w="956" h="712" extrusionOk="0">
                  <a:moveTo>
                    <a:pt x="1" y="1"/>
                  </a:moveTo>
                  <a:lnTo>
                    <a:pt x="1" y="148"/>
                  </a:lnTo>
                  <a:lnTo>
                    <a:pt x="956" y="711"/>
                  </a:lnTo>
                  <a:lnTo>
                    <a:pt x="956" y="564"/>
                  </a:lnTo>
                  <a:lnTo>
                    <a:pt x="1"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1019;p34">
              <a:extLst>
                <a:ext uri="{FF2B5EF4-FFF2-40B4-BE49-F238E27FC236}">
                  <a16:creationId xmlns:a16="http://schemas.microsoft.com/office/drawing/2014/main" id="{5D67CF1C-BC9C-4F6B-8412-6669719DECE7}"/>
                </a:ext>
              </a:extLst>
            </p:cNvPr>
            <p:cNvSpPr/>
            <p:nvPr/>
          </p:nvSpPr>
          <p:spPr>
            <a:xfrm>
              <a:off x="2832600" y="2456800"/>
              <a:ext cx="47800" cy="27575"/>
            </a:xfrm>
            <a:custGeom>
              <a:avLst/>
              <a:gdLst/>
              <a:ahLst/>
              <a:cxnLst/>
              <a:rect l="l" t="t" r="r" b="b"/>
              <a:pathLst>
                <a:path w="1912" h="1103" extrusionOk="0">
                  <a:moveTo>
                    <a:pt x="956" y="0"/>
                  </a:moveTo>
                  <a:lnTo>
                    <a:pt x="1" y="539"/>
                  </a:lnTo>
                  <a:lnTo>
                    <a:pt x="956" y="1102"/>
                  </a:lnTo>
                  <a:lnTo>
                    <a:pt x="1911" y="539"/>
                  </a:lnTo>
                  <a:lnTo>
                    <a:pt x="956"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1020;p34">
              <a:extLst>
                <a:ext uri="{FF2B5EF4-FFF2-40B4-BE49-F238E27FC236}">
                  <a16:creationId xmlns:a16="http://schemas.microsoft.com/office/drawing/2014/main" id="{EC5E460E-3126-4A51-B5BE-D707771423FD}"/>
                </a:ext>
              </a:extLst>
            </p:cNvPr>
            <p:cNvSpPr/>
            <p:nvPr/>
          </p:nvSpPr>
          <p:spPr>
            <a:xfrm>
              <a:off x="2886475" y="2487400"/>
              <a:ext cx="23900" cy="17775"/>
            </a:xfrm>
            <a:custGeom>
              <a:avLst/>
              <a:gdLst/>
              <a:ahLst/>
              <a:cxnLst/>
              <a:rect l="l" t="t" r="r" b="b"/>
              <a:pathLst>
                <a:path w="956" h="711" extrusionOk="0">
                  <a:moveTo>
                    <a:pt x="956" y="1"/>
                  </a:moveTo>
                  <a:lnTo>
                    <a:pt x="1" y="564"/>
                  </a:lnTo>
                  <a:lnTo>
                    <a:pt x="1" y="711"/>
                  </a:lnTo>
                  <a:lnTo>
                    <a:pt x="956" y="148"/>
                  </a:lnTo>
                  <a:lnTo>
                    <a:pt x="956"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1021;p34">
              <a:extLst>
                <a:ext uri="{FF2B5EF4-FFF2-40B4-BE49-F238E27FC236}">
                  <a16:creationId xmlns:a16="http://schemas.microsoft.com/office/drawing/2014/main" id="{C2F025D0-BAFD-4339-9A87-0E95123E5BBD}"/>
                </a:ext>
              </a:extLst>
            </p:cNvPr>
            <p:cNvSpPr/>
            <p:nvPr/>
          </p:nvSpPr>
          <p:spPr>
            <a:xfrm>
              <a:off x="2863225" y="2488025"/>
              <a:ext cx="23275" cy="17150"/>
            </a:xfrm>
            <a:custGeom>
              <a:avLst/>
              <a:gdLst/>
              <a:ahLst/>
              <a:cxnLst/>
              <a:rect l="l" t="t" r="r" b="b"/>
              <a:pathLst>
                <a:path w="931" h="686" extrusionOk="0">
                  <a:moveTo>
                    <a:pt x="0" y="0"/>
                  </a:moveTo>
                  <a:lnTo>
                    <a:pt x="0" y="147"/>
                  </a:lnTo>
                  <a:lnTo>
                    <a:pt x="931" y="686"/>
                  </a:lnTo>
                  <a:lnTo>
                    <a:pt x="931" y="539"/>
                  </a:lnTo>
                  <a:lnTo>
                    <a:pt x="0"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1022;p34">
              <a:extLst>
                <a:ext uri="{FF2B5EF4-FFF2-40B4-BE49-F238E27FC236}">
                  <a16:creationId xmlns:a16="http://schemas.microsoft.com/office/drawing/2014/main" id="{641F4F6B-86B1-4A05-912A-81BB723B6010}"/>
                </a:ext>
              </a:extLst>
            </p:cNvPr>
            <p:cNvSpPr/>
            <p:nvPr/>
          </p:nvSpPr>
          <p:spPr>
            <a:xfrm>
              <a:off x="2863225" y="2473925"/>
              <a:ext cx="47150" cy="27575"/>
            </a:xfrm>
            <a:custGeom>
              <a:avLst/>
              <a:gdLst/>
              <a:ahLst/>
              <a:cxnLst/>
              <a:rect l="l" t="t" r="r" b="b"/>
              <a:pathLst>
                <a:path w="1886" h="1103" extrusionOk="0">
                  <a:moveTo>
                    <a:pt x="955" y="1"/>
                  </a:moveTo>
                  <a:lnTo>
                    <a:pt x="0" y="564"/>
                  </a:lnTo>
                  <a:lnTo>
                    <a:pt x="931" y="1103"/>
                  </a:lnTo>
                  <a:lnTo>
                    <a:pt x="1886" y="540"/>
                  </a:lnTo>
                  <a:lnTo>
                    <a:pt x="955"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1023;p34">
              <a:extLst>
                <a:ext uri="{FF2B5EF4-FFF2-40B4-BE49-F238E27FC236}">
                  <a16:creationId xmlns:a16="http://schemas.microsoft.com/office/drawing/2014/main" id="{C4E14711-01CC-4C8D-862D-B1143B3361A5}"/>
                </a:ext>
              </a:extLst>
            </p:cNvPr>
            <p:cNvSpPr/>
            <p:nvPr/>
          </p:nvSpPr>
          <p:spPr>
            <a:xfrm>
              <a:off x="2946475" y="2522300"/>
              <a:ext cx="23900" cy="17775"/>
            </a:xfrm>
            <a:custGeom>
              <a:avLst/>
              <a:gdLst/>
              <a:ahLst/>
              <a:cxnLst/>
              <a:rect l="l" t="t" r="r" b="b"/>
              <a:pathLst>
                <a:path w="956" h="711" extrusionOk="0">
                  <a:moveTo>
                    <a:pt x="956" y="0"/>
                  </a:moveTo>
                  <a:lnTo>
                    <a:pt x="1" y="564"/>
                  </a:lnTo>
                  <a:lnTo>
                    <a:pt x="1" y="711"/>
                  </a:lnTo>
                  <a:lnTo>
                    <a:pt x="956" y="147"/>
                  </a:lnTo>
                  <a:lnTo>
                    <a:pt x="956"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1024;p34">
              <a:extLst>
                <a:ext uri="{FF2B5EF4-FFF2-40B4-BE49-F238E27FC236}">
                  <a16:creationId xmlns:a16="http://schemas.microsoft.com/office/drawing/2014/main" id="{8290846B-9B55-4D76-A60F-B5054AB3535C}"/>
                </a:ext>
              </a:extLst>
            </p:cNvPr>
            <p:cNvSpPr/>
            <p:nvPr/>
          </p:nvSpPr>
          <p:spPr>
            <a:xfrm>
              <a:off x="2893225" y="2505150"/>
              <a:ext cx="53275" cy="34925"/>
            </a:xfrm>
            <a:custGeom>
              <a:avLst/>
              <a:gdLst/>
              <a:ahLst/>
              <a:cxnLst/>
              <a:rect l="l" t="t" r="r" b="b"/>
              <a:pathLst>
                <a:path w="2131" h="1397" extrusionOk="0">
                  <a:moveTo>
                    <a:pt x="0" y="1"/>
                  </a:moveTo>
                  <a:lnTo>
                    <a:pt x="0" y="148"/>
                  </a:lnTo>
                  <a:lnTo>
                    <a:pt x="2131" y="1397"/>
                  </a:lnTo>
                  <a:lnTo>
                    <a:pt x="2131" y="1250"/>
                  </a:lnTo>
                  <a:lnTo>
                    <a:pt x="0"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1025;p34">
              <a:extLst>
                <a:ext uri="{FF2B5EF4-FFF2-40B4-BE49-F238E27FC236}">
                  <a16:creationId xmlns:a16="http://schemas.microsoft.com/office/drawing/2014/main" id="{1B4BD40B-C8D6-49D9-B8D8-BBD7A26F9B5D}"/>
                </a:ext>
              </a:extLst>
            </p:cNvPr>
            <p:cNvSpPr/>
            <p:nvPr/>
          </p:nvSpPr>
          <p:spPr>
            <a:xfrm>
              <a:off x="2893225" y="2491075"/>
              <a:ext cx="77150" cy="45325"/>
            </a:xfrm>
            <a:custGeom>
              <a:avLst/>
              <a:gdLst/>
              <a:ahLst/>
              <a:cxnLst/>
              <a:rect l="l" t="t" r="r" b="b"/>
              <a:pathLst>
                <a:path w="3086" h="1813" extrusionOk="0">
                  <a:moveTo>
                    <a:pt x="955" y="1"/>
                  </a:moveTo>
                  <a:lnTo>
                    <a:pt x="0" y="564"/>
                  </a:lnTo>
                  <a:lnTo>
                    <a:pt x="2131" y="1813"/>
                  </a:lnTo>
                  <a:lnTo>
                    <a:pt x="3086" y="1249"/>
                  </a:lnTo>
                  <a:lnTo>
                    <a:pt x="955"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1026;p34">
              <a:extLst>
                <a:ext uri="{FF2B5EF4-FFF2-40B4-BE49-F238E27FC236}">
                  <a16:creationId xmlns:a16="http://schemas.microsoft.com/office/drawing/2014/main" id="{6B58E970-5590-4550-88BB-0B4446D8D547}"/>
                </a:ext>
              </a:extLst>
            </p:cNvPr>
            <p:cNvSpPr/>
            <p:nvPr/>
          </p:nvSpPr>
          <p:spPr>
            <a:xfrm>
              <a:off x="2615275" y="2366175"/>
              <a:ext cx="23900" cy="17800"/>
            </a:xfrm>
            <a:custGeom>
              <a:avLst/>
              <a:gdLst/>
              <a:ahLst/>
              <a:cxnLst/>
              <a:rect l="l" t="t" r="r" b="b"/>
              <a:pathLst>
                <a:path w="956" h="712" extrusionOk="0">
                  <a:moveTo>
                    <a:pt x="956" y="1"/>
                  </a:moveTo>
                  <a:lnTo>
                    <a:pt x="1" y="564"/>
                  </a:lnTo>
                  <a:lnTo>
                    <a:pt x="1" y="711"/>
                  </a:lnTo>
                  <a:lnTo>
                    <a:pt x="956" y="148"/>
                  </a:lnTo>
                  <a:lnTo>
                    <a:pt x="956"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1027;p34">
              <a:extLst>
                <a:ext uri="{FF2B5EF4-FFF2-40B4-BE49-F238E27FC236}">
                  <a16:creationId xmlns:a16="http://schemas.microsoft.com/office/drawing/2014/main" id="{3670C034-3F6B-4016-BD20-DF875F54A646}"/>
                </a:ext>
              </a:extLst>
            </p:cNvPr>
            <p:cNvSpPr/>
            <p:nvPr/>
          </p:nvSpPr>
          <p:spPr>
            <a:xfrm>
              <a:off x="2562025" y="2349050"/>
              <a:ext cx="53275" cy="34925"/>
            </a:xfrm>
            <a:custGeom>
              <a:avLst/>
              <a:gdLst/>
              <a:ahLst/>
              <a:cxnLst/>
              <a:rect l="l" t="t" r="r" b="b"/>
              <a:pathLst>
                <a:path w="2131" h="1397" extrusionOk="0">
                  <a:moveTo>
                    <a:pt x="0" y="0"/>
                  </a:moveTo>
                  <a:lnTo>
                    <a:pt x="0" y="147"/>
                  </a:lnTo>
                  <a:lnTo>
                    <a:pt x="2131" y="1396"/>
                  </a:lnTo>
                  <a:lnTo>
                    <a:pt x="2131" y="1249"/>
                  </a:lnTo>
                  <a:lnTo>
                    <a:pt x="0"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1028;p34">
              <a:extLst>
                <a:ext uri="{FF2B5EF4-FFF2-40B4-BE49-F238E27FC236}">
                  <a16:creationId xmlns:a16="http://schemas.microsoft.com/office/drawing/2014/main" id="{AEFF548B-84EE-4789-A42D-3409D919FF0B}"/>
                </a:ext>
              </a:extLst>
            </p:cNvPr>
            <p:cNvSpPr/>
            <p:nvPr/>
          </p:nvSpPr>
          <p:spPr>
            <a:xfrm>
              <a:off x="2562025" y="2335575"/>
              <a:ext cx="77150" cy="44725"/>
            </a:xfrm>
            <a:custGeom>
              <a:avLst/>
              <a:gdLst/>
              <a:ahLst/>
              <a:cxnLst/>
              <a:rect l="l" t="t" r="r" b="b"/>
              <a:pathLst>
                <a:path w="3086" h="1789" extrusionOk="0">
                  <a:moveTo>
                    <a:pt x="955" y="1"/>
                  </a:moveTo>
                  <a:lnTo>
                    <a:pt x="0" y="539"/>
                  </a:lnTo>
                  <a:lnTo>
                    <a:pt x="2131" y="1788"/>
                  </a:lnTo>
                  <a:lnTo>
                    <a:pt x="3086" y="1225"/>
                  </a:lnTo>
                  <a:lnTo>
                    <a:pt x="955"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1029;p34">
              <a:extLst>
                <a:ext uri="{FF2B5EF4-FFF2-40B4-BE49-F238E27FC236}">
                  <a16:creationId xmlns:a16="http://schemas.microsoft.com/office/drawing/2014/main" id="{71A9EF6C-5FF3-432A-A5C8-431F9AA832CD}"/>
                </a:ext>
              </a:extLst>
            </p:cNvPr>
            <p:cNvSpPr/>
            <p:nvPr/>
          </p:nvSpPr>
          <p:spPr>
            <a:xfrm>
              <a:off x="2645900" y="2383325"/>
              <a:ext cx="23275" cy="17775"/>
            </a:xfrm>
            <a:custGeom>
              <a:avLst/>
              <a:gdLst/>
              <a:ahLst/>
              <a:cxnLst/>
              <a:rect l="l" t="t" r="r" b="b"/>
              <a:pathLst>
                <a:path w="931" h="711" extrusionOk="0">
                  <a:moveTo>
                    <a:pt x="931" y="1"/>
                  </a:moveTo>
                  <a:lnTo>
                    <a:pt x="0" y="564"/>
                  </a:lnTo>
                  <a:lnTo>
                    <a:pt x="0" y="711"/>
                  </a:lnTo>
                  <a:lnTo>
                    <a:pt x="931" y="172"/>
                  </a:lnTo>
                  <a:lnTo>
                    <a:pt x="931"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1030;p34">
              <a:extLst>
                <a:ext uri="{FF2B5EF4-FFF2-40B4-BE49-F238E27FC236}">
                  <a16:creationId xmlns:a16="http://schemas.microsoft.com/office/drawing/2014/main" id="{9CD68C77-2D07-484E-B176-41E47E16B4B3}"/>
                </a:ext>
              </a:extLst>
            </p:cNvPr>
            <p:cNvSpPr/>
            <p:nvPr/>
          </p:nvSpPr>
          <p:spPr>
            <a:xfrm>
              <a:off x="2622025" y="2383950"/>
              <a:ext cx="23900" cy="17150"/>
            </a:xfrm>
            <a:custGeom>
              <a:avLst/>
              <a:gdLst/>
              <a:ahLst/>
              <a:cxnLst/>
              <a:rect l="l" t="t" r="r" b="b"/>
              <a:pathLst>
                <a:path w="956" h="686" extrusionOk="0">
                  <a:moveTo>
                    <a:pt x="0" y="0"/>
                  </a:moveTo>
                  <a:lnTo>
                    <a:pt x="0" y="147"/>
                  </a:lnTo>
                  <a:lnTo>
                    <a:pt x="955" y="686"/>
                  </a:lnTo>
                  <a:lnTo>
                    <a:pt x="955" y="539"/>
                  </a:lnTo>
                  <a:lnTo>
                    <a:pt x="0"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1031;p34">
              <a:extLst>
                <a:ext uri="{FF2B5EF4-FFF2-40B4-BE49-F238E27FC236}">
                  <a16:creationId xmlns:a16="http://schemas.microsoft.com/office/drawing/2014/main" id="{5E2FEFBF-C80C-414B-8142-42147E51F5CD}"/>
                </a:ext>
              </a:extLst>
            </p:cNvPr>
            <p:cNvSpPr/>
            <p:nvPr/>
          </p:nvSpPr>
          <p:spPr>
            <a:xfrm>
              <a:off x="2622025" y="2369850"/>
              <a:ext cx="47150" cy="27575"/>
            </a:xfrm>
            <a:custGeom>
              <a:avLst/>
              <a:gdLst/>
              <a:ahLst/>
              <a:cxnLst/>
              <a:rect l="l" t="t" r="r" b="b"/>
              <a:pathLst>
                <a:path w="1886" h="1103" extrusionOk="0">
                  <a:moveTo>
                    <a:pt x="955" y="1"/>
                  </a:moveTo>
                  <a:lnTo>
                    <a:pt x="0" y="564"/>
                  </a:lnTo>
                  <a:lnTo>
                    <a:pt x="955" y="1103"/>
                  </a:lnTo>
                  <a:lnTo>
                    <a:pt x="1886" y="540"/>
                  </a:lnTo>
                  <a:lnTo>
                    <a:pt x="955"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1032;p34">
              <a:extLst>
                <a:ext uri="{FF2B5EF4-FFF2-40B4-BE49-F238E27FC236}">
                  <a16:creationId xmlns:a16="http://schemas.microsoft.com/office/drawing/2014/main" id="{11C622B8-BB3B-4645-89A0-CCA438187B3B}"/>
                </a:ext>
              </a:extLst>
            </p:cNvPr>
            <p:cNvSpPr/>
            <p:nvPr/>
          </p:nvSpPr>
          <p:spPr>
            <a:xfrm>
              <a:off x="2675900" y="2401075"/>
              <a:ext cx="23900" cy="17775"/>
            </a:xfrm>
            <a:custGeom>
              <a:avLst/>
              <a:gdLst/>
              <a:ahLst/>
              <a:cxnLst/>
              <a:rect l="l" t="t" r="r" b="b"/>
              <a:pathLst>
                <a:path w="956" h="711" extrusionOk="0">
                  <a:moveTo>
                    <a:pt x="955" y="1"/>
                  </a:moveTo>
                  <a:lnTo>
                    <a:pt x="0" y="540"/>
                  </a:lnTo>
                  <a:lnTo>
                    <a:pt x="0" y="711"/>
                  </a:lnTo>
                  <a:lnTo>
                    <a:pt x="931" y="148"/>
                  </a:lnTo>
                  <a:lnTo>
                    <a:pt x="955"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1033;p34">
              <a:extLst>
                <a:ext uri="{FF2B5EF4-FFF2-40B4-BE49-F238E27FC236}">
                  <a16:creationId xmlns:a16="http://schemas.microsoft.com/office/drawing/2014/main" id="{21AC568B-9683-46A2-8E60-7B6C8F8CDB70}"/>
                </a:ext>
              </a:extLst>
            </p:cNvPr>
            <p:cNvSpPr/>
            <p:nvPr/>
          </p:nvSpPr>
          <p:spPr>
            <a:xfrm>
              <a:off x="2652025" y="2401075"/>
              <a:ext cx="23900" cy="17775"/>
            </a:xfrm>
            <a:custGeom>
              <a:avLst/>
              <a:gdLst/>
              <a:ahLst/>
              <a:cxnLst/>
              <a:rect l="l" t="t" r="r" b="b"/>
              <a:pathLst>
                <a:path w="956" h="711" extrusionOk="0">
                  <a:moveTo>
                    <a:pt x="0" y="1"/>
                  </a:moveTo>
                  <a:lnTo>
                    <a:pt x="0" y="148"/>
                  </a:lnTo>
                  <a:lnTo>
                    <a:pt x="955" y="711"/>
                  </a:lnTo>
                  <a:lnTo>
                    <a:pt x="955" y="540"/>
                  </a:lnTo>
                  <a:lnTo>
                    <a:pt x="0"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1034;p34">
              <a:extLst>
                <a:ext uri="{FF2B5EF4-FFF2-40B4-BE49-F238E27FC236}">
                  <a16:creationId xmlns:a16="http://schemas.microsoft.com/office/drawing/2014/main" id="{BE7E355C-49A0-4341-8B46-FD286ADA2C2C}"/>
                </a:ext>
              </a:extLst>
            </p:cNvPr>
            <p:cNvSpPr/>
            <p:nvPr/>
          </p:nvSpPr>
          <p:spPr>
            <a:xfrm>
              <a:off x="2652025" y="2387625"/>
              <a:ext cx="47775" cy="26950"/>
            </a:xfrm>
            <a:custGeom>
              <a:avLst/>
              <a:gdLst/>
              <a:ahLst/>
              <a:cxnLst/>
              <a:rect l="l" t="t" r="r" b="b"/>
              <a:pathLst>
                <a:path w="1911" h="1078" extrusionOk="0">
                  <a:moveTo>
                    <a:pt x="955" y="0"/>
                  </a:moveTo>
                  <a:lnTo>
                    <a:pt x="0" y="539"/>
                  </a:lnTo>
                  <a:lnTo>
                    <a:pt x="955" y="1078"/>
                  </a:lnTo>
                  <a:lnTo>
                    <a:pt x="1910" y="539"/>
                  </a:lnTo>
                  <a:lnTo>
                    <a:pt x="955"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1035;p34">
              <a:extLst>
                <a:ext uri="{FF2B5EF4-FFF2-40B4-BE49-F238E27FC236}">
                  <a16:creationId xmlns:a16="http://schemas.microsoft.com/office/drawing/2014/main" id="{3C621C6A-A451-4F57-92BB-EDE046C38F02}"/>
                </a:ext>
              </a:extLst>
            </p:cNvPr>
            <p:cNvSpPr/>
            <p:nvPr/>
          </p:nvSpPr>
          <p:spPr>
            <a:xfrm>
              <a:off x="2705875" y="2418225"/>
              <a:ext cx="23900" cy="17775"/>
            </a:xfrm>
            <a:custGeom>
              <a:avLst/>
              <a:gdLst/>
              <a:ahLst/>
              <a:cxnLst/>
              <a:rect l="l" t="t" r="r" b="b"/>
              <a:pathLst>
                <a:path w="956" h="711" extrusionOk="0">
                  <a:moveTo>
                    <a:pt x="956" y="0"/>
                  </a:moveTo>
                  <a:lnTo>
                    <a:pt x="1" y="564"/>
                  </a:lnTo>
                  <a:lnTo>
                    <a:pt x="1" y="711"/>
                  </a:lnTo>
                  <a:lnTo>
                    <a:pt x="956" y="147"/>
                  </a:lnTo>
                  <a:lnTo>
                    <a:pt x="956"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1036;p34">
              <a:extLst>
                <a:ext uri="{FF2B5EF4-FFF2-40B4-BE49-F238E27FC236}">
                  <a16:creationId xmlns:a16="http://schemas.microsoft.com/office/drawing/2014/main" id="{26CB02D9-1EB4-47A5-973C-44C571161B92}"/>
                </a:ext>
              </a:extLst>
            </p:cNvPr>
            <p:cNvSpPr/>
            <p:nvPr/>
          </p:nvSpPr>
          <p:spPr>
            <a:xfrm>
              <a:off x="2682000" y="2418825"/>
              <a:ext cx="23900" cy="17175"/>
            </a:xfrm>
            <a:custGeom>
              <a:avLst/>
              <a:gdLst/>
              <a:ahLst/>
              <a:cxnLst/>
              <a:rect l="l" t="t" r="r" b="b"/>
              <a:pathLst>
                <a:path w="956" h="687" extrusionOk="0">
                  <a:moveTo>
                    <a:pt x="1" y="1"/>
                  </a:moveTo>
                  <a:lnTo>
                    <a:pt x="1" y="148"/>
                  </a:lnTo>
                  <a:lnTo>
                    <a:pt x="956" y="687"/>
                  </a:lnTo>
                  <a:lnTo>
                    <a:pt x="956" y="540"/>
                  </a:lnTo>
                  <a:lnTo>
                    <a:pt x="1"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1037;p34">
              <a:extLst>
                <a:ext uri="{FF2B5EF4-FFF2-40B4-BE49-F238E27FC236}">
                  <a16:creationId xmlns:a16="http://schemas.microsoft.com/office/drawing/2014/main" id="{F1325BCB-3C5E-479A-9C4A-DDA8711084F9}"/>
                </a:ext>
              </a:extLst>
            </p:cNvPr>
            <p:cNvSpPr/>
            <p:nvPr/>
          </p:nvSpPr>
          <p:spPr>
            <a:xfrm>
              <a:off x="2682000" y="2404750"/>
              <a:ext cx="47775" cy="27575"/>
            </a:xfrm>
            <a:custGeom>
              <a:avLst/>
              <a:gdLst/>
              <a:ahLst/>
              <a:cxnLst/>
              <a:rect l="l" t="t" r="r" b="b"/>
              <a:pathLst>
                <a:path w="1911" h="1103" extrusionOk="0">
                  <a:moveTo>
                    <a:pt x="956" y="1"/>
                  </a:moveTo>
                  <a:lnTo>
                    <a:pt x="1" y="564"/>
                  </a:lnTo>
                  <a:lnTo>
                    <a:pt x="956" y="1103"/>
                  </a:lnTo>
                  <a:lnTo>
                    <a:pt x="1911" y="539"/>
                  </a:lnTo>
                  <a:lnTo>
                    <a:pt x="956"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1038;p34">
              <a:extLst>
                <a:ext uri="{FF2B5EF4-FFF2-40B4-BE49-F238E27FC236}">
                  <a16:creationId xmlns:a16="http://schemas.microsoft.com/office/drawing/2014/main" id="{DA7FA9E6-C7F8-48B1-867D-C6D1A9935E27}"/>
                </a:ext>
              </a:extLst>
            </p:cNvPr>
            <p:cNvSpPr/>
            <p:nvPr/>
          </p:nvSpPr>
          <p:spPr>
            <a:xfrm>
              <a:off x="2735875" y="2435975"/>
              <a:ext cx="23900" cy="17175"/>
            </a:xfrm>
            <a:custGeom>
              <a:avLst/>
              <a:gdLst/>
              <a:ahLst/>
              <a:cxnLst/>
              <a:rect l="l" t="t" r="r" b="b"/>
              <a:pathLst>
                <a:path w="956" h="687" extrusionOk="0">
                  <a:moveTo>
                    <a:pt x="956" y="1"/>
                  </a:moveTo>
                  <a:lnTo>
                    <a:pt x="1" y="539"/>
                  </a:lnTo>
                  <a:lnTo>
                    <a:pt x="1" y="686"/>
                  </a:lnTo>
                  <a:lnTo>
                    <a:pt x="956" y="148"/>
                  </a:lnTo>
                  <a:lnTo>
                    <a:pt x="956"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1039;p34">
              <a:extLst>
                <a:ext uri="{FF2B5EF4-FFF2-40B4-BE49-F238E27FC236}">
                  <a16:creationId xmlns:a16="http://schemas.microsoft.com/office/drawing/2014/main" id="{61A75899-2E70-4CF2-A7F8-1BAAEDCAB5D3}"/>
                </a:ext>
              </a:extLst>
            </p:cNvPr>
            <p:cNvSpPr/>
            <p:nvPr/>
          </p:nvSpPr>
          <p:spPr>
            <a:xfrm>
              <a:off x="2712625" y="2435975"/>
              <a:ext cx="23275" cy="17175"/>
            </a:xfrm>
            <a:custGeom>
              <a:avLst/>
              <a:gdLst/>
              <a:ahLst/>
              <a:cxnLst/>
              <a:rect l="l" t="t" r="r" b="b"/>
              <a:pathLst>
                <a:path w="931" h="687" extrusionOk="0">
                  <a:moveTo>
                    <a:pt x="0" y="1"/>
                  </a:moveTo>
                  <a:lnTo>
                    <a:pt x="0" y="148"/>
                  </a:lnTo>
                  <a:lnTo>
                    <a:pt x="931" y="686"/>
                  </a:lnTo>
                  <a:lnTo>
                    <a:pt x="931" y="539"/>
                  </a:lnTo>
                  <a:lnTo>
                    <a:pt x="0"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1040;p34">
              <a:extLst>
                <a:ext uri="{FF2B5EF4-FFF2-40B4-BE49-F238E27FC236}">
                  <a16:creationId xmlns:a16="http://schemas.microsoft.com/office/drawing/2014/main" id="{A39A5239-F3B4-4E33-8A2F-F6E9E40F51A1}"/>
                </a:ext>
              </a:extLst>
            </p:cNvPr>
            <p:cNvSpPr/>
            <p:nvPr/>
          </p:nvSpPr>
          <p:spPr>
            <a:xfrm>
              <a:off x="2712625" y="2421900"/>
              <a:ext cx="47150" cy="27575"/>
            </a:xfrm>
            <a:custGeom>
              <a:avLst/>
              <a:gdLst/>
              <a:ahLst/>
              <a:cxnLst/>
              <a:rect l="l" t="t" r="r" b="b"/>
              <a:pathLst>
                <a:path w="1886" h="1103" extrusionOk="0">
                  <a:moveTo>
                    <a:pt x="931" y="0"/>
                  </a:moveTo>
                  <a:lnTo>
                    <a:pt x="0" y="564"/>
                  </a:lnTo>
                  <a:lnTo>
                    <a:pt x="931" y="1102"/>
                  </a:lnTo>
                  <a:lnTo>
                    <a:pt x="1886" y="564"/>
                  </a:lnTo>
                  <a:lnTo>
                    <a:pt x="931"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1041;p34">
              <a:extLst>
                <a:ext uri="{FF2B5EF4-FFF2-40B4-BE49-F238E27FC236}">
                  <a16:creationId xmlns:a16="http://schemas.microsoft.com/office/drawing/2014/main" id="{95594109-6A76-45D2-B131-535A85333E1D}"/>
                </a:ext>
              </a:extLst>
            </p:cNvPr>
            <p:cNvSpPr/>
            <p:nvPr/>
          </p:nvSpPr>
          <p:spPr>
            <a:xfrm>
              <a:off x="2765875" y="2453125"/>
              <a:ext cx="23900" cy="17775"/>
            </a:xfrm>
            <a:custGeom>
              <a:avLst/>
              <a:gdLst/>
              <a:ahLst/>
              <a:cxnLst/>
              <a:rect l="l" t="t" r="r" b="b"/>
              <a:pathLst>
                <a:path w="956" h="711" extrusionOk="0">
                  <a:moveTo>
                    <a:pt x="956" y="0"/>
                  </a:moveTo>
                  <a:lnTo>
                    <a:pt x="1" y="563"/>
                  </a:lnTo>
                  <a:lnTo>
                    <a:pt x="1" y="710"/>
                  </a:lnTo>
                  <a:lnTo>
                    <a:pt x="956" y="147"/>
                  </a:lnTo>
                  <a:lnTo>
                    <a:pt x="956"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1042;p34">
              <a:extLst>
                <a:ext uri="{FF2B5EF4-FFF2-40B4-BE49-F238E27FC236}">
                  <a16:creationId xmlns:a16="http://schemas.microsoft.com/office/drawing/2014/main" id="{23FF3295-95C2-4005-8E0E-1426B62B733D}"/>
                </a:ext>
              </a:extLst>
            </p:cNvPr>
            <p:cNvSpPr/>
            <p:nvPr/>
          </p:nvSpPr>
          <p:spPr>
            <a:xfrm>
              <a:off x="2742625" y="2453125"/>
              <a:ext cx="23275" cy="17775"/>
            </a:xfrm>
            <a:custGeom>
              <a:avLst/>
              <a:gdLst/>
              <a:ahLst/>
              <a:cxnLst/>
              <a:rect l="l" t="t" r="r" b="b"/>
              <a:pathLst>
                <a:path w="931" h="711" extrusionOk="0">
                  <a:moveTo>
                    <a:pt x="0" y="0"/>
                  </a:moveTo>
                  <a:lnTo>
                    <a:pt x="0" y="172"/>
                  </a:lnTo>
                  <a:lnTo>
                    <a:pt x="931" y="710"/>
                  </a:lnTo>
                  <a:lnTo>
                    <a:pt x="931" y="563"/>
                  </a:lnTo>
                  <a:lnTo>
                    <a:pt x="0"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1043;p34">
              <a:extLst>
                <a:ext uri="{FF2B5EF4-FFF2-40B4-BE49-F238E27FC236}">
                  <a16:creationId xmlns:a16="http://schemas.microsoft.com/office/drawing/2014/main" id="{1207F089-6CCC-41B5-B2B8-8BBF242E0A9F}"/>
                </a:ext>
              </a:extLst>
            </p:cNvPr>
            <p:cNvSpPr/>
            <p:nvPr/>
          </p:nvSpPr>
          <p:spPr>
            <a:xfrm>
              <a:off x="2742625" y="2439650"/>
              <a:ext cx="47150" cy="27575"/>
            </a:xfrm>
            <a:custGeom>
              <a:avLst/>
              <a:gdLst/>
              <a:ahLst/>
              <a:cxnLst/>
              <a:rect l="l" t="t" r="r" b="b"/>
              <a:pathLst>
                <a:path w="1886" h="1103" extrusionOk="0">
                  <a:moveTo>
                    <a:pt x="955" y="1"/>
                  </a:moveTo>
                  <a:lnTo>
                    <a:pt x="0" y="539"/>
                  </a:lnTo>
                  <a:lnTo>
                    <a:pt x="931" y="1102"/>
                  </a:lnTo>
                  <a:lnTo>
                    <a:pt x="1886" y="539"/>
                  </a:lnTo>
                  <a:lnTo>
                    <a:pt x="955"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1044;p34">
              <a:extLst>
                <a:ext uri="{FF2B5EF4-FFF2-40B4-BE49-F238E27FC236}">
                  <a16:creationId xmlns:a16="http://schemas.microsoft.com/office/drawing/2014/main" id="{7AF602F6-380A-4D35-87AA-3C914AA2C116}"/>
                </a:ext>
              </a:extLst>
            </p:cNvPr>
            <p:cNvSpPr/>
            <p:nvPr/>
          </p:nvSpPr>
          <p:spPr>
            <a:xfrm>
              <a:off x="2795875" y="2470250"/>
              <a:ext cx="23900" cy="17800"/>
            </a:xfrm>
            <a:custGeom>
              <a:avLst/>
              <a:gdLst/>
              <a:ahLst/>
              <a:cxnLst/>
              <a:rect l="l" t="t" r="r" b="b"/>
              <a:pathLst>
                <a:path w="956" h="712" extrusionOk="0">
                  <a:moveTo>
                    <a:pt x="956" y="1"/>
                  </a:moveTo>
                  <a:lnTo>
                    <a:pt x="1" y="564"/>
                  </a:lnTo>
                  <a:lnTo>
                    <a:pt x="1" y="711"/>
                  </a:lnTo>
                  <a:lnTo>
                    <a:pt x="956" y="148"/>
                  </a:lnTo>
                  <a:lnTo>
                    <a:pt x="956"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1045;p34">
              <a:extLst>
                <a:ext uri="{FF2B5EF4-FFF2-40B4-BE49-F238E27FC236}">
                  <a16:creationId xmlns:a16="http://schemas.microsoft.com/office/drawing/2014/main" id="{34F37987-4182-4B9E-93B0-6821A32F9164}"/>
                </a:ext>
              </a:extLst>
            </p:cNvPr>
            <p:cNvSpPr/>
            <p:nvPr/>
          </p:nvSpPr>
          <p:spPr>
            <a:xfrm>
              <a:off x="2772625" y="2470875"/>
              <a:ext cx="23275" cy="17175"/>
            </a:xfrm>
            <a:custGeom>
              <a:avLst/>
              <a:gdLst/>
              <a:ahLst/>
              <a:cxnLst/>
              <a:rect l="l" t="t" r="r" b="b"/>
              <a:pathLst>
                <a:path w="931" h="687" extrusionOk="0">
                  <a:moveTo>
                    <a:pt x="0" y="0"/>
                  </a:moveTo>
                  <a:lnTo>
                    <a:pt x="0" y="147"/>
                  </a:lnTo>
                  <a:lnTo>
                    <a:pt x="931" y="686"/>
                  </a:lnTo>
                  <a:lnTo>
                    <a:pt x="931" y="539"/>
                  </a:lnTo>
                  <a:lnTo>
                    <a:pt x="0"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1046;p34">
              <a:extLst>
                <a:ext uri="{FF2B5EF4-FFF2-40B4-BE49-F238E27FC236}">
                  <a16:creationId xmlns:a16="http://schemas.microsoft.com/office/drawing/2014/main" id="{A3CC1499-8575-49E7-BACA-E13CF06EA64F}"/>
                </a:ext>
              </a:extLst>
            </p:cNvPr>
            <p:cNvSpPr/>
            <p:nvPr/>
          </p:nvSpPr>
          <p:spPr>
            <a:xfrm>
              <a:off x="2772625" y="2456800"/>
              <a:ext cx="47150" cy="27575"/>
            </a:xfrm>
            <a:custGeom>
              <a:avLst/>
              <a:gdLst/>
              <a:ahLst/>
              <a:cxnLst/>
              <a:rect l="l" t="t" r="r" b="b"/>
              <a:pathLst>
                <a:path w="1886" h="1103" extrusionOk="0">
                  <a:moveTo>
                    <a:pt x="955" y="0"/>
                  </a:moveTo>
                  <a:lnTo>
                    <a:pt x="0" y="563"/>
                  </a:lnTo>
                  <a:lnTo>
                    <a:pt x="931" y="1102"/>
                  </a:lnTo>
                  <a:lnTo>
                    <a:pt x="1886" y="539"/>
                  </a:lnTo>
                  <a:lnTo>
                    <a:pt x="955"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1047;p34">
              <a:extLst>
                <a:ext uri="{FF2B5EF4-FFF2-40B4-BE49-F238E27FC236}">
                  <a16:creationId xmlns:a16="http://schemas.microsoft.com/office/drawing/2014/main" id="{DA45E22E-6D3C-494D-ACF4-C0A6C640D009}"/>
                </a:ext>
              </a:extLst>
            </p:cNvPr>
            <p:cNvSpPr/>
            <p:nvPr/>
          </p:nvSpPr>
          <p:spPr>
            <a:xfrm>
              <a:off x="2825875" y="2488025"/>
              <a:ext cx="23900" cy="17150"/>
            </a:xfrm>
            <a:custGeom>
              <a:avLst/>
              <a:gdLst/>
              <a:ahLst/>
              <a:cxnLst/>
              <a:rect l="l" t="t" r="r" b="b"/>
              <a:pathLst>
                <a:path w="956" h="686" extrusionOk="0">
                  <a:moveTo>
                    <a:pt x="956" y="0"/>
                  </a:moveTo>
                  <a:lnTo>
                    <a:pt x="1" y="539"/>
                  </a:lnTo>
                  <a:lnTo>
                    <a:pt x="1" y="686"/>
                  </a:lnTo>
                  <a:lnTo>
                    <a:pt x="956" y="147"/>
                  </a:lnTo>
                  <a:lnTo>
                    <a:pt x="956"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1048;p34">
              <a:extLst>
                <a:ext uri="{FF2B5EF4-FFF2-40B4-BE49-F238E27FC236}">
                  <a16:creationId xmlns:a16="http://schemas.microsoft.com/office/drawing/2014/main" id="{5B879471-4B7E-404F-8676-1A02B2106988}"/>
                </a:ext>
              </a:extLst>
            </p:cNvPr>
            <p:cNvSpPr/>
            <p:nvPr/>
          </p:nvSpPr>
          <p:spPr>
            <a:xfrm>
              <a:off x="2802625" y="2488025"/>
              <a:ext cx="23275" cy="17150"/>
            </a:xfrm>
            <a:custGeom>
              <a:avLst/>
              <a:gdLst/>
              <a:ahLst/>
              <a:cxnLst/>
              <a:rect l="l" t="t" r="r" b="b"/>
              <a:pathLst>
                <a:path w="931" h="686" extrusionOk="0">
                  <a:moveTo>
                    <a:pt x="0" y="0"/>
                  </a:moveTo>
                  <a:lnTo>
                    <a:pt x="0" y="147"/>
                  </a:lnTo>
                  <a:lnTo>
                    <a:pt x="931" y="686"/>
                  </a:lnTo>
                  <a:lnTo>
                    <a:pt x="931" y="539"/>
                  </a:lnTo>
                  <a:lnTo>
                    <a:pt x="0"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1049;p34">
              <a:extLst>
                <a:ext uri="{FF2B5EF4-FFF2-40B4-BE49-F238E27FC236}">
                  <a16:creationId xmlns:a16="http://schemas.microsoft.com/office/drawing/2014/main" id="{C6BFEE56-DA33-4A28-A8E8-B60522B63EDB}"/>
                </a:ext>
              </a:extLst>
            </p:cNvPr>
            <p:cNvSpPr/>
            <p:nvPr/>
          </p:nvSpPr>
          <p:spPr>
            <a:xfrm>
              <a:off x="2802625" y="2474550"/>
              <a:ext cx="47150" cy="26950"/>
            </a:xfrm>
            <a:custGeom>
              <a:avLst/>
              <a:gdLst/>
              <a:ahLst/>
              <a:cxnLst/>
              <a:rect l="l" t="t" r="r" b="b"/>
              <a:pathLst>
                <a:path w="1886" h="1078" extrusionOk="0">
                  <a:moveTo>
                    <a:pt x="955" y="0"/>
                  </a:moveTo>
                  <a:lnTo>
                    <a:pt x="0" y="539"/>
                  </a:lnTo>
                  <a:lnTo>
                    <a:pt x="931" y="1078"/>
                  </a:lnTo>
                  <a:lnTo>
                    <a:pt x="1886" y="539"/>
                  </a:lnTo>
                  <a:lnTo>
                    <a:pt x="955"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1050;p34">
              <a:extLst>
                <a:ext uri="{FF2B5EF4-FFF2-40B4-BE49-F238E27FC236}">
                  <a16:creationId xmlns:a16="http://schemas.microsoft.com/office/drawing/2014/main" id="{98D1A36D-14E9-425D-841C-991BF1B4B2C3}"/>
                </a:ext>
              </a:extLst>
            </p:cNvPr>
            <p:cNvSpPr/>
            <p:nvPr/>
          </p:nvSpPr>
          <p:spPr>
            <a:xfrm>
              <a:off x="2855875" y="2505150"/>
              <a:ext cx="23900" cy="17775"/>
            </a:xfrm>
            <a:custGeom>
              <a:avLst/>
              <a:gdLst/>
              <a:ahLst/>
              <a:cxnLst/>
              <a:rect l="l" t="t" r="r" b="b"/>
              <a:pathLst>
                <a:path w="956" h="711" extrusionOk="0">
                  <a:moveTo>
                    <a:pt x="956" y="1"/>
                  </a:moveTo>
                  <a:lnTo>
                    <a:pt x="1" y="564"/>
                  </a:lnTo>
                  <a:lnTo>
                    <a:pt x="1" y="711"/>
                  </a:lnTo>
                  <a:lnTo>
                    <a:pt x="956" y="148"/>
                  </a:lnTo>
                  <a:lnTo>
                    <a:pt x="956"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1051;p34">
              <a:extLst>
                <a:ext uri="{FF2B5EF4-FFF2-40B4-BE49-F238E27FC236}">
                  <a16:creationId xmlns:a16="http://schemas.microsoft.com/office/drawing/2014/main" id="{B0E83200-498A-4A00-91D8-5C3BB519782C}"/>
                </a:ext>
              </a:extLst>
            </p:cNvPr>
            <p:cNvSpPr/>
            <p:nvPr/>
          </p:nvSpPr>
          <p:spPr>
            <a:xfrm>
              <a:off x="2832600" y="2505775"/>
              <a:ext cx="23300" cy="17150"/>
            </a:xfrm>
            <a:custGeom>
              <a:avLst/>
              <a:gdLst/>
              <a:ahLst/>
              <a:cxnLst/>
              <a:rect l="l" t="t" r="r" b="b"/>
              <a:pathLst>
                <a:path w="932" h="686" extrusionOk="0">
                  <a:moveTo>
                    <a:pt x="1" y="0"/>
                  </a:moveTo>
                  <a:lnTo>
                    <a:pt x="1" y="147"/>
                  </a:lnTo>
                  <a:lnTo>
                    <a:pt x="932" y="686"/>
                  </a:lnTo>
                  <a:lnTo>
                    <a:pt x="932" y="539"/>
                  </a:lnTo>
                  <a:lnTo>
                    <a:pt x="1"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1052;p34">
              <a:extLst>
                <a:ext uri="{FF2B5EF4-FFF2-40B4-BE49-F238E27FC236}">
                  <a16:creationId xmlns:a16="http://schemas.microsoft.com/office/drawing/2014/main" id="{D03E39F1-4C67-4F93-97C8-96CA4E483A92}"/>
                </a:ext>
              </a:extLst>
            </p:cNvPr>
            <p:cNvSpPr/>
            <p:nvPr/>
          </p:nvSpPr>
          <p:spPr>
            <a:xfrm>
              <a:off x="2832600" y="2491700"/>
              <a:ext cx="47175" cy="27550"/>
            </a:xfrm>
            <a:custGeom>
              <a:avLst/>
              <a:gdLst/>
              <a:ahLst/>
              <a:cxnLst/>
              <a:rect l="l" t="t" r="r" b="b"/>
              <a:pathLst>
                <a:path w="1887" h="1102" extrusionOk="0">
                  <a:moveTo>
                    <a:pt x="956" y="0"/>
                  </a:moveTo>
                  <a:lnTo>
                    <a:pt x="1" y="563"/>
                  </a:lnTo>
                  <a:lnTo>
                    <a:pt x="932" y="1102"/>
                  </a:lnTo>
                  <a:lnTo>
                    <a:pt x="1887" y="539"/>
                  </a:lnTo>
                  <a:lnTo>
                    <a:pt x="956"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1053;p34">
              <a:extLst>
                <a:ext uri="{FF2B5EF4-FFF2-40B4-BE49-F238E27FC236}">
                  <a16:creationId xmlns:a16="http://schemas.microsoft.com/office/drawing/2014/main" id="{E0D206FD-2936-4CC3-AD4D-15F3F855061C}"/>
                </a:ext>
              </a:extLst>
            </p:cNvPr>
            <p:cNvSpPr/>
            <p:nvPr/>
          </p:nvSpPr>
          <p:spPr>
            <a:xfrm>
              <a:off x="2886475" y="2522300"/>
              <a:ext cx="23300" cy="17775"/>
            </a:xfrm>
            <a:custGeom>
              <a:avLst/>
              <a:gdLst/>
              <a:ahLst/>
              <a:cxnLst/>
              <a:rect l="l" t="t" r="r" b="b"/>
              <a:pathLst>
                <a:path w="932" h="711" extrusionOk="0">
                  <a:moveTo>
                    <a:pt x="931" y="0"/>
                  </a:moveTo>
                  <a:lnTo>
                    <a:pt x="1" y="564"/>
                  </a:lnTo>
                  <a:lnTo>
                    <a:pt x="1" y="711"/>
                  </a:lnTo>
                  <a:lnTo>
                    <a:pt x="931" y="172"/>
                  </a:lnTo>
                  <a:lnTo>
                    <a:pt x="931"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1054;p34">
              <a:extLst>
                <a:ext uri="{FF2B5EF4-FFF2-40B4-BE49-F238E27FC236}">
                  <a16:creationId xmlns:a16="http://schemas.microsoft.com/office/drawing/2014/main" id="{9C9FBA1B-B9C8-4267-80A6-005E5476BD76}"/>
                </a:ext>
              </a:extLst>
            </p:cNvPr>
            <p:cNvSpPr/>
            <p:nvPr/>
          </p:nvSpPr>
          <p:spPr>
            <a:xfrm>
              <a:off x="2862600" y="2522900"/>
              <a:ext cx="23900" cy="17175"/>
            </a:xfrm>
            <a:custGeom>
              <a:avLst/>
              <a:gdLst/>
              <a:ahLst/>
              <a:cxnLst/>
              <a:rect l="l" t="t" r="r" b="b"/>
              <a:pathLst>
                <a:path w="956" h="687" extrusionOk="0">
                  <a:moveTo>
                    <a:pt x="1" y="1"/>
                  </a:moveTo>
                  <a:lnTo>
                    <a:pt x="1" y="148"/>
                  </a:lnTo>
                  <a:lnTo>
                    <a:pt x="956" y="687"/>
                  </a:lnTo>
                  <a:lnTo>
                    <a:pt x="956" y="540"/>
                  </a:lnTo>
                  <a:lnTo>
                    <a:pt x="1"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1055;p34">
              <a:extLst>
                <a:ext uri="{FF2B5EF4-FFF2-40B4-BE49-F238E27FC236}">
                  <a16:creationId xmlns:a16="http://schemas.microsoft.com/office/drawing/2014/main" id="{227714D4-3D5D-4B16-9145-38339CA78CEB}"/>
                </a:ext>
              </a:extLst>
            </p:cNvPr>
            <p:cNvSpPr/>
            <p:nvPr/>
          </p:nvSpPr>
          <p:spPr>
            <a:xfrm>
              <a:off x="2862600" y="2508825"/>
              <a:ext cx="47175" cy="27575"/>
            </a:xfrm>
            <a:custGeom>
              <a:avLst/>
              <a:gdLst/>
              <a:ahLst/>
              <a:cxnLst/>
              <a:rect l="l" t="t" r="r" b="b"/>
              <a:pathLst>
                <a:path w="1887" h="1103" extrusionOk="0">
                  <a:moveTo>
                    <a:pt x="956" y="1"/>
                  </a:moveTo>
                  <a:lnTo>
                    <a:pt x="1" y="564"/>
                  </a:lnTo>
                  <a:lnTo>
                    <a:pt x="956" y="1103"/>
                  </a:lnTo>
                  <a:lnTo>
                    <a:pt x="1886" y="539"/>
                  </a:lnTo>
                  <a:lnTo>
                    <a:pt x="956"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1056;p34">
              <a:extLst>
                <a:ext uri="{FF2B5EF4-FFF2-40B4-BE49-F238E27FC236}">
                  <a16:creationId xmlns:a16="http://schemas.microsoft.com/office/drawing/2014/main" id="{6FCEA87C-F1CD-4B47-8EF9-0BBC8F555DDD}"/>
                </a:ext>
              </a:extLst>
            </p:cNvPr>
            <p:cNvSpPr/>
            <p:nvPr/>
          </p:nvSpPr>
          <p:spPr>
            <a:xfrm>
              <a:off x="2916475" y="2540050"/>
              <a:ext cx="23900" cy="17775"/>
            </a:xfrm>
            <a:custGeom>
              <a:avLst/>
              <a:gdLst/>
              <a:ahLst/>
              <a:cxnLst/>
              <a:rect l="l" t="t" r="r" b="b"/>
              <a:pathLst>
                <a:path w="956" h="711" extrusionOk="0">
                  <a:moveTo>
                    <a:pt x="956" y="1"/>
                  </a:moveTo>
                  <a:lnTo>
                    <a:pt x="1" y="539"/>
                  </a:lnTo>
                  <a:lnTo>
                    <a:pt x="1" y="711"/>
                  </a:lnTo>
                  <a:lnTo>
                    <a:pt x="956" y="147"/>
                  </a:lnTo>
                  <a:lnTo>
                    <a:pt x="956"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1057;p34">
              <a:extLst>
                <a:ext uri="{FF2B5EF4-FFF2-40B4-BE49-F238E27FC236}">
                  <a16:creationId xmlns:a16="http://schemas.microsoft.com/office/drawing/2014/main" id="{640F766F-F8FF-4668-892E-D0BEE4426081}"/>
                </a:ext>
              </a:extLst>
            </p:cNvPr>
            <p:cNvSpPr/>
            <p:nvPr/>
          </p:nvSpPr>
          <p:spPr>
            <a:xfrm>
              <a:off x="2892600" y="2540050"/>
              <a:ext cx="23900" cy="17775"/>
            </a:xfrm>
            <a:custGeom>
              <a:avLst/>
              <a:gdLst/>
              <a:ahLst/>
              <a:cxnLst/>
              <a:rect l="l" t="t" r="r" b="b"/>
              <a:pathLst>
                <a:path w="956" h="711" extrusionOk="0">
                  <a:moveTo>
                    <a:pt x="1" y="1"/>
                  </a:moveTo>
                  <a:lnTo>
                    <a:pt x="1" y="147"/>
                  </a:lnTo>
                  <a:lnTo>
                    <a:pt x="956" y="711"/>
                  </a:lnTo>
                  <a:lnTo>
                    <a:pt x="956" y="539"/>
                  </a:lnTo>
                  <a:lnTo>
                    <a:pt x="1"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1058;p34">
              <a:extLst>
                <a:ext uri="{FF2B5EF4-FFF2-40B4-BE49-F238E27FC236}">
                  <a16:creationId xmlns:a16="http://schemas.microsoft.com/office/drawing/2014/main" id="{0406990B-3143-4758-9A34-F7CB11A7F6FD}"/>
                </a:ext>
              </a:extLst>
            </p:cNvPr>
            <p:cNvSpPr/>
            <p:nvPr/>
          </p:nvSpPr>
          <p:spPr>
            <a:xfrm>
              <a:off x="2892600" y="2526575"/>
              <a:ext cx="47775" cy="26975"/>
            </a:xfrm>
            <a:custGeom>
              <a:avLst/>
              <a:gdLst/>
              <a:ahLst/>
              <a:cxnLst/>
              <a:rect l="l" t="t" r="r" b="b"/>
              <a:pathLst>
                <a:path w="1911" h="1079" extrusionOk="0">
                  <a:moveTo>
                    <a:pt x="956" y="1"/>
                  </a:moveTo>
                  <a:lnTo>
                    <a:pt x="1" y="540"/>
                  </a:lnTo>
                  <a:lnTo>
                    <a:pt x="956" y="1078"/>
                  </a:lnTo>
                  <a:lnTo>
                    <a:pt x="1911" y="540"/>
                  </a:lnTo>
                  <a:lnTo>
                    <a:pt x="956"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1059;p34">
              <a:extLst>
                <a:ext uri="{FF2B5EF4-FFF2-40B4-BE49-F238E27FC236}">
                  <a16:creationId xmlns:a16="http://schemas.microsoft.com/office/drawing/2014/main" id="{14720A47-FCCA-475A-93F7-5D73CA2512B0}"/>
                </a:ext>
              </a:extLst>
            </p:cNvPr>
            <p:cNvSpPr/>
            <p:nvPr/>
          </p:nvSpPr>
          <p:spPr>
            <a:xfrm>
              <a:off x="2585275" y="2383950"/>
              <a:ext cx="23900" cy="17775"/>
            </a:xfrm>
            <a:custGeom>
              <a:avLst/>
              <a:gdLst/>
              <a:ahLst/>
              <a:cxnLst/>
              <a:rect l="l" t="t" r="r" b="b"/>
              <a:pathLst>
                <a:path w="956" h="711" extrusionOk="0">
                  <a:moveTo>
                    <a:pt x="956" y="0"/>
                  </a:moveTo>
                  <a:lnTo>
                    <a:pt x="1" y="563"/>
                  </a:lnTo>
                  <a:lnTo>
                    <a:pt x="1" y="710"/>
                  </a:lnTo>
                  <a:lnTo>
                    <a:pt x="956" y="147"/>
                  </a:lnTo>
                  <a:lnTo>
                    <a:pt x="956"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1060;p34">
              <a:extLst>
                <a:ext uri="{FF2B5EF4-FFF2-40B4-BE49-F238E27FC236}">
                  <a16:creationId xmlns:a16="http://schemas.microsoft.com/office/drawing/2014/main" id="{E5BE31F5-DC37-4E28-BC12-2B0528972032}"/>
                </a:ext>
              </a:extLst>
            </p:cNvPr>
            <p:cNvSpPr/>
            <p:nvPr/>
          </p:nvSpPr>
          <p:spPr>
            <a:xfrm>
              <a:off x="2531400" y="2366800"/>
              <a:ext cx="53900" cy="34925"/>
            </a:xfrm>
            <a:custGeom>
              <a:avLst/>
              <a:gdLst/>
              <a:ahLst/>
              <a:cxnLst/>
              <a:rect l="l" t="t" r="r" b="b"/>
              <a:pathLst>
                <a:path w="2156" h="1397" extrusionOk="0">
                  <a:moveTo>
                    <a:pt x="1" y="0"/>
                  </a:moveTo>
                  <a:lnTo>
                    <a:pt x="1" y="147"/>
                  </a:lnTo>
                  <a:lnTo>
                    <a:pt x="2156" y="1396"/>
                  </a:lnTo>
                  <a:lnTo>
                    <a:pt x="2156" y="1249"/>
                  </a:lnTo>
                  <a:lnTo>
                    <a:pt x="1"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1061;p34">
              <a:extLst>
                <a:ext uri="{FF2B5EF4-FFF2-40B4-BE49-F238E27FC236}">
                  <a16:creationId xmlns:a16="http://schemas.microsoft.com/office/drawing/2014/main" id="{CC0A138A-75BA-4F1A-915F-CCCCE558B69E}"/>
                </a:ext>
              </a:extLst>
            </p:cNvPr>
            <p:cNvSpPr/>
            <p:nvPr/>
          </p:nvSpPr>
          <p:spPr>
            <a:xfrm>
              <a:off x="2531400" y="2352725"/>
              <a:ext cx="77775" cy="45325"/>
            </a:xfrm>
            <a:custGeom>
              <a:avLst/>
              <a:gdLst/>
              <a:ahLst/>
              <a:cxnLst/>
              <a:rect l="l" t="t" r="r" b="b"/>
              <a:pathLst>
                <a:path w="3111" h="1813" extrusionOk="0">
                  <a:moveTo>
                    <a:pt x="956" y="0"/>
                  </a:moveTo>
                  <a:lnTo>
                    <a:pt x="1" y="563"/>
                  </a:lnTo>
                  <a:lnTo>
                    <a:pt x="2156" y="1812"/>
                  </a:lnTo>
                  <a:lnTo>
                    <a:pt x="3111" y="1249"/>
                  </a:lnTo>
                  <a:lnTo>
                    <a:pt x="956"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1062;p34">
              <a:extLst>
                <a:ext uri="{FF2B5EF4-FFF2-40B4-BE49-F238E27FC236}">
                  <a16:creationId xmlns:a16="http://schemas.microsoft.com/office/drawing/2014/main" id="{6F998E9B-3A84-4072-8E08-C8B6567C5646}"/>
                </a:ext>
              </a:extLst>
            </p:cNvPr>
            <p:cNvSpPr/>
            <p:nvPr/>
          </p:nvSpPr>
          <p:spPr>
            <a:xfrm>
              <a:off x="2615275" y="2401075"/>
              <a:ext cx="23900" cy="17775"/>
            </a:xfrm>
            <a:custGeom>
              <a:avLst/>
              <a:gdLst/>
              <a:ahLst/>
              <a:cxnLst/>
              <a:rect l="l" t="t" r="r" b="b"/>
              <a:pathLst>
                <a:path w="956" h="711" extrusionOk="0">
                  <a:moveTo>
                    <a:pt x="956" y="1"/>
                  </a:moveTo>
                  <a:lnTo>
                    <a:pt x="1" y="564"/>
                  </a:lnTo>
                  <a:lnTo>
                    <a:pt x="1" y="711"/>
                  </a:lnTo>
                  <a:lnTo>
                    <a:pt x="956" y="148"/>
                  </a:lnTo>
                  <a:lnTo>
                    <a:pt x="956"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1063;p34">
              <a:extLst>
                <a:ext uri="{FF2B5EF4-FFF2-40B4-BE49-F238E27FC236}">
                  <a16:creationId xmlns:a16="http://schemas.microsoft.com/office/drawing/2014/main" id="{BD7AEBA3-8D18-46E9-8346-0B2365CA025B}"/>
                </a:ext>
              </a:extLst>
            </p:cNvPr>
            <p:cNvSpPr/>
            <p:nvPr/>
          </p:nvSpPr>
          <p:spPr>
            <a:xfrm>
              <a:off x="2592025" y="2401700"/>
              <a:ext cx="23275" cy="17150"/>
            </a:xfrm>
            <a:custGeom>
              <a:avLst/>
              <a:gdLst/>
              <a:ahLst/>
              <a:cxnLst/>
              <a:rect l="l" t="t" r="r" b="b"/>
              <a:pathLst>
                <a:path w="931" h="686" extrusionOk="0">
                  <a:moveTo>
                    <a:pt x="0" y="0"/>
                  </a:moveTo>
                  <a:lnTo>
                    <a:pt x="0" y="147"/>
                  </a:lnTo>
                  <a:lnTo>
                    <a:pt x="931" y="686"/>
                  </a:lnTo>
                  <a:lnTo>
                    <a:pt x="931" y="539"/>
                  </a:lnTo>
                  <a:lnTo>
                    <a:pt x="0"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1064;p34">
              <a:extLst>
                <a:ext uri="{FF2B5EF4-FFF2-40B4-BE49-F238E27FC236}">
                  <a16:creationId xmlns:a16="http://schemas.microsoft.com/office/drawing/2014/main" id="{1EBFB25A-D790-429D-AAC6-99B24FDCD8DE}"/>
                </a:ext>
              </a:extLst>
            </p:cNvPr>
            <p:cNvSpPr/>
            <p:nvPr/>
          </p:nvSpPr>
          <p:spPr>
            <a:xfrm>
              <a:off x="2592025" y="2387625"/>
              <a:ext cx="47150" cy="27575"/>
            </a:xfrm>
            <a:custGeom>
              <a:avLst/>
              <a:gdLst/>
              <a:ahLst/>
              <a:cxnLst/>
              <a:rect l="l" t="t" r="r" b="b"/>
              <a:pathLst>
                <a:path w="1886" h="1103" extrusionOk="0">
                  <a:moveTo>
                    <a:pt x="931" y="0"/>
                  </a:moveTo>
                  <a:lnTo>
                    <a:pt x="0" y="563"/>
                  </a:lnTo>
                  <a:lnTo>
                    <a:pt x="931" y="1102"/>
                  </a:lnTo>
                  <a:lnTo>
                    <a:pt x="1886" y="539"/>
                  </a:lnTo>
                  <a:lnTo>
                    <a:pt x="931"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1065;p34">
              <a:extLst>
                <a:ext uri="{FF2B5EF4-FFF2-40B4-BE49-F238E27FC236}">
                  <a16:creationId xmlns:a16="http://schemas.microsoft.com/office/drawing/2014/main" id="{F43DBCD0-0CE5-4E03-BCEA-80A6565034CF}"/>
                </a:ext>
              </a:extLst>
            </p:cNvPr>
            <p:cNvSpPr/>
            <p:nvPr/>
          </p:nvSpPr>
          <p:spPr>
            <a:xfrm>
              <a:off x="2645275" y="2418825"/>
              <a:ext cx="23900" cy="17175"/>
            </a:xfrm>
            <a:custGeom>
              <a:avLst/>
              <a:gdLst/>
              <a:ahLst/>
              <a:cxnLst/>
              <a:rect l="l" t="t" r="r" b="b"/>
              <a:pathLst>
                <a:path w="956" h="687" extrusionOk="0">
                  <a:moveTo>
                    <a:pt x="956" y="1"/>
                  </a:moveTo>
                  <a:lnTo>
                    <a:pt x="1" y="540"/>
                  </a:lnTo>
                  <a:lnTo>
                    <a:pt x="1" y="687"/>
                  </a:lnTo>
                  <a:lnTo>
                    <a:pt x="956" y="148"/>
                  </a:lnTo>
                  <a:lnTo>
                    <a:pt x="956"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1066;p34">
              <a:extLst>
                <a:ext uri="{FF2B5EF4-FFF2-40B4-BE49-F238E27FC236}">
                  <a16:creationId xmlns:a16="http://schemas.microsoft.com/office/drawing/2014/main" id="{83D2DA0F-7BAE-4FC4-A9D0-7A647286E3DE}"/>
                </a:ext>
              </a:extLst>
            </p:cNvPr>
            <p:cNvSpPr/>
            <p:nvPr/>
          </p:nvSpPr>
          <p:spPr>
            <a:xfrm>
              <a:off x="2622025" y="2418825"/>
              <a:ext cx="23275" cy="17175"/>
            </a:xfrm>
            <a:custGeom>
              <a:avLst/>
              <a:gdLst/>
              <a:ahLst/>
              <a:cxnLst/>
              <a:rect l="l" t="t" r="r" b="b"/>
              <a:pathLst>
                <a:path w="931" h="687" extrusionOk="0">
                  <a:moveTo>
                    <a:pt x="0" y="1"/>
                  </a:moveTo>
                  <a:lnTo>
                    <a:pt x="0" y="148"/>
                  </a:lnTo>
                  <a:lnTo>
                    <a:pt x="931" y="687"/>
                  </a:lnTo>
                  <a:lnTo>
                    <a:pt x="931" y="540"/>
                  </a:lnTo>
                  <a:lnTo>
                    <a:pt x="0"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1067;p34">
              <a:extLst>
                <a:ext uri="{FF2B5EF4-FFF2-40B4-BE49-F238E27FC236}">
                  <a16:creationId xmlns:a16="http://schemas.microsoft.com/office/drawing/2014/main" id="{AE265308-9F4B-41F6-8056-978889BE5944}"/>
                </a:ext>
              </a:extLst>
            </p:cNvPr>
            <p:cNvSpPr/>
            <p:nvPr/>
          </p:nvSpPr>
          <p:spPr>
            <a:xfrm>
              <a:off x="2622025" y="2404750"/>
              <a:ext cx="47150" cy="27575"/>
            </a:xfrm>
            <a:custGeom>
              <a:avLst/>
              <a:gdLst/>
              <a:ahLst/>
              <a:cxnLst/>
              <a:rect l="l" t="t" r="r" b="b"/>
              <a:pathLst>
                <a:path w="1886" h="1103" extrusionOk="0">
                  <a:moveTo>
                    <a:pt x="955" y="1"/>
                  </a:moveTo>
                  <a:lnTo>
                    <a:pt x="0" y="564"/>
                  </a:lnTo>
                  <a:lnTo>
                    <a:pt x="931" y="1103"/>
                  </a:lnTo>
                  <a:lnTo>
                    <a:pt x="1886" y="564"/>
                  </a:lnTo>
                  <a:lnTo>
                    <a:pt x="955"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1068;p34">
              <a:extLst>
                <a:ext uri="{FF2B5EF4-FFF2-40B4-BE49-F238E27FC236}">
                  <a16:creationId xmlns:a16="http://schemas.microsoft.com/office/drawing/2014/main" id="{DF1D70DE-AFE8-4085-9A7D-DE58BE3C8817}"/>
                </a:ext>
              </a:extLst>
            </p:cNvPr>
            <p:cNvSpPr/>
            <p:nvPr/>
          </p:nvSpPr>
          <p:spPr>
            <a:xfrm>
              <a:off x="2675275" y="2435975"/>
              <a:ext cx="23900" cy="17775"/>
            </a:xfrm>
            <a:custGeom>
              <a:avLst/>
              <a:gdLst/>
              <a:ahLst/>
              <a:cxnLst/>
              <a:rect l="l" t="t" r="r" b="b"/>
              <a:pathLst>
                <a:path w="956" h="711" extrusionOk="0">
                  <a:moveTo>
                    <a:pt x="956" y="1"/>
                  </a:moveTo>
                  <a:lnTo>
                    <a:pt x="1" y="564"/>
                  </a:lnTo>
                  <a:lnTo>
                    <a:pt x="1" y="711"/>
                  </a:lnTo>
                  <a:lnTo>
                    <a:pt x="956" y="148"/>
                  </a:lnTo>
                  <a:lnTo>
                    <a:pt x="956"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1069;p34">
              <a:extLst>
                <a:ext uri="{FF2B5EF4-FFF2-40B4-BE49-F238E27FC236}">
                  <a16:creationId xmlns:a16="http://schemas.microsoft.com/office/drawing/2014/main" id="{EDF8CF62-CDCF-4B55-9E5D-EAD47B9C28B5}"/>
                </a:ext>
              </a:extLst>
            </p:cNvPr>
            <p:cNvSpPr/>
            <p:nvPr/>
          </p:nvSpPr>
          <p:spPr>
            <a:xfrm>
              <a:off x="2652025" y="2435975"/>
              <a:ext cx="23275" cy="17775"/>
            </a:xfrm>
            <a:custGeom>
              <a:avLst/>
              <a:gdLst/>
              <a:ahLst/>
              <a:cxnLst/>
              <a:rect l="l" t="t" r="r" b="b"/>
              <a:pathLst>
                <a:path w="931" h="711" extrusionOk="0">
                  <a:moveTo>
                    <a:pt x="0" y="1"/>
                  </a:moveTo>
                  <a:lnTo>
                    <a:pt x="0" y="172"/>
                  </a:lnTo>
                  <a:lnTo>
                    <a:pt x="931" y="711"/>
                  </a:lnTo>
                  <a:lnTo>
                    <a:pt x="931" y="564"/>
                  </a:lnTo>
                  <a:lnTo>
                    <a:pt x="0"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1070;p34">
              <a:extLst>
                <a:ext uri="{FF2B5EF4-FFF2-40B4-BE49-F238E27FC236}">
                  <a16:creationId xmlns:a16="http://schemas.microsoft.com/office/drawing/2014/main" id="{EC631B1E-89C8-4D7F-939F-672F4C3F0151}"/>
                </a:ext>
              </a:extLst>
            </p:cNvPr>
            <p:cNvSpPr/>
            <p:nvPr/>
          </p:nvSpPr>
          <p:spPr>
            <a:xfrm>
              <a:off x="2652025" y="2422500"/>
              <a:ext cx="47150" cy="27575"/>
            </a:xfrm>
            <a:custGeom>
              <a:avLst/>
              <a:gdLst/>
              <a:ahLst/>
              <a:cxnLst/>
              <a:rect l="l" t="t" r="r" b="b"/>
              <a:pathLst>
                <a:path w="1886" h="1103" extrusionOk="0">
                  <a:moveTo>
                    <a:pt x="955" y="1"/>
                  </a:moveTo>
                  <a:lnTo>
                    <a:pt x="0" y="540"/>
                  </a:lnTo>
                  <a:lnTo>
                    <a:pt x="931" y="1103"/>
                  </a:lnTo>
                  <a:lnTo>
                    <a:pt x="1886" y="540"/>
                  </a:lnTo>
                  <a:lnTo>
                    <a:pt x="955"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1071;p34">
              <a:extLst>
                <a:ext uri="{FF2B5EF4-FFF2-40B4-BE49-F238E27FC236}">
                  <a16:creationId xmlns:a16="http://schemas.microsoft.com/office/drawing/2014/main" id="{3133E6E3-6A33-48CF-AD7F-C8A2DB59E31B}"/>
                </a:ext>
              </a:extLst>
            </p:cNvPr>
            <p:cNvSpPr/>
            <p:nvPr/>
          </p:nvSpPr>
          <p:spPr>
            <a:xfrm>
              <a:off x="2705275" y="2453125"/>
              <a:ext cx="23900" cy="17775"/>
            </a:xfrm>
            <a:custGeom>
              <a:avLst/>
              <a:gdLst/>
              <a:ahLst/>
              <a:cxnLst/>
              <a:rect l="l" t="t" r="r" b="b"/>
              <a:pathLst>
                <a:path w="956" h="711" extrusionOk="0">
                  <a:moveTo>
                    <a:pt x="956" y="0"/>
                  </a:moveTo>
                  <a:lnTo>
                    <a:pt x="0" y="563"/>
                  </a:lnTo>
                  <a:lnTo>
                    <a:pt x="0" y="710"/>
                  </a:lnTo>
                  <a:lnTo>
                    <a:pt x="956" y="172"/>
                  </a:lnTo>
                  <a:lnTo>
                    <a:pt x="956"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1072;p34">
              <a:extLst>
                <a:ext uri="{FF2B5EF4-FFF2-40B4-BE49-F238E27FC236}">
                  <a16:creationId xmlns:a16="http://schemas.microsoft.com/office/drawing/2014/main" id="{FE58E281-E669-4193-B844-E07A9FCF2EA3}"/>
                </a:ext>
              </a:extLst>
            </p:cNvPr>
            <p:cNvSpPr/>
            <p:nvPr/>
          </p:nvSpPr>
          <p:spPr>
            <a:xfrm>
              <a:off x="2682000" y="2453725"/>
              <a:ext cx="23300" cy="17175"/>
            </a:xfrm>
            <a:custGeom>
              <a:avLst/>
              <a:gdLst/>
              <a:ahLst/>
              <a:cxnLst/>
              <a:rect l="l" t="t" r="r" b="b"/>
              <a:pathLst>
                <a:path w="932" h="687" extrusionOk="0">
                  <a:moveTo>
                    <a:pt x="1" y="1"/>
                  </a:moveTo>
                  <a:lnTo>
                    <a:pt x="1" y="148"/>
                  </a:lnTo>
                  <a:lnTo>
                    <a:pt x="931" y="686"/>
                  </a:lnTo>
                  <a:lnTo>
                    <a:pt x="931" y="539"/>
                  </a:lnTo>
                  <a:lnTo>
                    <a:pt x="1"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1073;p34">
              <a:extLst>
                <a:ext uri="{FF2B5EF4-FFF2-40B4-BE49-F238E27FC236}">
                  <a16:creationId xmlns:a16="http://schemas.microsoft.com/office/drawing/2014/main" id="{B55EFCE7-D277-4446-B784-3E3046EAE87E}"/>
                </a:ext>
              </a:extLst>
            </p:cNvPr>
            <p:cNvSpPr/>
            <p:nvPr/>
          </p:nvSpPr>
          <p:spPr>
            <a:xfrm>
              <a:off x="2682000" y="2439650"/>
              <a:ext cx="47175" cy="27575"/>
            </a:xfrm>
            <a:custGeom>
              <a:avLst/>
              <a:gdLst/>
              <a:ahLst/>
              <a:cxnLst/>
              <a:rect l="l" t="t" r="r" b="b"/>
              <a:pathLst>
                <a:path w="1887" h="1103" extrusionOk="0">
                  <a:moveTo>
                    <a:pt x="956" y="1"/>
                  </a:moveTo>
                  <a:lnTo>
                    <a:pt x="1" y="564"/>
                  </a:lnTo>
                  <a:lnTo>
                    <a:pt x="931" y="1102"/>
                  </a:lnTo>
                  <a:lnTo>
                    <a:pt x="1887" y="539"/>
                  </a:lnTo>
                  <a:lnTo>
                    <a:pt x="956"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1074;p34">
              <a:extLst>
                <a:ext uri="{FF2B5EF4-FFF2-40B4-BE49-F238E27FC236}">
                  <a16:creationId xmlns:a16="http://schemas.microsoft.com/office/drawing/2014/main" id="{A690B006-E86E-4A93-AA07-E819CE24095E}"/>
                </a:ext>
              </a:extLst>
            </p:cNvPr>
            <p:cNvSpPr/>
            <p:nvPr/>
          </p:nvSpPr>
          <p:spPr>
            <a:xfrm>
              <a:off x="2735275" y="2470875"/>
              <a:ext cx="23900" cy="17775"/>
            </a:xfrm>
            <a:custGeom>
              <a:avLst/>
              <a:gdLst/>
              <a:ahLst/>
              <a:cxnLst/>
              <a:rect l="l" t="t" r="r" b="b"/>
              <a:pathLst>
                <a:path w="956" h="711" extrusionOk="0">
                  <a:moveTo>
                    <a:pt x="955" y="0"/>
                  </a:moveTo>
                  <a:lnTo>
                    <a:pt x="0" y="539"/>
                  </a:lnTo>
                  <a:lnTo>
                    <a:pt x="0" y="711"/>
                  </a:lnTo>
                  <a:lnTo>
                    <a:pt x="955" y="147"/>
                  </a:lnTo>
                  <a:lnTo>
                    <a:pt x="955"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1075;p34">
              <a:extLst>
                <a:ext uri="{FF2B5EF4-FFF2-40B4-BE49-F238E27FC236}">
                  <a16:creationId xmlns:a16="http://schemas.microsoft.com/office/drawing/2014/main" id="{86F0B34A-531E-4EC1-9059-AA2746DBB5CA}"/>
                </a:ext>
              </a:extLst>
            </p:cNvPr>
            <p:cNvSpPr/>
            <p:nvPr/>
          </p:nvSpPr>
          <p:spPr>
            <a:xfrm>
              <a:off x="2712000" y="2470875"/>
              <a:ext cx="23300" cy="17775"/>
            </a:xfrm>
            <a:custGeom>
              <a:avLst/>
              <a:gdLst/>
              <a:ahLst/>
              <a:cxnLst/>
              <a:rect l="l" t="t" r="r" b="b"/>
              <a:pathLst>
                <a:path w="932" h="711" extrusionOk="0">
                  <a:moveTo>
                    <a:pt x="1" y="0"/>
                  </a:moveTo>
                  <a:lnTo>
                    <a:pt x="1" y="147"/>
                  </a:lnTo>
                  <a:lnTo>
                    <a:pt x="931" y="711"/>
                  </a:lnTo>
                  <a:lnTo>
                    <a:pt x="931" y="539"/>
                  </a:lnTo>
                  <a:lnTo>
                    <a:pt x="1"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1076;p34">
              <a:extLst>
                <a:ext uri="{FF2B5EF4-FFF2-40B4-BE49-F238E27FC236}">
                  <a16:creationId xmlns:a16="http://schemas.microsoft.com/office/drawing/2014/main" id="{9D0E70EA-B6FE-4875-B91B-94FB1A60B002}"/>
                </a:ext>
              </a:extLst>
            </p:cNvPr>
            <p:cNvSpPr/>
            <p:nvPr/>
          </p:nvSpPr>
          <p:spPr>
            <a:xfrm>
              <a:off x="2712000" y="2457400"/>
              <a:ext cx="47175" cy="26975"/>
            </a:xfrm>
            <a:custGeom>
              <a:avLst/>
              <a:gdLst/>
              <a:ahLst/>
              <a:cxnLst/>
              <a:rect l="l" t="t" r="r" b="b"/>
              <a:pathLst>
                <a:path w="1887" h="1079" extrusionOk="0">
                  <a:moveTo>
                    <a:pt x="956" y="1"/>
                  </a:moveTo>
                  <a:lnTo>
                    <a:pt x="1" y="539"/>
                  </a:lnTo>
                  <a:lnTo>
                    <a:pt x="931" y="1078"/>
                  </a:lnTo>
                  <a:lnTo>
                    <a:pt x="1886" y="539"/>
                  </a:lnTo>
                  <a:lnTo>
                    <a:pt x="956"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1077;p34">
              <a:extLst>
                <a:ext uri="{FF2B5EF4-FFF2-40B4-BE49-F238E27FC236}">
                  <a16:creationId xmlns:a16="http://schemas.microsoft.com/office/drawing/2014/main" id="{91DBF779-C5DE-4000-9567-9BCDA39D4199}"/>
                </a:ext>
              </a:extLst>
            </p:cNvPr>
            <p:cNvSpPr/>
            <p:nvPr/>
          </p:nvSpPr>
          <p:spPr>
            <a:xfrm>
              <a:off x="2765875" y="2488025"/>
              <a:ext cx="23300" cy="17775"/>
            </a:xfrm>
            <a:custGeom>
              <a:avLst/>
              <a:gdLst/>
              <a:ahLst/>
              <a:cxnLst/>
              <a:rect l="l" t="t" r="r" b="b"/>
              <a:pathLst>
                <a:path w="932" h="711" extrusionOk="0">
                  <a:moveTo>
                    <a:pt x="931" y="0"/>
                  </a:moveTo>
                  <a:lnTo>
                    <a:pt x="1" y="563"/>
                  </a:lnTo>
                  <a:lnTo>
                    <a:pt x="1" y="710"/>
                  </a:lnTo>
                  <a:lnTo>
                    <a:pt x="931" y="147"/>
                  </a:lnTo>
                  <a:lnTo>
                    <a:pt x="931"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1078;p34">
              <a:extLst>
                <a:ext uri="{FF2B5EF4-FFF2-40B4-BE49-F238E27FC236}">
                  <a16:creationId xmlns:a16="http://schemas.microsoft.com/office/drawing/2014/main" id="{F6C435C3-53E9-4B57-9B45-02CBE1755392}"/>
                </a:ext>
              </a:extLst>
            </p:cNvPr>
            <p:cNvSpPr/>
            <p:nvPr/>
          </p:nvSpPr>
          <p:spPr>
            <a:xfrm>
              <a:off x="2742000" y="2488625"/>
              <a:ext cx="23900" cy="17175"/>
            </a:xfrm>
            <a:custGeom>
              <a:avLst/>
              <a:gdLst/>
              <a:ahLst/>
              <a:cxnLst/>
              <a:rect l="l" t="t" r="r" b="b"/>
              <a:pathLst>
                <a:path w="956" h="687" extrusionOk="0">
                  <a:moveTo>
                    <a:pt x="1" y="1"/>
                  </a:moveTo>
                  <a:lnTo>
                    <a:pt x="1" y="147"/>
                  </a:lnTo>
                  <a:lnTo>
                    <a:pt x="956" y="686"/>
                  </a:lnTo>
                  <a:lnTo>
                    <a:pt x="956" y="539"/>
                  </a:lnTo>
                  <a:lnTo>
                    <a:pt x="1"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1079;p34">
              <a:extLst>
                <a:ext uri="{FF2B5EF4-FFF2-40B4-BE49-F238E27FC236}">
                  <a16:creationId xmlns:a16="http://schemas.microsoft.com/office/drawing/2014/main" id="{B363B0AA-A1E1-410B-A9F6-5FD8E4EB18C5}"/>
                </a:ext>
              </a:extLst>
            </p:cNvPr>
            <p:cNvSpPr/>
            <p:nvPr/>
          </p:nvSpPr>
          <p:spPr>
            <a:xfrm>
              <a:off x="2742000" y="2474550"/>
              <a:ext cx="47175" cy="27575"/>
            </a:xfrm>
            <a:custGeom>
              <a:avLst/>
              <a:gdLst/>
              <a:ahLst/>
              <a:cxnLst/>
              <a:rect l="l" t="t" r="r" b="b"/>
              <a:pathLst>
                <a:path w="1887" h="1103" extrusionOk="0">
                  <a:moveTo>
                    <a:pt x="956" y="0"/>
                  </a:moveTo>
                  <a:lnTo>
                    <a:pt x="1" y="564"/>
                  </a:lnTo>
                  <a:lnTo>
                    <a:pt x="956" y="1102"/>
                  </a:lnTo>
                  <a:lnTo>
                    <a:pt x="1886" y="539"/>
                  </a:lnTo>
                  <a:lnTo>
                    <a:pt x="956"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1080;p34">
              <a:extLst>
                <a:ext uri="{FF2B5EF4-FFF2-40B4-BE49-F238E27FC236}">
                  <a16:creationId xmlns:a16="http://schemas.microsoft.com/office/drawing/2014/main" id="{BCCB28FC-3650-4EA3-B253-DC078A6C9E6E}"/>
                </a:ext>
              </a:extLst>
            </p:cNvPr>
            <p:cNvSpPr/>
            <p:nvPr/>
          </p:nvSpPr>
          <p:spPr>
            <a:xfrm>
              <a:off x="2795875" y="2505775"/>
              <a:ext cx="23900" cy="17150"/>
            </a:xfrm>
            <a:custGeom>
              <a:avLst/>
              <a:gdLst/>
              <a:ahLst/>
              <a:cxnLst/>
              <a:rect l="l" t="t" r="r" b="b"/>
              <a:pathLst>
                <a:path w="956" h="686" extrusionOk="0">
                  <a:moveTo>
                    <a:pt x="956" y="0"/>
                  </a:moveTo>
                  <a:lnTo>
                    <a:pt x="1" y="539"/>
                  </a:lnTo>
                  <a:lnTo>
                    <a:pt x="1" y="686"/>
                  </a:lnTo>
                  <a:lnTo>
                    <a:pt x="956" y="147"/>
                  </a:lnTo>
                  <a:lnTo>
                    <a:pt x="956"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1081;p34">
              <a:extLst>
                <a:ext uri="{FF2B5EF4-FFF2-40B4-BE49-F238E27FC236}">
                  <a16:creationId xmlns:a16="http://schemas.microsoft.com/office/drawing/2014/main" id="{C1900BFB-2EE3-4F65-9D2A-5B22525D5781}"/>
                </a:ext>
              </a:extLst>
            </p:cNvPr>
            <p:cNvSpPr/>
            <p:nvPr/>
          </p:nvSpPr>
          <p:spPr>
            <a:xfrm>
              <a:off x="2772000" y="2505775"/>
              <a:ext cx="23900" cy="17150"/>
            </a:xfrm>
            <a:custGeom>
              <a:avLst/>
              <a:gdLst/>
              <a:ahLst/>
              <a:cxnLst/>
              <a:rect l="l" t="t" r="r" b="b"/>
              <a:pathLst>
                <a:path w="956" h="686" extrusionOk="0">
                  <a:moveTo>
                    <a:pt x="1" y="0"/>
                  </a:moveTo>
                  <a:lnTo>
                    <a:pt x="1" y="147"/>
                  </a:lnTo>
                  <a:lnTo>
                    <a:pt x="956" y="686"/>
                  </a:lnTo>
                  <a:lnTo>
                    <a:pt x="956" y="539"/>
                  </a:lnTo>
                  <a:lnTo>
                    <a:pt x="1"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1082;p34">
              <a:extLst>
                <a:ext uri="{FF2B5EF4-FFF2-40B4-BE49-F238E27FC236}">
                  <a16:creationId xmlns:a16="http://schemas.microsoft.com/office/drawing/2014/main" id="{4969E9E9-4D9E-480B-9021-AE088F445D59}"/>
                </a:ext>
              </a:extLst>
            </p:cNvPr>
            <p:cNvSpPr/>
            <p:nvPr/>
          </p:nvSpPr>
          <p:spPr>
            <a:xfrm>
              <a:off x="2772000" y="2491700"/>
              <a:ext cx="47775" cy="27550"/>
            </a:xfrm>
            <a:custGeom>
              <a:avLst/>
              <a:gdLst/>
              <a:ahLst/>
              <a:cxnLst/>
              <a:rect l="l" t="t" r="r" b="b"/>
              <a:pathLst>
                <a:path w="1911" h="1102" extrusionOk="0">
                  <a:moveTo>
                    <a:pt x="956" y="0"/>
                  </a:moveTo>
                  <a:lnTo>
                    <a:pt x="1" y="563"/>
                  </a:lnTo>
                  <a:lnTo>
                    <a:pt x="956" y="1102"/>
                  </a:lnTo>
                  <a:lnTo>
                    <a:pt x="1911" y="563"/>
                  </a:lnTo>
                  <a:lnTo>
                    <a:pt x="956"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1083;p34">
              <a:extLst>
                <a:ext uri="{FF2B5EF4-FFF2-40B4-BE49-F238E27FC236}">
                  <a16:creationId xmlns:a16="http://schemas.microsoft.com/office/drawing/2014/main" id="{EB78A89B-7CE4-4EC9-A1E0-EE58E0A578E5}"/>
                </a:ext>
              </a:extLst>
            </p:cNvPr>
            <p:cNvSpPr/>
            <p:nvPr/>
          </p:nvSpPr>
          <p:spPr>
            <a:xfrm>
              <a:off x="2825875" y="2522900"/>
              <a:ext cx="23900" cy="17800"/>
            </a:xfrm>
            <a:custGeom>
              <a:avLst/>
              <a:gdLst/>
              <a:ahLst/>
              <a:cxnLst/>
              <a:rect l="l" t="t" r="r" b="b"/>
              <a:pathLst>
                <a:path w="956" h="712" extrusionOk="0">
                  <a:moveTo>
                    <a:pt x="956" y="1"/>
                  </a:moveTo>
                  <a:lnTo>
                    <a:pt x="1" y="540"/>
                  </a:lnTo>
                  <a:lnTo>
                    <a:pt x="1" y="711"/>
                  </a:lnTo>
                  <a:lnTo>
                    <a:pt x="956" y="148"/>
                  </a:lnTo>
                  <a:lnTo>
                    <a:pt x="956"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1084;p34">
              <a:extLst>
                <a:ext uri="{FF2B5EF4-FFF2-40B4-BE49-F238E27FC236}">
                  <a16:creationId xmlns:a16="http://schemas.microsoft.com/office/drawing/2014/main" id="{D09B23CC-0EC1-412A-AF86-CD30D764B055}"/>
                </a:ext>
              </a:extLst>
            </p:cNvPr>
            <p:cNvSpPr/>
            <p:nvPr/>
          </p:nvSpPr>
          <p:spPr>
            <a:xfrm>
              <a:off x="2802625" y="2522900"/>
              <a:ext cx="23275" cy="17800"/>
            </a:xfrm>
            <a:custGeom>
              <a:avLst/>
              <a:gdLst/>
              <a:ahLst/>
              <a:cxnLst/>
              <a:rect l="l" t="t" r="r" b="b"/>
              <a:pathLst>
                <a:path w="931" h="712" extrusionOk="0">
                  <a:moveTo>
                    <a:pt x="0" y="1"/>
                  </a:moveTo>
                  <a:lnTo>
                    <a:pt x="0" y="148"/>
                  </a:lnTo>
                  <a:lnTo>
                    <a:pt x="931" y="711"/>
                  </a:lnTo>
                  <a:lnTo>
                    <a:pt x="931" y="540"/>
                  </a:lnTo>
                  <a:lnTo>
                    <a:pt x="0"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1085;p34">
              <a:extLst>
                <a:ext uri="{FF2B5EF4-FFF2-40B4-BE49-F238E27FC236}">
                  <a16:creationId xmlns:a16="http://schemas.microsoft.com/office/drawing/2014/main" id="{69BA031A-DA16-4C75-883D-92FE7F264FC5}"/>
                </a:ext>
              </a:extLst>
            </p:cNvPr>
            <p:cNvSpPr/>
            <p:nvPr/>
          </p:nvSpPr>
          <p:spPr>
            <a:xfrm>
              <a:off x="2802625" y="2509450"/>
              <a:ext cx="47150" cy="26950"/>
            </a:xfrm>
            <a:custGeom>
              <a:avLst/>
              <a:gdLst/>
              <a:ahLst/>
              <a:cxnLst/>
              <a:rect l="l" t="t" r="r" b="b"/>
              <a:pathLst>
                <a:path w="1886" h="1078" extrusionOk="0">
                  <a:moveTo>
                    <a:pt x="931" y="0"/>
                  </a:moveTo>
                  <a:lnTo>
                    <a:pt x="0" y="539"/>
                  </a:lnTo>
                  <a:lnTo>
                    <a:pt x="931" y="1078"/>
                  </a:lnTo>
                  <a:lnTo>
                    <a:pt x="1886" y="539"/>
                  </a:lnTo>
                  <a:lnTo>
                    <a:pt x="931"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1086;p34">
              <a:extLst>
                <a:ext uri="{FF2B5EF4-FFF2-40B4-BE49-F238E27FC236}">
                  <a16:creationId xmlns:a16="http://schemas.microsoft.com/office/drawing/2014/main" id="{55229094-8BF0-4D53-8424-2C0F2470AF6A}"/>
                </a:ext>
              </a:extLst>
            </p:cNvPr>
            <p:cNvSpPr/>
            <p:nvPr/>
          </p:nvSpPr>
          <p:spPr>
            <a:xfrm>
              <a:off x="2885875" y="2557800"/>
              <a:ext cx="23900" cy="17175"/>
            </a:xfrm>
            <a:custGeom>
              <a:avLst/>
              <a:gdLst/>
              <a:ahLst/>
              <a:cxnLst/>
              <a:rect l="l" t="t" r="r" b="b"/>
              <a:pathLst>
                <a:path w="956" h="687" extrusionOk="0">
                  <a:moveTo>
                    <a:pt x="955" y="1"/>
                  </a:moveTo>
                  <a:lnTo>
                    <a:pt x="0" y="539"/>
                  </a:lnTo>
                  <a:lnTo>
                    <a:pt x="0" y="686"/>
                  </a:lnTo>
                  <a:lnTo>
                    <a:pt x="955" y="148"/>
                  </a:lnTo>
                  <a:lnTo>
                    <a:pt x="955"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1087;p34">
              <a:extLst>
                <a:ext uri="{FF2B5EF4-FFF2-40B4-BE49-F238E27FC236}">
                  <a16:creationId xmlns:a16="http://schemas.microsoft.com/office/drawing/2014/main" id="{A7C4F2CC-635D-4FB0-A183-88AD7673C7BF}"/>
                </a:ext>
              </a:extLst>
            </p:cNvPr>
            <p:cNvSpPr/>
            <p:nvPr/>
          </p:nvSpPr>
          <p:spPr>
            <a:xfrm>
              <a:off x="2832600" y="2540675"/>
              <a:ext cx="53300" cy="34300"/>
            </a:xfrm>
            <a:custGeom>
              <a:avLst/>
              <a:gdLst/>
              <a:ahLst/>
              <a:cxnLst/>
              <a:rect l="l" t="t" r="r" b="b"/>
              <a:pathLst>
                <a:path w="2132" h="1372" extrusionOk="0">
                  <a:moveTo>
                    <a:pt x="1" y="0"/>
                  </a:moveTo>
                  <a:lnTo>
                    <a:pt x="1" y="147"/>
                  </a:lnTo>
                  <a:lnTo>
                    <a:pt x="2131" y="1371"/>
                  </a:lnTo>
                  <a:lnTo>
                    <a:pt x="2131" y="1224"/>
                  </a:lnTo>
                  <a:lnTo>
                    <a:pt x="1"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1088;p34">
              <a:extLst>
                <a:ext uri="{FF2B5EF4-FFF2-40B4-BE49-F238E27FC236}">
                  <a16:creationId xmlns:a16="http://schemas.microsoft.com/office/drawing/2014/main" id="{BD442D05-18AA-4189-AECD-6B6158597853}"/>
                </a:ext>
              </a:extLst>
            </p:cNvPr>
            <p:cNvSpPr/>
            <p:nvPr/>
          </p:nvSpPr>
          <p:spPr>
            <a:xfrm>
              <a:off x="2832600" y="2526575"/>
              <a:ext cx="77175" cy="44725"/>
            </a:xfrm>
            <a:custGeom>
              <a:avLst/>
              <a:gdLst/>
              <a:ahLst/>
              <a:cxnLst/>
              <a:rect l="l" t="t" r="r" b="b"/>
              <a:pathLst>
                <a:path w="3087" h="1789" extrusionOk="0">
                  <a:moveTo>
                    <a:pt x="956" y="1"/>
                  </a:moveTo>
                  <a:lnTo>
                    <a:pt x="1" y="564"/>
                  </a:lnTo>
                  <a:lnTo>
                    <a:pt x="2131" y="1788"/>
                  </a:lnTo>
                  <a:lnTo>
                    <a:pt x="3086" y="1250"/>
                  </a:lnTo>
                  <a:lnTo>
                    <a:pt x="956"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1089;p34">
              <a:extLst>
                <a:ext uri="{FF2B5EF4-FFF2-40B4-BE49-F238E27FC236}">
                  <a16:creationId xmlns:a16="http://schemas.microsoft.com/office/drawing/2014/main" id="{7B6B2394-6849-4C03-BF8F-9C561D35BA3E}"/>
                </a:ext>
              </a:extLst>
            </p:cNvPr>
            <p:cNvSpPr/>
            <p:nvPr/>
          </p:nvSpPr>
          <p:spPr>
            <a:xfrm>
              <a:off x="2584675" y="2418825"/>
              <a:ext cx="23900" cy="17800"/>
            </a:xfrm>
            <a:custGeom>
              <a:avLst/>
              <a:gdLst/>
              <a:ahLst/>
              <a:cxnLst/>
              <a:rect l="l" t="t" r="r" b="b"/>
              <a:pathLst>
                <a:path w="956" h="712" extrusionOk="0">
                  <a:moveTo>
                    <a:pt x="955" y="1"/>
                  </a:moveTo>
                  <a:lnTo>
                    <a:pt x="0" y="564"/>
                  </a:lnTo>
                  <a:lnTo>
                    <a:pt x="0" y="711"/>
                  </a:lnTo>
                  <a:lnTo>
                    <a:pt x="955" y="148"/>
                  </a:lnTo>
                  <a:lnTo>
                    <a:pt x="955"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1090;p34">
              <a:extLst>
                <a:ext uri="{FF2B5EF4-FFF2-40B4-BE49-F238E27FC236}">
                  <a16:creationId xmlns:a16="http://schemas.microsoft.com/office/drawing/2014/main" id="{18FC985A-3FC8-4BAE-895C-A8B0FD652D74}"/>
                </a:ext>
              </a:extLst>
            </p:cNvPr>
            <p:cNvSpPr/>
            <p:nvPr/>
          </p:nvSpPr>
          <p:spPr>
            <a:xfrm>
              <a:off x="2501400" y="2384550"/>
              <a:ext cx="83300" cy="52075"/>
            </a:xfrm>
            <a:custGeom>
              <a:avLst/>
              <a:gdLst/>
              <a:ahLst/>
              <a:cxnLst/>
              <a:rect l="l" t="t" r="r" b="b"/>
              <a:pathLst>
                <a:path w="3332" h="2083" extrusionOk="0">
                  <a:moveTo>
                    <a:pt x="1" y="1"/>
                  </a:moveTo>
                  <a:lnTo>
                    <a:pt x="1" y="148"/>
                  </a:lnTo>
                  <a:lnTo>
                    <a:pt x="3331" y="2082"/>
                  </a:lnTo>
                  <a:lnTo>
                    <a:pt x="3331" y="1935"/>
                  </a:lnTo>
                  <a:lnTo>
                    <a:pt x="1"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091;p34">
              <a:extLst>
                <a:ext uri="{FF2B5EF4-FFF2-40B4-BE49-F238E27FC236}">
                  <a16:creationId xmlns:a16="http://schemas.microsoft.com/office/drawing/2014/main" id="{3AAB5ADB-D094-47C1-8E38-36E59547084E}"/>
                </a:ext>
              </a:extLst>
            </p:cNvPr>
            <p:cNvSpPr/>
            <p:nvPr/>
          </p:nvSpPr>
          <p:spPr>
            <a:xfrm>
              <a:off x="2501400" y="2370475"/>
              <a:ext cx="107175" cy="62475"/>
            </a:xfrm>
            <a:custGeom>
              <a:avLst/>
              <a:gdLst/>
              <a:ahLst/>
              <a:cxnLst/>
              <a:rect l="l" t="t" r="r" b="b"/>
              <a:pathLst>
                <a:path w="4287" h="2499" extrusionOk="0">
                  <a:moveTo>
                    <a:pt x="956" y="0"/>
                  </a:moveTo>
                  <a:lnTo>
                    <a:pt x="1" y="564"/>
                  </a:lnTo>
                  <a:lnTo>
                    <a:pt x="3331" y="2498"/>
                  </a:lnTo>
                  <a:lnTo>
                    <a:pt x="4286" y="1935"/>
                  </a:lnTo>
                  <a:lnTo>
                    <a:pt x="956"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092;p34">
              <a:extLst>
                <a:ext uri="{FF2B5EF4-FFF2-40B4-BE49-F238E27FC236}">
                  <a16:creationId xmlns:a16="http://schemas.microsoft.com/office/drawing/2014/main" id="{03C3492E-A218-4BC7-A4DC-D27AC1DA50D9}"/>
                </a:ext>
              </a:extLst>
            </p:cNvPr>
            <p:cNvSpPr/>
            <p:nvPr/>
          </p:nvSpPr>
          <p:spPr>
            <a:xfrm>
              <a:off x="2614675" y="2435975"/>
              <a:ext cx="23900" cy="17775"/>
            </a:xfrm>
            <a:custGeom>
              <a:avLst/>
              <a:gdLst/>
              <a:ahLst/>
              <a:cxnLst/>
              <a:rect l="l" t="t" r="r" b="b"/>
              <a:pathLst>
                <a:path w="956" h="711" extrusionOk="0">
                  <a:moveTo>
                    <a:pt x="955" y="1"/>
                  </a:moveTo>
                  <a:lnTo>
                    <a:pt x="25" y="564"/>
                  </a:lnTo>
                  <a:lnTo>
                    <a:pt x="0" y="711"/>
                  </a:lnTo>
                  <a:lnTo>
                    <a:pt x="0" y="711"/>
                  </a:lnTo>
                  <a:lnTo>
                    <a:pt x="955" y="172"/>
                  </a:lnTo>
                  <a:lnTo>
                    <a:pt x="955"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1093;p34">
              <a:extLst>
                <a:ext uri="{FF2B5EF4-FFF2-40B4-BE49-F238E27FC236}">
                  <a16:creationId xmlns:a16="http://schemas.microsoft.com/office/drawing/2014/main" id="{10940EAD-A2EE-4753-94C1-A8CBE0B27981}"/>
                </a:ext>
              </a:extLst>
            </p:cNvPr>
            <p:cNvSpPr/>
            <p:nvPr/>
          </p:nvSpPr>
          <p:spPr>
            <a:xfrm>
              <a:off x="2591400" y="2436600"/>
              <a:ext cx="23900" cy="17150"/>
            </a:xfrm>
            <a:custGeom>
              <a:avLst/>
              <a:gdLst/>
              <a:ahLst/>
              <a:cxnLst/>
              <a:rect l="l" t="t" r="r" b="b"/>
              <a:pathLst>
                <a:path w="956" h="686" extrusionOk="0">
                  <a:moveTo>
                    <a:pt x="1" y="0"/>
                  </a:moveTo>
                  <a:lnTo>
                    <a:pt x="1" y="147"/>
                  </a:lnTo>
                  <a:lnTo>
                    <a:pt x="931" y="686"/>
                  </a:lnTo>
                  <a:lnTo>
                    <a:pt x="956" y="539"/>
                  </a:lnTo>
                  <a:lnTo>
                    <a:pt x="1"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1094;p34">
              <a:extLst>
                <a:ext uri="{FF2B5EF4-FFF2-40B4-BE49-F238E27FC236}">
                  <a16:creationId xmlns:a16="http://schemas.microsoft.com/office/drawing/2014/main" id="{C456B36C-55B6-46B3-AF2E-5A0871B3CF67}"/>
                </a:ext>
              </a:extLst>
            </p:cNvPr>
            <p:cNvSpPr/>
            <p:nvPr/>
          </p:nvSpPr>
          <p:spPr>
            <a:xfrm>
              <a:off x="2591400" y="2422500"/>
              <a:ext cx="47175" cy="27575"/>
            </a:xfrm>
            <a:custGeom>
              <a:avLst/>
              <a:gdLst/>
              <a:ahLst/>
              <a:cxnLst/>
              <a:rect l="l" t="t" r="r" b="b"/>
              <a:pathLst>
                <a:path w="1887" h="1103" extrusionOk="0">
                  <a:moveTo>
                    <a:pt x="956" y="1"/>
                  </a:moveTo>
                  <a:lnTo>
                    <a:pt x="1" y="564"/>
                  </a:lnTo>
                  <a:lnTo>
                    <a:pt x="956" y="1103"/>
                  </a:lnTo>
                  <a:lnTo>
                    <a:pt x="1886" y="540"/>
                  </a:lnTo>
                  <a:lnTo>
                    <a:pt x="956"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1095;p34">
              <a:extLst>
                <a:ext uri="{FF2B5EF4-FFF2-40B4-BE49-F238E27FC236}">
                  <a16:creationId xmlns:a16="http://schemas.microsoft.com/office/drawing/2014/main" id="{DB9E0C3E-DF70-46E0-B6F7-32B35F0DFB1C}"/>
                </a:ext>
              </a:extLst>
            </p:cNvPr>
            <p:cNvSpPr/>
            <p:nvPr/>
          </p:nvSpPr>
          <p:spPr>
            <a:xfrm>
              <a:off x="2645275" y="2453725"/>
              <a:ext cx="23300" cy="17775"/>
            </a:xfrm>
            <a:custGeom>
              <a:avLst/>
              <a:gdLst/>
              <a:ahLst/>
              <a:cxnLst/>
              <a:rect l="l" t="t" r="r" b="b"/>
              <a:pathLst>
                <a:path w="932" h="711" extrusionOk="0">
                  <a:moveTo>
                    <a:pt x="931" y="1"/>
                  </a:moveTo>
                  <a:lnTo>
                    <a:pt x="1" y="539"/>
                  </a:lnTo>
                  <a:lnTo>
                    <a:pt x="1" y="711"/>
                  </a:lnTo>
                  <a:lnTo>
                    <a:pt x="931" y="148"/>
                  </a:lnTo>
                  <a:lnTo>
                    <a:pt x="931"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1096;p34">
              <a:extLst>
                <a:ext uri="{FF2B5EF4-FFF2-40B4-BE49-F238E27FC236}">
                  <a16:creationId xmlns:a16="http://schemas.microsoft.com/office/drawing/2014/main" id="{8294BB6E-0C49-4EE8-BFD3-49111A64373E}"/>
                </a:ext>
              </a:extLst>
            </p:cNvPr>
            <p:cNvSpPr/>
            <p:nvPr/>
          </p:nvSpPr>
          <p:spPr>
            <a:xfrm>
              <a:off x="2621400" y="2453725"/>
              <a:ext cx="23900" cy="17775"/>
            </a:xfrm>
            <a:custGeom>
              <a:avLst/>
              <a:gdLst/>
              <a:ahLst/>
              <a:cxnLst/>
              <a:rect l="l" t="t" r="r" b="b"/>
              <a:pathLst>
                <a:path w="956" h="711" extrusionOk="0">
                  <a:moveTo>
                    <a:pt x="1" y="1"/>
                  </a:moveTo>
                  <a:lnTo>
                    <a:pt x="1" y="148"/>
                  </a:lnTo>
                  <a:lnTo>
                    <a:pt x="956" y="711"/>
                  </a:lnTo>
                  <a:lnTo>
                    <a:pt x="956" y="539"/>
                  </a:lnTo>
                  <a:lnTo>
                    <a:pt x="1"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1097;p34">
              <a:extLst>
                <a:ext uri="{FF2B5EF4-FFF2-40B4-BE49-F238E27FC236}">
                  <a16:creationId xmlns:a16="http://schemas.microsoft.com/office/drawing/2014/main" id="{9515F258-DECB-47E9-93D6-1E26EC242EBF}"/>
                </a:ext>
              </a:extLst>
            </p:cNvPr>
            <p:cNvSpPr/>
            <p:nvPr/>
          </p:nvSpPr>
          <p:spPr>
            <a:xfrm>
              <a:off x="2621400" y="2440275"/>
              <a:ext cx="47175" cy="26950"/>
            </a:xfrm>
            <a:custGeom>
              <a:avLst/>
              <a:gdLst/>
              <a:ahLst/>
              <a:cxnLst/>
              <a:rect l="l" t="t" r="r" b="b"/>
              <a:pathLst>
                <a:path w="1887" h="1078" extrusionOk="0">
                  <a:moveTo>
                    <a:pt x="956" y="0"/>
                  </a:moveTo>
                  <a:lnTo>
                    <a:pt x="1" y="539"/>
                  </a:lnTo>
                  <a:lnTo>
                    <a:pt x="956" y="1077"/>
                  </a:lnTo>
                  <a:lnTo>
                    <a:pt x="1886" y="539"/>
                  </a:lnTo>
                  <a:lnTo>
                    <a:pt x="956"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1098;p34">
              <a:extLst>
                <a:ext uri="{FF2B5EF4-FFF2-40B4-BE49-F238E27FC236}">
                  <a16:creationId xmlns:a16="http://schemas.microsoft.com/office/drawing/2014/main" id="{FD2FDDE2-A2BF-4B8D-A75F-7C9A63C63AEA}"/>
                </a:ext>
              </a:extLst>
            </p:cNvPr>
            <p:cNvSpPr/>
            <p:nvPr/>
          </p:nvSpPr>
          <p:spPr>
            <a:xfrm>
              <a:off x="2675275" y="2470875"/>
              <a:ext cx="23900" cy="17775"/>
            </a:xfrm>
            <a:custGeom>
              <a:avLst/>
              <a:gdLst/>
              <a:ahLst/>
              <a:cxnLst/>
              <a:rect l="l" t="t" r="r" b="b"/>
              <a:pathLst>
                <a:path w="956" h="711" extrusionOk="0">
                  <a:moveTo>
                    <a:pt x="956" y="0"/>
                  </a:moveTo>
                  <a:lnTo>
                    <a:pt x="1" y="564"/>
                  </a:lnTo>
                  <a:lnTo>
                    <a:pt x="1" y="711"/>
                  </a:lnTo>
                  <a:lnTo>
                    <a:pt x="956" y="147"/>
                  </a:lnTo>
                  <a:lnTo>
                    <a:pt x="956"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1099;p34">
              <a:extLst>
                <a:ext uri="{FF2B5EF4-FFF2-40B4-BE49-F238E27FC236}">
                  <a16:creationId xmlns:a16="http://schemas.microsoft.com/office/drawing/2014/main" id="{0195DD35-8D84-4064-A72B-FA0AFA90A553}"/>
                </a:ext>
              </a:extLst>
            </p:cNvPr>
            <p:cNvSpPr/>
            <p:nvPr/>
          </p:nvSpPr>
          <p:spPr>
            <a:xfrm>
              <a:off x="2651400" y="2471475"/>
              <a:ext cx="23900" cy="17175"/>
            </a:xfrm>
            <a:custGeom>
              <a:avLst/>
              <a:gdLst/>
              <a:ahLst/>
              <a:cxnLst/>
              <a:rect l="l" t="t" r="r" b="b"/>
              <a:pathLst>
                <a:path w="956" h="687" extrusionOk="0">
                  <a:moveTo>
                    <a:pt x="1" y="1"/>
                  </a:moveTo>
                  <a:lnTo>
                    <a:pt x="1" y="148"/>
                  </a:lnTo>
                  <a:lnTo>
                    <a:pt x="956" y="687"/>
                  </a:lnTo>
                  <a:lnTo>
                    <a:pt x="956" y="540"/>
                  </a:lnTo>
                  <a:lnTo>
                    <a:pt x="1"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1100;p34">
              <a:extLst>
                <a:ext uri="{FF2B5EF4-FFF2-40B4-BE49-F238E27FC236}">
                  <a16:creationId xmlns:a16="http://schemas.microsoft.com/office/drawing/2014/main" id="{F356EACD-ED9E-4210-AA57-00D003DE10A7}"/>
                </a:ext>
              </a:extLst>
            </p:cNvPr>
            <p:cNvSpPr/>
            <p:nvPr/>
          </p:nvSpPr>
          <p:spPr>
            <a:xfrm>
              <a:off x="2651400" y="2457400"/>
              <a:ext cx="47775" cy="27575"/>
            </a:xfrm>
            <a:custGeom>
              <a:avLst/>
              <a:gdLst/>
              <a:ahLst/>
              <a:cxnLst/>
              <a:rect l="l" t="t" r="r" b="b"/>
              <a:pathLst>
                <a:path w="1911" h="1103" extrusionOk="0">
                  <a:moveTo>
                    <a:pt x="956" y="1"/>
                  </a:moveTo>
                  <a:lnTo>
                    <a:pt x="1" y="564"/>
                  </a:lnTo>
                  <a:lnTo>
                    <a:pt x="956" y="1103"/>
                  </a:lnTo>
                  <a:lnTo>
                    <a:pt x="1911" y="539"/>
                  </a:lnTo>
                  <a:lnTo>
                    <a:pt x="956"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1101;p34">
              <a:extLst>
                <a:ext uri="{FF2B5EF4-FFF2-40B4-BE49-F238E27FC236}">
                  <a16:creationId xmlns:a16="http://schemas.microsoft.com/office/drawing/2014/main" id="{421A9367-4F6B-422E-80DE-9813106734AC}"/>
                </a:ext>
              </a:extLst>
            </p:cNvPr>
            <p:cNvSpPr/>
            <p:nvPr/>
          </p:nvSpPr>
          <p:spPr>
            <a:xfrm>
              <a:off x="2705275" y="2488625"/>
              <a:ext cx="23900" cy="17175"/>
            </a:xfrm>
            <a:custGeom>
              <a:avLst/>
              <a:gdLst/>
              <a:ahLst/>
              <a:cxnLst/>
              <a:rect l="l" t="t" r="r" b="b"/>
              <a:pathLst>
                <a:path w="956" h="687" extrusionOk="0">
                  <a:moveTo>
                    <a:pt x="956" y="1"/>
                  </a:moveTo>
                  <a:lnTo>
                    <a:pt x="0" y="539"/>
                  </a:lnTo>
                  <a:lnTo>
                    <a:pt x="0" y="686"/>
                  </a:lnTo>
                  <a:lnTo>
                    <a:pt x="956" y="147"/>
                  </a:lnTo>
                  <a:lnTo>
                    <a:pt x="956"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1102;p34">
              <a:extLst>
                <a:ext uri="{FF2B5EF4-FFF2-40B4-BE49-F238E27FC236}">
                  <a16:creationId xmlns:a16="http://schemas.microsoft.com/office/drawing/2014/main" id="{398B1FB7-B4C9-4257-B69E-247FCE89492A}"/>
                </a:ext>
              </a:extLst>
            </p:cNvPr>
            <p:cNvSpPr/>
            <p:nvPr/>
          </p:nvSpPr>
          <p:spPr>
            <a:xfrm>
              <a:off x="2682000" y="2488625"/>
              <a:ext cx="23300" cy="17175"/>
            </a:xfrm>
            <a:custGeom>
              <a:avLst/>
              <a:gdLst/>
              <a:ahLst/>
              <a:cxnLst/>
              <a:rect l="l" t="t" r="r" b="b"/>
              <a:pathLst>
                <a:path w="932" h="687" extrusionOk="0">
                  <a:moveTo>
                    <a:pt x="1" y="1"/>
                  </a:moveTo>
                  <a:lnTo>
                    <a:pt x="1" y="147"/>
                  </a:lnTo>
                  <a:lnTo>
                    <a:pt x="931" y="686"/>
                  </a:lnTo>
                  <a:lnTo>
                    <a:pt x="931" y="539"/>
                  </a:lnTo>
                  <a:lnTo>
                    <a:pt x="1"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1103;p34">
              <a:extLst>
                <a:ext uri="{FF2B5EF4-FFF2-40B4-BE49-F238E27FC236}">
                  <a16:creationId xmlns:a16="http://schemas.microsoft.com/office/drawing/2014/main" id="{E4319520-17BD-4A71-B097-D9574C6229CE}"/>
                </a:ext>
              </a:extLst>
            </p:cNvPr>
            <p:cNvSpPr/>
            <p:nvPr/>
          </p:nvSpPr>
          <p:spPr>
            <a:xfrm>
              <a:off x="2682000" y="2474550"/>
              <a:ext cx="47175" cy="27575"/>
            </a:xfrm>
            <a:custGeom>
              <a:avLst/>
              <a:gdLst/>
              <a:ahLst/>
              <a:cxnLst/>
              <a:rect l="l" t="t" r="r" b="b"/>
              <a:pathLst>
                <a:path w="1887" h="1103" extrusionOk="0">
                  <a:moveTo>
                    <a:pt x="931" y="0"/>
                  </a:moveTo>
                  <a:lnTo>
                    <a:pt x="1" y="564"/>
                  </a:lnTo>
                  <a:lnTo>
                    <a:pt x="931" y="1102"/>
                  </a:lnTo>
                  <a:lnTo>
                    <a:pt x="1887" y="564"/>
                  </a:lnTo>
                  <a:lnTo>
                    <a:pt x="931"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1104;p34">
              <a:extLst>
                <a:ext uri="{FF2B5EF4-FFF2-40B4-BE49-F238E27FC236}">
                  <a16:creationId xmlns:a16="http://schemas.microsoft.com/office/drawing/2014/main" id="{437E08D4-E190-4C26-9EE8-14C132287091}"/>
                </a:ext>
              </a:extLst>
            </p:cNvPr>
            <p:cNvSpPr/>
            <p:nvPr/>
          </p:nvSpPr>
          <p:spPr>
            <a:xfrm>
              <a:off x="2735275" y="2505775"/>
              <a:ext cx="23900" cy="17775"/>
            </a:xfrm>
            <a:custGeom>
              <a:avLst/>
              <a:gdLst/>
              <a:ahLst/>
              <a:cxnLst/>
              <a:rect l="l" t="t" r="r" b="b"/>
              <a:pathLst>
                <a:path w="956" h="711" extrusionOk="0">
                  <a:moveTo>
                    <a:pt x="955" y="0"/>
                  </a:moveTo>
                  <a:lnTo>
                    <a:pt x="0" y="539"/>
                  </a:lnTo>
                  <a:lnTo>
                    <a:pt x="0" y="710"/>
                  </a:lnTo>
                  <a:lnTo>
                    <a:pt x="955" y="147"/>
                  </a:lnTo>
                  <a:lnTo>
                    <a:pt x="955"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1105;p34">
              <a:extLst>
                <a:ext uri="{FF2B5EF4-FFF2-40B4-BE49-F238E27FC236}">
                  <a16:creationId xmlns:a16="http://schemas.microsoft.com/office/drawing/2014/main" id="{60962A7B-BA2B-414A-AA0D-6531C7317B4D}"/>
                </a:ext>
              </a:extLst>
            </p:cNvPr>
            <p:cNvSpPr/>
            <p:nvPr/>
          </p:nvSpPr>
          <p:spPr>
            <a:xfrm>
              <a:off x="2712000" y="2505775"/>
              <a:ext cx="23300" cy="17775"/>
            </a:xfrm>
            <a:custGeom>
              <a:avLst/>
              <a:gdLst/>
              <a:ahLst/>
              <a:cxnLst/>
              <a:rect l="l" t="t" r="r" b="b"/>
              <a:pathLst>
                <a:path w="932" h="711" extrusionOk="0">
                  <a:moveTo>
                    <a:pt x="1" y="0"/>
                  </a:moveTo>
                  <a:lnTo>
                    <a:pt x="1" y="172"/>
                  </a:lnTo>
                  <a:lnTo>
                    <a:pt x="931" y="710"/>
                  </a:lnTo>
                  <a:lnTo>
                    <a:pt x="931" y="563"/>
                  </a:lnTo>
                  <a:lnTo>
                    <a:pt x="1"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1106;p34">
              <a:extLst>
                <a:ext uri="{FF2B5EF4-FFF2-40B4-BE49-F238E27FC236}">
                  <a16:creationId xmlns:a16="http://schemas.microsoft.com/office/drawing/2014/main" id="{8190BE75-E21F-4E65-9D8E-DF734CD189EA}"/>
                </a:ext>
              </a:extLst>
            </p:cNvPr>
            <p:cNvSpPr/>
            <p:nvPr/>
          </p:nvSpPr>
          <p:spPr>
            <a:xfrm>
              <a:off x="2712000" y="2492300"/>
              <a:ext cx="47175" cy="26950"/>
            </a:xfrm>
            <a:custGeom>
              <a:avLst/>
              <a:gdLst/>
              <a:ahLst/>
              <a:cxnLst/>
              <a:rect l="l" t="t" r="r" b="b"/>
              <a:pathLst>
                <a:path w="1887" h="1078" extrusionOk="0">
                  <a:moveTo>
                    <a:pt x="956" y="0"/>
                  </a:moveTo>
                  <a:lnTo>
                    <a:pt x="1" y="539"/>
                  </a:lnTo>
                  <a:lnTo>
                    <a:pt x="931" y="1078"/>
                  </a:lnTo>
                  <a:lnTo>
                    <a:pt x="1886" y="539"/>
                  </a:lnTo>
                  <a:lnTo>
                    <a:pt x="956"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1107;p34">
              <a:extLst>
                <a:ext uri="{FF2B5EF4-FFF2-40B4-BE49-F238E27FC236}">
                  <a16:creationId xmlns:a16="http://schemas.microsoft.com/office/drawing/2014/main" id="{910ABE40-D875-46E8-BAE0-5433ECE79D73}"/>
                </a:ext>
              </a:extLst>
            </p:cNvPr>
            <p:cNvSpPr/>
            <p:nvPr/>
          </p:nvSpPr>
          <p:spPr>
            <a:xfrm>
              <a:off x="2765275" y="2522900"/>
              <a:ext cx="23900" cy="17800"/>
            </a:xfrm>
            <a:custGeom>
              <a:avLst/>
              <a:gdLst/>
              <a:ahLst/>
              <a:cxnLst/>
              <a:rect l="l" t="t" r="r" b="b"/>
              <a:pathLst>
                <a:path w="956" h="712" extrusionOk="0">
                  <a:moveTo>
                    <a:pt x="955" y="1"/>
                  </a:moveTo>
                  <a:lnTo>
                    <a:pt x="0" y="564"/>
                  </a:lnTo>
                  <a:lnTo>
                    <a:pt x="0" y="711"/>
                  </a:lnTo>
                  <a:lnTo>
                    <a:pt x="955" y="148"/>
                  </a:lnTo>
                  <a:lnTo>
                    <a:pt x="955"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1108;p34">
              <a:extLst>
                <a:ext uri="{FF2B5EF4-FFF2-40B4-BE49-F238E27FC236}">
                  <a16:creationId xmlns:a16="http://schemas.microsoft.com/office/drawing/2014/main" id="{1BB96F10-8853-4263-B4CA-13C3D3D489AC}"/>
                </a:ext>
              </a:extLst>
            </p:cNvPr>
            <p:cNvSpPr/>
            <p:nvPr/>
          </p:nvSpPr>
          <p:spPr>
            <a:xfrm>
              <a:off x="2742000" y="2523525"/>
              <a:ext cx="23300" cy="17175"/>
            </a:xfrm>
            <a:custGeom>
              <a:avLst/>
              <a:gdLst/>
              <a:ahLst/>
              <a:cxnLst/>
              <a:rect l="l" t="t" r="r" b="b"/>
              <a:pathLst>
                <a:path w="932" h="687" extrusionOk="0">
                  <a:moveTo>
                    <a:pt x="1" y="0"/>
                  </a:moveTo>
                  <a:lnTo>
                    <a:pt x="1" y="147"/>
                  </a:lnTo>
                  <a:lnTo>
                    <a:pt x="931" y="686"/>
                  </a:lnTo>
                  <a:lnTo>
                    <a:pt x="931" y="539"/>
                  </a:lnTo>
                  <a:lnTo>
                    <a:pt x="1"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1109;p34">
              <a:extLst>
                <a:ext uri="{FF2B5EF4-FFF2-40B4-BE49-F238E27FC236}">
                  <a16:creationId xmlns:a16="http://schemas.microsoft.com/office/drawing/2014/main" id="{C15E776A-39D3-40D5-A178-04F89C9C8A77}"/>
                </a:ext>
              </a:extLst>
            </p:cNvPr>
            <p:cNvSpPr/>
            <p:nvPr/>
          </p:nvSpPr>
          <p:spPr>
            <a:xfrm>
              <a:off x="2742000" y="2509450"/>
              <a:ext cx="47175" cy="27575"/>
            </a:xfrm>
            <a:custGeom>
              <a:avLst/>
              <a:gdLst/>
              <a:ahLst/>
              <a:cxnLst/>
              <a:rect l="l" t="t" r="r" b="b"/>
              <a:pathLst>
                <a:path w="1887" h="1103" extrusionOk="0">
                  <a:moveTo>
                    <a:pt x="956" y="0"/>
                  </a:moveTo>
                  <a:lnTo>
                    <a:pt x="1" y="563"/>
                  </a:lnTo>
                  <a:lnTo>
                    <a:pt x="931" y="1102"/>
                  </a:lnTo>
                  <a:lnTo>
                    <a:pt x="1886" y="539"/>
                  </a:lnTo>
                  <a:lnTo>
                    <a:pt x="956"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1110;p34">
              <a:extLst>
                <a:ext uri="{FF2B5EF4-FFF2-40B4-BE49-F238E27FC236}">
                  <a16:creationId xmlns:a16="http://schemas.microsoft.com/office/drawing/2014/main" id="{AF15BC05-B2F6-407B-AC96-8024E3AE7C73}"/>
                </a:ext>
              </a:extLst>
            </p:cNvPr>
            <p:cNvSpPr/>
            <p:nvPr/>
          </p:nvSpPr>
          <p:spPr>
            <a:xfrm>
              <a:off x="2795275" y="2540675"/>
              <a:ext cx="23900" cy="17150"/>
            </a:xfrm>
            <a:custGeom>
              <a:avLst/>
              <a:gdLst/>
              <a:ahLst/>
              <a:cxnLst/>
              <a:rect l="l" t="t" r="r" b="b"/>
              <a:pathLst>
                <a:path w="956" h="686" extrusionOk="0">
                  <a:moveTo>
                    <a:pt x="955" y="0"/>
                  </a:moveTo>
                  <a:lnTo>
                    <a:pt x="0" y="539"/>
                  </a:lnTo>
                  <a:lnTo>
                    <a:pt x="0" y="686"/>
                  </a:lnTo>
                  <a:lnTo>
                    <a:pt x="955" y="147"/>
                  </a:lnTo>
                  <a:lnTo>
                    <a:pt x="955"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1111;p34">
              <a:extLst>
                <a:ext uri="{FF2B5EF4-FFF2-40B4-BE49-F238E27FC236}">
                  <a16:creationId xmlns:a16="http://schemas.microsoft.com/office/drawing/2014/main" id="{D5DF2569-29F4-4D0A-9E11-361992C88A2D}"/>
                </a:ext>
              </a:extLst>
            </p:cNvPr>
            <p:cNvSpPr/>
            <p:nvPr/>
          </p:nvSpPr>
          <p:spPr>
            <a:xfrm>
              <a:off x="2772000" y="2540675"/>
              <a:ext cx="23300" cy="17150"/>
            </a:xfrm>
            <a:custGeom>
              <a:avLst/>
              <a:gdLst/>
              <a:ahLst/>
              <a:cxnLst/>
              <a:rect l="l" t="t" r="r" b="b"/>
              <a:pathLst>
                <a:path w="932" h="686" extrusionOk="0">
                  <a:moveTo>
                    <a:pt x="1" y="0"/>
                  </a:moveTo>
                  <a:lnTo>
                    <a:pt x="1" y="147"/>
                  </a:lnTo>
                  <a:lnTo>
                    <a:pt x="931" y="686"/>
                  </a:lnTo>
                  <a:lnTo>
                    <a:pt x="931" y="539"/>
                  </a:lnTo>
                  <a:lnTo>
                    <a:pt x="1"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1112;p34">
              <a:extLst>
                <a:ext uri="{FF2B5EF4-FFF2-40B4-BE49-F238E27FC236}">
                  <a16:creationId xmlns:a16="http://schemas.microsoft.com/office/drawing/2014/main" id="{6F269129-0762-4916-9000-9892EF1F7891}"/>
                </a:ext>
              </a:extLst>
            </p:cNvPr>
            <p:cNvSpPr/>
            <p:nvPr/>
          </p:nvSpPr>
          <p:spPr>
            <a:xfrm>
              <a:off x="2772000" y="2527200"/>
              <a:ext cx="47175" cy="26950"/>
            </a:xfrm>
            <a:custGeom>
              <a:avLst/>
              <a:gdLst/>
              <a:ahLst/>
              <a:cxnLst/>
              <a:rect l="l" t="t" r="r" b="b"/>
              <a:pathLst>
                <a:path w="1887" h="1078" extrusionOk="0">
                  <a:moveTo>
                    <a:pt x="956" y="0"/>
                  </a:moveTo>
                  <a:lnTo>
                    <a:pt x="1" y="539"/>
                  </a:lnTo>
                  <a:lnTo>
                    <a:pt x="931" y="1078"/>
                  </a:lnTo>
                  <a:lnTo>
                    <a:pt x="1886" y="539"/>
                  </a:lnTo>
                  <a:lnTo>
                    <a:pt x="956"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1113;p34">
              <a:extLst>
                <a:ext uri="{FF2B5EF4-FFF2-40B4-BE49-F238E27FC236}">
                  <a16:creationId xmlns:a16="http://schemas.microsoft.com/office/drawing/2014/main" id="{2252FF57-F3B8-489B-9A41-9B7F5963EBD7}"/>
                </a:ext>
              </a:extLst>
            </p:cNvPr>
            <p:cNvSpPr/>
            <p:nvPr/>
          </p:nvSpPr>
          <p:spPr>
            <a:xfrm>
              <a:off x="2855875" y="2574950"/>
              <a:ext cx="23900" cy="17775"/>
            </a:xfrm>
            <a:custGeom>
              <a:avLst/>
              <a:gdLst/>
              <a:ahLst/>
              <a:cxnLst/>
              <a:rect l="l" t="t" r="r" b="b"/>
              <a:pathLst>
                <a:path w="956" h="711" extrusionOk="0">
                  <a:moveTo>
                    <a:pt x="956" y="0"/>
                  </a:moveTo>
                  <a:lnTo>
                    <a:pt x="1" y="564"/>
                  </a:lnTo>
                  <a:lnTo>
                    <a:pt x="1" y="711"/>
                  </a:lnTo>
                  <a:lnTo>
                    <a:pt x="956" y="172"/>
                  </a:lnTo>
                  <a:lnTo>
                    <a:pt x="956"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1114;p34">
              <a:extLst>
                <a:ext uri="{FF2B5EF4-FFF2-40B4-BE49-F238E27FC236}">
                  <a16:creationId xmlns:a16="http://schemas.microsoft.com/office/drawing/2014/main" id="{557FE32A-0EA3-4A49-B755-7A82D5FEC066}"/>
                </a:ext>
              </a:extLst>
            </p:cNvPr>
            <p:cNvSpPr/>
            <p:nvPr/>
          </p:nvSpPr>
          <p:spPr>
            <a:xfrm>
              <a:off x="2802000" y="2557800"/>
              <a:ext cx="53900" cy="34925"/>
            </a:xfrm>
            <a:custGeom>
              <a:avLst/>
              <a:gdLst/>
              <a:ahLst/>
              <a:cxnLst/>
              <a:rect l="l" t="t" r="r" b="b"/>
              <a:pathLst>
                <a:path w="2156" h="1397" extrusionOk="0">
                  <a:moveTo>
                    <a:pt x="1" y="1"/>
                  </a:moveTo>
                  <a:lnTo>
                    <a:pt x="1" y="172"/>
                  </a:lnTo>
                  <a:lnTo>
                    <a:pt x="2156" y="1397"/>
                  </a:lnTo>
                  <a:lnTo>
                    <a:pt x="2156" y="1250"/>
                  </a:lnTo>
                  <a:lnTo>
                    <a:pt x="1"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1115;p34">
              <a:extLst>
                <a:ext uri="{FF2B5EF4-FFF2-40B4-BE49-F238E27FC236}">
                  <a16:creationId xmlns:a16="http://schemas.microsoft.com/office/drawing/2014/main" id="{D76DD0B0-34FD-4B0F-BE55-09F19C3041D1}"/>
                </a:ext>
              </a:extLst>
            </p:cNvPr>
            <p:cNvSpPr/>
            <p:nvPr/>
          </p:nvSpPr>
          <p:spPr>
            <a:xfrm>
              <a:off x="2802000" y="2544325"/>
              <a:ext cx="77775" cy="44725"/>
            </a:xfrm>
            <a:custGeom>
              <a:avLst/>
              <a:gdLst/>
              <a:ahLst/>
              <a:cxnLst/>
              <a:rect l="l" t="t" r="r" b="b"/>
              <a:pathLst>
                <a:path w="3111" h="1789" extrusionOk="0">
                  <a:moveTo>
                    <a:pt x="956" y="1"/>
                  </a:moveTo>
                  <a:lnTo>
                    <a:pt x="1" y="540"/>
                  </a:lnTo>
                  <a:lnTo>
                    <a:pt x="2156" y="1789"/>
                  </a:lnTo>
                  <a:lnTo>
                    <a:pt x="3111" y="1225"/>
                  </a:lnTo>
                  <a:lnTo>
                    <a:pt x="956"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1116;p34">
              <a:extLst>
                <a:ext uri="{FF2B5EF4-FFF2-40B4-BE49-F238E27FC236}">
                  <a16:creationId xmlns:a16="http://schemas.microsoft.com/office/drawing/2014/main" id="{5101DB5C-2778-4BFF-8A95-94715986BBD4}"/>
                </a:ext>
              </a:extLst>
            </p:cNvPr>
            <p:cNvSpPr/>
            <p:nvPr/>
          </p:nvSpPr>
          <p:spPr>
            <a:xfrm>
              <a:off x="2494075" y="2401700"/>
              <a:ext cx="23900" cy="17775"/>
            </a:xfrm>
            <a:custGeom>
              <a:avLst/>
              <a:gdLst/>
              <a:ahLst/>
              <a:cxnLst/>
              <a:rect l="l" t="t" r="r" b="b"/>
              <a:pathLst>
                <a:path w="956" h="711" extrusionOk="0">
                  <a:moveTo>
                    <a:pt x="955" y="0"/>
                  </a:moveTo>
                  <a:lnTo>
                    <a:pt x="0" y="564"/>
                  </a:lnTo>
                  <a:lnTo>
                    <a:pt x="0" y="710"/>
                  </a:lnTo>
                  <a:lnTo>
                    <a:pt x="955" y="147"/>
                  </a:lnTo>
                  <a:lnTo>
                    <a:pt x="955"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1117;p34">
              <a:extLst>
                <a:ext uri="{FF2B5EF4-FFF2-40B4-BE49-F238E27FC236}">
                  <a16:creationId xmlns:a16="http://schemas.microsoft.com/office/drawing/2014/main" id="{7042CB6E-DAA0-48D8-8AA8-444A83A5E20A}"/>
                </a:ext>
              </a:extLst>
            </p:cNvPr>
            <p:cNvSpPr/>
            <p:nvPr/>
          </p:nvSpPr>
          <p:spPr>
            <a:xfrm>
              <a:off x="2470800" y="2402300"/>
              <a:ext cx="23300" cy="17175"/>
            </a:xfrm>
            <a:custGeom>
              <a:avLst/>
              <a:gdLst/>
              <a:ahLst/>
              <a:cxnLst/>
              <a:rect l="l" t="t" r="r" b="b"/>
              <a:pathLst>
                <a:path w="932" h="687" extrusionOk="0">
                  <a:moveTo>
                    <a:pt x="1" y="1"/>
                  </a:moveTo>
                  <a:lnTo>
                    <a:pt x="1" y="148"/>
                  </a:lnTo>
                  <a:lnTo>
                    <a:pt x="931" y="686"/>
                  </a:lnTo>
                  <a:lnTo>
                    <a:pt x="931" y="540"/>
                  </a:lnTo>
                  <a:lnTo>
                    <a:pt x="1"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1118;p34">
              <a:extLst>
                <a:ext uri="{FF2B5EF4-FFF2-40B4-BE49-F238E27FC236}">
                  <a16:creationId xmlns:a16="http://schemas.microsoft.com/office/drawing/2014/main" id="{375248E0-0B7F-4BE0-9951-B0F89DE3CE3F}"/>
                </a:ext>
              </a:extLst>
            </p:cNvPr>
            <p:cNvSpPr/>
            <p:nvPr/>
          </p:nvSpPr>
          <p:spPr>
            <a:xfrm>
              <a:off x="2470800" y="2388225"/>
              <a:ext cx="47175" cy="27575"/>
            </a:xfrm>
            <a:custGeom>
              <a:avLst/>
              <a:gdLst/>
              <a:ahLst/>
              <a:cxnLst/>
              <a:rect l="l" t="t" r="r" b="b"/>
              <a:pathLst>
                <a:path w="1887" h="1103" extrusionOk="0">
                  <a:moveTo>
                    <a:pt x="956" y="1"/>
                  </a:moveTo>
                  <a:lnTo>
                    <a:pt x="1" y="564"/>
                  </a:lnTo>
                  <a:lnTo>
                    <a:pt x="931" y="1103"/>
                  </a:lnTo>
                  <a:lnTo>
                    <a:pt x="1886" y="539"/>
                  </a:lnTo>
                  <a:lnTo>
                    <a:pt x="956"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1119;p34">
              <a:extLst>
                <a:ext uri="{FF2B5EF4-FFF2-40B4-BE49-F238E27FC236}">
                  <a16:creationId xmlns:a16="http://schemas.microsoft.com/office/drawing/2014/main" id="{B74558B5-985E-44A1-A48E-A31BB50CF53C}"/>
                </a:ext>
              </a:extLst>
            </p:cNvPr>
            <p:cNvSpPr/>
            <p:nvPr/>
          </p:nvSpPr>
          <p:spPr>
            <a:xfrm>
              <a:off x="2524675" y="2419450"/>
              <a:ext cx="23900" cy="17175"/>
            </a:xfrm>
            <a:custGeom>
              <a:avLst/>
              <a:gdLst/>
              <a:ahLst/>
              <a:cxnLst/>
              <a:rect l="l" t="t" r="r" b="b"/>
              <a:pathLst>
                <a:path w="956" h="687" extrusionOk="0">
                  <a:moveTo>
                    <a:pt x="956" y="0"/>
                  </a:moveTo>
                  <a:lnTo>
                    <a:pt x="1" y="539"/>
                  </a:lnTo>
                  <a:lnTo>
                    <a:pt x="1" y="686"/>
                  </a:lnTo>
                  <a:lnTo>
                    <a:pt x="956" y="147"/>
                  </a:lnTo>
                  <a:lnTo>
                    <a:pt x="956"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1120;p34">
              <a:extLst>
                <a:ext uri="{FF2B5EF4-FFF2-40B4-BE49-F238E27FC236}">
                  <a16:creationId xmlns:a16="http://schemas.microsoft.com/office/drawing/2014/main" id="{151AAFE5-99F6-4BC6-85CA-40A096E4096F}"/>
                </a:ext>
              </a:extLst>
            </p:cNvPr>
            <p:cNvSpPr/>
            <p:nvPr/>
          </p:nvSpPr>
          <p:spPr>
            <a:xfrm>
              <a:off x="2500800" y="2419450"/>
              <a:ext cx="23900" cy="17175"/>
            </a:xfrm>
            <a:custGeom>
              <a:avLst/>
              <a:gdLst/>
              <a:ahLst/>
              <a:cxnLst/>
              <a:rect l="l" t="t" r="r" b="b"/>
              <a:pathLst>
                <a:path w="956" h="687" extrusionOk="0">
                  <a:moveTo>
                    <a:pt x="1" y="0"/>
                  </a:moveTo>
                  <a:lnTo>
                    <a:pt x="1" y="147"/>
                  </a:lnTo>
                  <a:lnTo>
                    <a:pt x="956" y="686"/>
                  </a:lnTo>
                  <a:lnTo>
                    <a:pt x="956" y="539"/>
                  </a:lnTo>
                  <a:lnTo>
                    <a:pt x="1"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1121;p34">
              <a:extLst>
                <a:ext uri="{FF2B5EF4-FFF2-40B4-BE49-F238E27FC236}">
                  <a16:creationId xmlns:a16="http://schemas.microsoft.com/office/drawing/2014/main" id="{C80F89D5-3176-4BC4-B1C4-490209A3A6C2}"/>
                </a:ext>
              </a:extLst>
            </p:cNvPr>
            <p:cNvSpPr/>
            <p:nvPr/>
          </p:nvSpPr>
          <p:spPr>
            <a:xfrm>
              <a:off x="2500800" y="2405375"/>
              <a:ext cx="47775" cy="27575"/>
            </a:xfrm>
            <a:custGeom>
              <a:avLst/>
              <a:gdLst/>
              <a:ahLst/>
              <a:cxnLst/>
              <a:rect l="l" t="t" r="r" b="b"/>
              <a:pathLst>
                <a:path w="1911" h="1103" extrusionOk="0">
                  <a:moveTo>
                    <a:pt x="956" y="0"/>
                  </a:moveTo>
                  <a:lnTo>
                    <a:pt x="1" y="563"/>
                  </a:lnTo>
                  <a:lnTo>
                    <a:pt x="956" y="1102"/>
                  </a:lnTo>
                  <a:lnTo>
                    <a:pt x="1911" y="563"/>
                  </a:lnTo>
                  <a:lnTo>
                    <a:pt x="956"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1122;p34">
              <a:extLst>
                <a:ext uri="{FF2B5EF4-FFF2-40B4-BE49-F238E27FC236}">
                  <a16:creationId xmlns:a16="http://schemas.microsoft.com/office/drawing/2014/main" id="{7F7CE455-2D2B-4FF0-BDFB-CA1CCA2F1E35}"/>
                </a:ext>
              </a:extLst>
            </p:cNvPr>
            <p:cNvSpPr/>
            <p:nvPr/>
          </p:nvSpPr>
          <p:spPr>
            <a:xfrm>
              <a:off x="2554675" y="2436600"/>
              <a:ext cx="23900" cy="17775"/>
            </a:xfrm>
            <a:custGeom>
              <a:avLst/>
              <a:gdLst/>
              <a:ahLst/>
              <a:cxnLst/>
              <a:rect l="l" t="t" r="r" b="b"/>
              <a:pathLst>
                <a:path w="956" h="711" extrusionOk="0">
                  <a:moveTo>
                    <a:pt x="955" y="0"/>
                  </a:moveTo>
                  <a:lnTo>
                    <a:pt x="0" y="563"/>
                  </a:lnTo>
                  <a:lnTo>
                    <a:pt x="0" y="710"/>
                  </a:lnTo>
                  <a:lnTo>
                    <a:pt x="955" y="147"/>
                  </a:lnTo>
                  <a:lnTo>
                    <a:pt x="955"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1123;p34">
              <a:extLst>
                <a:ext uri="{FF2B5EF4-FFF2-40B4-BE49-F238E27FC236}">
                  <a16:creationId xmlns:a16="http://schemas.microsoft.com/office/drawing/2014/main" id="{3949CF36-1893-43C5-A691-7099CF1DF876}"/>
                </a:ext>
              </a:extLst>
            </p:cNvPr>
            <p:cNvSpPr/>
            <p:nvPr/>
          </p:nvSpPr>
          <p:spPr>
            <a:xfrm>
              <a:off x="2530800" y="2436600"/>
              <a:ext cx="23900" cy="17775"/>
            </a:xfrm>
            <a:custGeom>
              <a:avLst/>
              <a:gdLst/>
              <a:ahLst/>
              <a:cxnLst/>
              <a:rect l="l" t="t" r="r" b="b"/>
              <a:pathLst>
                <a:path w="956" h="711" extrusionOk="0">
                  <a:moveTo>
                    <a:pt x="0" y="0"/>
                  </a:moveTo>
                  <a:lnTo>
                    <a:pt x="0" y="172"/>
                  </a:lnTo>
                  <a:lnTo>
                    <a:pt x="955" y="710"/>
                  </a:lnTo>
                  <a:lnTo>
                    <a:pt x="955" y="563"/>
                  </a:lnTo>
                  <a:lnTo>
                    <a:pt x="0"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1124;p34">
              <a:extLst>
                <a:ext uri="{FF2B5EF4-FFF2-40B4-BE49-F238E27FC236}">
                  <a16:creationId xmlns:a16="http://schemas.microsoft.com/office/drawing/2014/main" id="{DA792570-95A6-4BDB-B3C8-50DCF9DDB2FD}"/>
                </a:ext>
              </a:extLst>
            </p:cNvPr>
            <p:cNvSpPr/>
            <p:nvPr/>
          </p:nvSpPr>
          <p:spPr>
            <a:xfrm>
              <a:off x="2530800" y="2423125"/>
              <a:ext cx="47775" cy="27575"/>
            </a:xfrm>
            <a:custGeom>
              <a:avLst/>
              <a:gdLst/>
              <a:ahLst/>
              <a:cxnLst/>
              <a:rect l="l" t="t" r="r" b="b"/>
              <a:pathLst>
                <a:path w="1911" h="1103" extrusionOk="0">
                  <a:moveTo>
                    <a:pt x="955" y="0"/>
                  </a:moveTo>
                  <a:lnTo>
                    <a:pt x="0" y="539"/>
                  </a:lnTo>
                  <a:lnTo>
                    <a:pt x="955" y="1102"/>
                  </a:lnTo>
                  <a:lnTo>
                    <a:pt x="1910" y="539"/>
                  </a:lnTo>
                  <a:lnTo>
                    <a:pt x="955"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1125;p34">
              <a:extLst>
                <a:ext uri="{FF2B5EF4-FFF2-40B4-BE49-F238E27FC236}">
                  <a16:creationId xmlns:a16="http://schemas.microsoft.com/office/drawing/2014/main" id="{5910AC02-F87E-4A27-9E69-89BA9A07ED6A}"/>
                </a:ext>
              </a:extLst>
            </p:cNvPr>
            <p:cNvSpPr/>
            <p:nvPr/>
          </p:nvSpPr>
          <p:spPr>
            <a:xfrm>
              <a:off x="2704650" y="2523525"/>
              <a:ext cx="23925" cy="17775"/>
            </a:xfrm>
            <a:custGeom>
              <a:avLst/>
              <a:gdLst/>
              <a:ahLst/>
              <a:cxnLst/>
              <a:rect l="l" t="t" r="r" b="b"/>
              <a:pathLst>
                <a:path w="957" h="711" extrusionOk="0">
                  <a:moveTo>
                    <a:pt x="956" y="0"/>
                  </a:moveTo>
                  <a:lnTo>
                    <a:pt x="1" y="539"/>
                  </a:lnTo>
                  <a:lnTo>
                    <a:pt x="1" y="711"/>
                  </a:lnTo>
                  <a:lnTo>
                    <a:pt x="956" y="147"/>
                  </a:lnTo>
                  <a:lnTo>
                    <a:pt x="956"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1126;p34">
              <a:extLst>
                <a:ext uri="{FF2B5EF4-FFF2-40B4-BE49-F238E27FC236}">
                  <a16:creationId xmlns:a16="http://schemas.microsoft.com/office/drawing/2014/main" id="{F6BA76F3-87AB-4FEC-935F-83AAD72C3628}"/>
                </a:ext>
              </a:extLst>
            </p:cNvPr>
            <p:cNvSpPr/>
            <p:nvPr/>
          </p:nvSpPr>
          <p:spPr>
            <a:xfrm>
              <a:off x="2560800" y="2454350"/>
              <a:ext cx="143875" cy="86950"/>
            </a:xfrm>
            <a:custGeom>
              <a:avLst/>
              <a:gdLst/>
              <a:ahLst/>
              <a:cxnLst/>
              <a:rect l="l" t="t" r="r" b="b"/>
              <a:pathLst>
                <a:path w="5755" h="3478" extrusionOk="0">
                  <a:moveTo>
                    <a:pt x="0" y="0"/>
                  </a:moveTo>
                  <a:lnTo>
                    <a:pt x="0" y="147"/>
                  </a:lnTo>
                  <a:lnTo>
                    <a:pt x="5755" y="3478"/>
                  </a:lnTo>
                  <a:lnTo>
                    <a:pt x="5755" y="3306"/>
                  </a:lnTo>
                  <a:lnTo>
                    <a:pt x="0"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1127;p34">
              <a:extLst>
                <a:ext uri="{FF2B5EF4-FFF2-40B4-BE49-F238E27FC236}">
                  <a16:creationId xmlns:a16="http://schemas.microsoft.com/office/drawing/2014/main" id="{DE0C8DD2-37CA-47FB-A363-627ECF9B5AF1}"/>
                </a:ext>
              </a:extLst>
            </p:cNvPr>
            <p:cNvSpPr/>
            <p:nvPr/>
          </p:nvSpPr>
          <p:spPr>
            <a:xfrm>
              <a:off x="2560800" y="2440275"/>
              <a:ext cx="167775" cy="96750"/>
            </a:xfrm>
            <a:custGeom>
              <a:avLst/>
              <a:gdLst/>
              <a:ahLst/>
              <a:cxnLst/>
              <a:rect l="l" t="t" r="r" b="b"/>
              <a:pathLst>
                <a:path w="6711" h="3870" extrusionOk="0">
                  <a:moveTo>
                    <a:pt x="955" y="0"/>
                  </a:moveTo>
                  <a:lnTo>
                    <a:pt x="0" y="563"/>
                  </a:lnTo>
                  <a:lnTo>
                    <a:pt x="5755" y="3869"/>
                  </a:lnTo>
                  <a:lnTo>
                    <a:pt x="6710" y="3330"/>
                  </a:lnTo>
                  <a:lnTo>
                    <a:pt x="955"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1128;p34">
              <a:extLst>
                <a:ext uri="{FF2B5EF4-FFF2-40B4-BE49-F238E27FC236}">
                  <a16:creationId xmlns:a16="http://schemas.microsoft.com/office/drawing/2014/main" id="{13C2E5B5-FD78-462C-9D25-67E71CC0572A}"/>
                </a:ext>
              </a:extLst>
            </p:cNvPr>
            <p:cNvSpPr/>
            <p:nvPr/>
          </p:nvSpPr>
          <p:spPr>
            <a:xfrm>
              <a:off x="2735275" y="2540675"/>
              <a:ext cx="23900" cy="17775"/>
            </a:xfrm>
            <a:custGeom>
              <a:avLst/>
              <a:gdLst/>
              <a:ahLst/>
              <a:cxnLst/>
              <a:rect l="l" t="t" r="r" b="b"/>
              <a:pathLst>
                <a:path w="956" h="711" extrusionOk="0">
                  <a:moveTo>
                    <a:pt x="955" y="0"/>
                  </a:moveTo>
                  <a:lnTo>
                    <a:pt x="0" y="563"/>
                  </a:lnTo>
                  <a:lnTo>
                    <a:pt x="0" y="710"/>
                  </a:lnTo>
                  <a:lnTo>
                    <a:pt x="955" y="147"/>
                  </a:lnTo>
                  <a:lnTo>
                    <a:pt x="955"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1129;p34">
              <a:extLst>
                <a:ext uri="{FF2B5EF4-FFF2-40B4-BE49-F238E27FC236}">
                  <a16:creationId xmlns:a16="http://schemas.microsoft.com/office/drawing/2014/main" id="{E1ADF390-4021-4E44-9117-BF03B6C91502}"/>
                </a:ext>
              </a:extLst>
            </p:cNvPr>
            <p:cNvSpPr/>
            <p:nvPr/>
          </p:nvSpPr>
          <p:spPr>
            <a:xfrm>
              <a:off x="2711400" y="2541275"/>
              <a:ext cx="23900" cy="17175"/>
            </a:xfrm>
            <a:custGeom>
              <a:avLst/>
              <a:gdLst/>
              <a:ahLst/>
              <a:cxnLst/>
              <a:rect l="l" t="t" r="r" b="b"/>
              <a:pathLst>
                <a:path w="956" h="687" extrusionOk="0">
                  <a:moveTo>
                    <a:pt x="0" y="1"/>
                  </a:moveTo>
                  <a:lnTo>
                    <a:pt x="0" y="147"/>
                  </a:lnTo>
                  <a:lnTo>
                    <a:pt x="955" y="686"/>
                  </a:lnTo>
                  <a:lnTo>
                    <a:pt x="955" y="539"/>
                  </a:lnTo>
                  <a:lnTo>
                    <a:pt x="0"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1130;p34">
              <a:extLst>
                <a:ext uri="{FF2B5EF4-FFF2-40B4-BE49-F238E27FC236}">
                  <a16:creationId xmlns:a16="http://schemas.microsoft.com/office/drawing/2014/main" id="{E3FBC22B-0522-4F8D-B39A-8D9A44BF0075}"/>
                </a:ext>
              </a:extLst>
            </p:cNvPr>
            <p:cNvSpPr/>
            <p:nvPr/>
          </p:nvSpPr>
          <p:spPr>
            <a:xfrm>
              <a:off x="2711400" y="2527200"/>
              <a:ext cx="47775" cy="27575"/>
            </a:xfrm>
            <a:custGeom>
              <a:avLst/>
              <a:gdLst/>
              <a:ahLst/>
              <a:cxnLst/>
              <a:rect l="l" t="t" r="r" b="b"/>
              <a:pathLst>
                <a:path w="1911" h="1103" extrusionOk="0">
                  <a:moveTo>
                    <a:pt x="955" y="0"/>
                  </a:moveTo>
                  <a:lnTo>
                    <a:pt x="0" y="564"/>
                  </a:lnTo>
                  <a:lnTo>
                    <a:pt x="955" y="1102"/>
                  </a:lnTo>
                  <a:lnTo>
                    <a:pt x="1910" y="539"/>
                  </a:lnTo>
                  <a:lnTo>
                    <a:pt x="955"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1131;p34">
              <a:extLst>
                <a:ext uri="{FF2B5EF4-FFF2-40B4-BE49-F238E27FC236}">
                  <a16:creationId xmlns:a16="http://schemas.microsoft.com/office/drawing/2014/main" id="{41793792-F498-4768-B557-9677E8BE40C3}"/>
                </a:ext>
              </a:extLst>
            </p:cNvPr>
            <p:cNvSpPr/>
            <p:nvPr/>
          </p:nvSpPr>
          <p:spPr>
            <a:xfrm>
              <a:off x="2765275" y="2557800"/>
              <a:ext cx="23900" cy="17775"/>
            </a:xfrm>
            <a:custGeom>
              <a:avLst/>
              <a:gdLst/>
              <a:ahLst/>
              <a:cxnLst/>
              <a:rect l="l" t="t" r="r" b="b"/>
              <a:pathLst>
                <a:path w="956" h="711" extrusionOk="0">
                  <a:moveTo>
                    <a:pt x="955" y="1"/>
                  </a:moveTo>
                  <a:lnTo>
                    <a:pt x="0" y="564"/>
                  </a:lnTo>
                  <a:lnTo>
                    <a:pt x="0" y="711"/>
                  </a:lnTo>
                  <a:lnTo>
                    <a:pt x="955" y="172"/>
                  </a:lnTo>
                  <a:lnTo>
                    <a:pt x="955"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1132;p34">
              <a:extLst>
                <a:ext uri="{FF2B5EF4-FFF2-40B4-BE49-F238E27FC236}">
                  <a16:creationId xmlns:a16="http://schemas.microsoft.com/office/drawing/2014/main" id="{A25355D7-A557-4FAF-85C8-66DA6624FD62}"/>
                </a:ext>
              </a:extLst>
            </p:cNvPr>
            <p:cNvSpPr/>
            <p:nvPr/>
          </p:nvSpPr>
          <p:spPr>
            <a:xfrm>
              <a:off x="2741400" y="2558425"/>
              <a:ext cx="23900" cy="17150"/>
            </a:xfrm>
            <a:custGeom>
              <a:avLst/>
              <a:gdLst/>
              <a:ahLst/>
              <a:cxnLst/>
              <a:rect l="l" t="t" r="r" b="b"/>
              <a:pathLst>
                <a:path w="956" h="686" extrusionOk="0">
                  <a:moveTo>
                    <a:pt x="0" y="0"/>
                  </a:moveTo>
                  <a:lnTo>
                    <a:pt x="0" y="147"/>
                  </a:lnTo>
                  <a:lnTo>
                    <a:pt x="955" y="686"/>
                  </a:lnTo>
                  <a:lnTo>
                    <a:pt x="955" y="539"/>
                  </a:lnTo>
                  <a:lnTo>
                    <a:pt x="0" y="0"/>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1133;p34">
              <a:extLst>
                <a:ext uri="{FF2B5EF4-FFF2-40B4-BE49-F238E27FC236}">
                  <a16:creationId xmlns:a16="http://schemas.microsoft.com/office/drawing/2014/main" id="{ABA2E022-A3A7-463F-AF73-2C16808A77F7}"/>
                </a:ext>
              </a:extLst>
            </p:cNvPr>
            <p:cNvSpPr/>
            <p:nvPr/>
          </p:nvSpPr>
          <p:spPr>
            <a:xfrm>
              <a:off x="2741400" y="2544325"/>
              <a:ext cx="47775" cy="27575"/>
            </a:xfrm>
            <a:custGeom>
              <a:avLst/>
              <a:gdLst/>
              <a:ahLst/>
              <a:cxnLst/>
              <a:rect l="l" t="t" r="r" b="b"/>
              <a:pathLst>
                <a:path w="1911" h="1103" extrusionOk="0">
                  <a:moveTo>
                    <a:pt x="955" y="1"/>
                  </a:moveTo>
                  <a:lnTo>
                    <a:pt x="0" y="564"/>
                  </a:lnTo>
                  <a:lnTo>
                    <a:pt x="955" y="1103"/>
                  </a:lnTo>
                  <a:lnTo>
                    <a:pt x="1910" y="540"/>
                  </a:lnTo>
                  <a:lnTo>
                    <a:pt x="955"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1134;p34">
              <a:extLst>
                <a:ext uri="{FF2B5EF4-FFF2-40B4-BE49-F238E27FC236}">
                  <a16:creationId xmlns:a16="http://schemas.microsoft.com/office/drawing/2014/main" id="{66C4AE41-8C75-42AB-94AA-43DB118801B8}"/>
                </a:ext>
              </a:extLst>
            </p:cNvPr>
            <p:cNvSpPr/>
            <p:nvPr/>
          </p:nvSpPr>
          <p:spPr>
            <a:xfrm>
              <a:off x="2825275" y="2592700"/>
              <a:ext cx="23900" cy="17775"/>
            </a:xfrm>
            <a:custGeom>
              <a:avLst/>
              <a:gdLst/>
              <a:ahLst/>
              <a:cxnLst/>
              <a:rect l="l" t="t" r="r" b="b"/>
              <a:pathLst>
                <a:path w="956" h="711" extrusionOk="0">
                  <a:moveTo>
                    <a:pt x="955" y="1"/>
                  </a:moveTo>
                  <a:lnTo>
                    <a:pt x="0" y="564"/>
                  </a:lnTo>
                  <a:lnTo>
                    <a:pt x="0" y="711"/>
                  </a:lnTo>
                  <a:lnTo>
                    <a:pt x="955" y="147"/>
                  </a:lnTo>
                  <a:lnTo>
                    <a:pt x="955"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1135;p34">
              <a:extLst>
                <a:ext uri="{FF2B5EF4-FFF2-40B4-BE49-F238E27FC236}">
                  <a16:creationId xmlns:a16="http://schemas.microsoft.com/office/drawing/2014/main" id="{BB0C1A76-592B-4338-AAB3-3CAA644EE1AD}"/>
                </a:ext>
              </a:extLst>
            </p:cNvPr>
            <p:cNvSpPr/>
            <p:nvPr/>
          </p:nvSpPr>
          <p:spPr>
            <a:xfrm>
              <a:off x="2771400" y="2575550"/>
              <a:ext cx="53900" cy="34925"/>
            </a:xfrm>
            <a:custGeom>
              <a:avLst/>
              <a:gdLst/>
              <a:ahLst/>
              <a:cxnLst/>
              <a:rect l="l" t="t" r="r" b="b"/>
              <a:pathLst>
                <a:path w="2156" h="1397" extrusionOk="0">
                  <a:moveTo>
                    <a:pt x="0" y="1"/>
                  </a:moveTo>
                  <a:lnTo>
                    <a:pt x="0" y="172"/>
                  </a:lnTo>
                  <a:lnTo>
                    <a:pt x="2155" y="1397"/>
                  </a:lnTo>
                  <a:lnTo>
                    <a:pt x="2155" y="1250"/>
                  </a:lnTo>
                  <a:lnTo>
                    <a:pt x="0" y="1"/>
                  </a:ln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1136;p34">
              <a:extLst>
                <a:ext uri="{FF2B5EF4-FFF2-40B4-BE49-F238E27FC236}">
                  <a16:creationId xmlns:a16="http://schemas.microsoft.com/office/drawing/2014/main" id="{014091E2-90E6-4667-B459-EEAF8DF1BC10}"/>
                </a:ext>
              </a:extLst>
            </p:cNvPr>
            <p:cNvSpPr/>
            <p:nvPr/>
          </p:nvSpPr>
          <p:spPr>
            <a:xfrm>
              <a:off x="2771400" y="2562100"/>
              <a:ext cx="77775" cy="44700"/>
            </a:xfrm>
            <a:custGeom>
              <a:avLst/>
              <a:gdLst/>
              <a:ahLst/>
              <a:cxnLst/>
              <a:rect l="l" t="t" r="r" b="b"/>
              <a:pathLst>
                <a:path w="3111" h="1788" extrusionOk="0">
                  <a:moveTo>
                    <a:pt x="955" y="0"/>
                  </a:moveTo>
                  <a:lnTo>
                    <a:pt x="0" y="539"/>
                  </a:lnTo>
                  <a:lnTo>
                    <a:pt x="2155" y="1788"/>
                  </a:lnTo>
                  <a:lnTo>
                    <a:pt x="3110" y="1225"/>
                  </a:lnTo>
                  <a:lnTo>
                    <a:pt x="955"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1137;p34">
              <a:extLst>
                <a:ext uri="{FF2B5EF4-FFF2-40B4-BE49-F238E27FC236}">
                  <a16:creationId xmlns:a16="http://schemas.microsoft.com/office/drawing/2014/main" id="{6D1DDAFB-80B2-4C76-85B1-A7EB63BCCEE8}"/>
                </a:ext>
              </a:extLst>
            </p:cNvPr>
            <p:cNvSpPr/>
            <p:nvPr/>
          </p:nvSpPr>
          <p:spPr>
            <a:xfrm>
              <a:off x="2677725" y="2068650"/>
              <a:ext cx="274300" cy="356325"/>
            </a:xfrm>
            <a:custGeom>
              <a:avLst/>
              <a:gdLst/>
              <a:ahLst/>
              <a:cxnLst/>
              <a:rect l="l" t="t" r="r" b="b"/>
              <a:pathLst>
                <a:path w="10972" h="14253" extrusionOk="0">
                  <a:moveTo>
                    <a:pt x="1" y="1"/>
                  </a:moveTo>
                  <a:lnTo>
                    <a:pt x="1" y="7910"/>
                  </a:lnTo>
                  <a:lnTo>
                    <a:pt x="10971" y="14253"/>
                  </a:lnTo>
                  <a:lnTo>
                    <a:pt x="10971" y="6343"/>
                  </a:lnTo>
                  <a:lnTo>
                    <a:pt x="1" y="1"/>
                  </a:lnTo>
                  <a:close/>
                </a:path>
              </a:pathLst>
            </a:custGeom>
            <a:solidFill>
              <a:srgbClr val="BEE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1138;p34">
              <a:extLst>
                <a:ext uri="{FF2B5EF4-FFF2-40B4-BE49-F238E27FC236}">
                  <a16:creationId xmlns:a16="http://schemas.microsoft.com/office/drawing/2014/main" id="{4AC028AF-6BD6-438E-85C7-1DC508A5A6F4}"/>
                </a:ext>
              </a:extLst>
            </p:cNvPr>
            <p:cNvSpPr/>
            <p:nvPr/>
          </p:nvSpPr>
          <p:spPr>
            <a:xfrm>
              <a:off x="2835050" y="2189275"/>
              <a:ext cx="97975" cy="194700"/>
            </a:xfrm>
            <a:custGeom>
              <a:avLst/>
              <a:gdLst/>
              <a:ahLst/>
              <a:cxnLst/>
              <a:rect l="l" t="t" r="r" b="b"/>
              <a:pathLst>
                <a:path w="3919" h="7788" extrusionOk="0">
                  <a:moveTo>
                    <a:pt x="1" y="0"/>
                  </a:moveTo>
                  <a:lnTo>
                    <a:pt x="1" y="5510"/>
                  </a:lnTo>
                  <a:lnTo>
                    <a:pt x="3919" y="7787"/>
                  </a:lnTo>
                  <a:lnTo>
                    <a:pt x="3919" y="2277"/>
                  </a:lnTo>
                  <a:lnTo>
                    <a:pt x="1" y="0"/>
                  </a:lnTo>
                  <a:close/>
                </a:path>
              </a:pathLst>
            </a:custGeom>
            <a:solidFill>
              <a:srgbClr val="878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1139;p34">
              <a:extLst>
                <a:ext uri="{FF2B5EF4-FFF2-40B4-BE49-F238E27FC236}">
                  <a16:creationId xmlns:a16="http://schemas.microsoft.com/office/drawing/2014/main" id="{2697B916-FAB1-4C7C-B937-011A6394F272}"/>
                </a:ext>
              </a:extLst>
            </p:cNvPr>
            <p:cNvSpPr/>
            <p:nvPr/>
          </p:nvSpPr>
          <p:spPr>
            <a:xfrm>
              <a:off x="2704650" y="2113950"/>
              <a:ext cx="110225" cy="71675"/>
            </a:xfrm>
            <a:custGeom>
              <a:avLst/>
              <a:gdLst/>
              <a:ahLst/>
              <a:cxnLst/>
              <a:rect l="l" t="t" r="r" b="b"/>
              <a:pathLst>
                <a:path w="4409" h="2867" extrusionOk="0">
                  <a:moveTo>
                    <a:pt x="1" y="1"/>
                  </a:moveTo>
                  <a:lnTo>
                    <a:pt x="1" y="319"/>
                  </a:lnTo>
                  <a:lnTo>
                    <a:pt x="4409" y="2866"/>
                  </a:lnTo>
                  <a:lnTo>
                    <a:pt x="4409" y="2548"/>
                  </a:lnTo>
                  <a:lnTo>
                    <a:pt x="1"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1140;p34">
              <a:extLst>
                <a:ext uri="{FF2B5EF4-FFF2-40B4-BE49-F238E27FC236}">
                  <a16:creationId xmlns:a16="http://schemas.microsoft.com/office/drawing/2014/main" id="{48F35550-BF0C-4090-AD3C-98534AB77C7C}"/>
                </a:ext>
              </a:extLst>
            </p:cNvPr>
            <p:cNvSpPr/>
            <p:nvPr/>
          </p:nvSpPr>
          <p:spPr>
            <a:xfrm>
              <a:off x="2704650" y="2132950"/>
              <a:ext cx="110225" cy="71650"/>
            </a:xfrm>
            <a:custGeom>
              <a:avLst/>
              <a:gdLst/>
              <a:ahLst/>
              <a:cxnLst/>
              <a:rect l="l" t="t" r="r" b="b"/>
              <a:pathLst>
                <a:path w="4409" h="2866" extrusionOk="0">
                  <a:moveTo>
                    <a:pt x="1" y="0"/>
                  </a:moveTo>
                  <a:lnTo>
                    <a:pt x="1" y="318"/>
                  </a:lnTo>
                  <a:lnTo>
                    <a:pt x="4409" y="2865"/>
                  </a:lnTo>
                  <a:lnTo>
                    <a:pt x="4409" y="2522"/>
                  </a:lnTo>
                  <a:lnTo>
                    <a:pt x="1"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1141;p34">
              <a:extLst>
                <a:ext uri="{FF2B5EF4-FFF2-40B4-BE49-F238E27FC236}">
                  <a16:creationId xmlns:a16="http://schemas.microsoft.com/office/drawing/2014/main" id="{E40BE8B2-9696-47BD-BD53-3E035C4EDCE8}"/>
                </a:ext>
              </a:extLst>
            </p:cNvPr>
            <p:cNvSpPr/>
            <p:nvPr/>
          </p:nvSpPr>
          <p:spPr>
            <a:xfrm>
              <a:off x="2704650" y="2151300"/>
              <a:ext cx="110225" cy="71650"/>
            </a:xfrm>
            <a:custGeom>
              <a:avLst/>
              <a:gdLst/>
              <a:ahLst/>
              <a:cxnLst/>
              <a:rect l="l" t="t" r="r" b="b"/>
              <a:pathLst>
                <a:path w="4409" h="2866" extrusionOk="0">
                  <a:moveTo>
                    <a:pt x="1" y="1"/>
                  </a:moveTo>
                  <a:lnTo>
                    <a:pt x="1" y="319"/>
                  </a:lnTo>
                  <a:lnTo>
                    <a:pt x="4409" y="2866"/>
                  </a:lnTo>
                  <a:lnTo>
                    <a:pt x="4409" y="2547"/>
                  </a:lnTo>
                  <a:lnTo>
                    <a:pt x="1"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1142;p34">
              <a:extLst>
                <a:ext uri="{FF2B5EF4-FFF2-40B4-BE49-F238E27FC236}">
                  <a16:creationId xmlns:a16="http://schemas.microsoft.com/office/drawing/2014/main" id="{CA9CB0EE-734E-40B4-BA52-16B559A2FBD0}"/>
                </a:ext>
              </a:extLst>
            </p:cNvPr>
            <p:cNvSpPr/>
            <p:nvPr/>
          </p:nvSpPr>
          <p:spPr>
            <a:xfrm>
              <a:off x="2704650" y="2170275"/>
              <a:ext cx="110225" cy="71050"/>
            </a:xfrm>
            <a:custGeom>
              <a:avLst/>
              <a:gdLst/>
              <a:ahLst/>
              <a:cxnLst/>
              <a:rect l="l" t="t" r="r" b="b"/>
              <a:pathLst>
                <a:path w="4409" h="2842" extrusionOk="0">
                  <a:moveTo>
                    <a:pt x="1" y="1"/>
                  </a:moveTo>
                  <a:lnTo>
                    <a:pt x="1" y="319"/>
                  </a:lnTo>
                  <a:lnTo>
                    <a:pt x="4409" y="2841"/>
                  </a:lnTo>
                  <a:lnTo>
                    <a:pt x="4409" y="2523"/>
                  </a:lnTo>
                  <a:lnTo>
                    <a:pt x="1"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1143;p34">
              <a:extLst>
                <a:ext uri="{FF2B5EF4-FFF2-40B4-BE49-F238E27FC236}">
                  <a16:creationId xmlns:a16="http://schemas.microsoft.com/office/drawing/2014/main" id="{BCACD275-DE2B-4E57-8509-4DFC282FC50F}"/>
                </a:ext>
              </a:extLst>
            </p:cNvPr>
            <p:cNvSpPr/>
            <p:nvPr/>
          </p:nvSpPr>
          <p:spPr>
            <a:xfrm>
              <a:off x="2704650" y="2188650"/>
              <a:ext cx="110225" cy="71650"/>
            </a:xfrm>
            <a:custGeom>
              <a:avLst/>
              <a:gdLst/>
              <a:ahLst/>
              <a:cxnLst/>
              <a:rect l="l" t="t" r="r" b="b"/>
              <a:pathLst>
                <a:path w="4409" h="2866" extrusionOk="0">
                  <a:moveTo>
                    <a:pt x="1" y="1"/>
                  </a:moveTo>
                  <a:lnTo>
                    <a:pt x="1" y="319"/>
                  </a:lnTo>
                  <a:lnTo>
                    <a:pt x="4409" y="2866"/>
                  </a:lnTo>
                  <a:lnTo>
                    <a:pt x="4409" y="2547"/>
                  </a:lnTo>
                  <a:lnTo>
                    <a:pt x="1"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1144;p34">
              <a:extLst>
                <a:ext uri="{FF2B5EF4-FFF2-40B4-BE49-F238E27FC236}">
                  <a16:creationId xmlns:a16="http://schemas.microsoft.com/office/drawing/2014/main" id="{04E7E827-7A73-4337-8D24-701D22E43E35}"/>
                </a:ext>
              </a:extLst>
            </p:cNvPr>
            <p:cNvSpPr/>
            <p:nvPr/>
          </p:nvSpPr>
          <p:spPr>
            <a:xfrm>
              <a:off x="2704650" y="2207025"/>
              <a:ext cx="110225" cy="71650"/>
            </a:xfrm>
            <a:custGeom>
              <a:avLst/>
              <a:gdLst/>
              <a:ahLst/>
              <a:cxnLst/>
              <a:rect l="l" t="t" r="r" b="b"/>
              <a:pathLst>
                <a:path w="4409" h="2866" extrusionOk="0">
                  <a:moveTo>
                    <a:pt x="1" y="0"/>
                  </a:moveTo>
                  <a:lnTo>
                    <a:pt x="1" y="343"/>
                  </a:lnTo>
                  <a:lnTo>
                    <a:pt x="4409" y="2865"/>
                  </a:lnTo>
                  <a:lnTo>
                    <a:pt x="4409" y="2547"/>
                  </a:lnTo>
                  <a:lnTo>
                    <a:pt x="1"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1145;p34">
              <a:extLst>
                <a:ext uri="{FF2B5EF4-FFF2-40B4-BE49-F238E27FC236}">
                  <a16:creationId xmlns:a16="http://schemas.microsoft.com/office/drawing/2014/main" id="{F03A7FD0-88B6-4216-9AFF-98179E0E2F9D}"/>
                </a:ext>
              </a:extLst>
            </p:cNvPr>
            <p:cNvSpPr/>
            <p:nvPr/>
          </p:nvSpPr>
          <p:spPr>
            <a:xfrm>
              <a:off x="2704650" y="2244350"/>
              <a:ext cx="76550" cy="52675"/>
            </a:xfrm>
            <a:custGeom>
              <a:avLst/>
              <a:gdLst/>
              <a:ahLst/>
              <a:cxnLst/>
              <a:rect l="l" t="t" r="r" b="b"/>
              <a:pathLst>
                <a:path w="3062" h="2107" extrusionOk="0">
                  <a:moveTo>
                    <a:pt x="1" y="1"/>
                  </a:moveTo>
                  <a:lnTo>
                    <a:pt x="1" y="344"/>
                  </a:lnTo>
                  <a:lnTo>
                    <a:pt x="3062" y="2107"/>
                  </a:lnTo>
                  <a:lnTo>
                    <a:pt x="3062" y="1789"/>
                  </a:lnTo>
                  <a:lnTo>
                    <a:pt x="1"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1146;p34">
              <a:extLst>
                <a:ext uri="{FF2B5EF4-FFF2-40B4-BE49-F238E27FC236}">
                  <a16:creationId xmlns:a16="http://schemas.microsoft.com/office/drawing/2014/main" id="{89EF8371-2262-4733-8838-197B294AF31C}"/>
                </a:ext>
              </a:extLst>
            </p:cNvPr>
            <p:cNvSpPr/>
            <p:nvPr/>
          </p:nvSpPr>
          <p:spPr>
            <a:xfrm>
              <a:off x="2704650" y="2226000"/>
              <a:ext cx="110225" cy="71650"/>
            </a:xfrm>
            <a:custGeom>
              <a:avLst/>
              <a:gdLst/>
              <a:ahLst/>
              <a:cxnLst/>
              <a:rect l="l" t="t" r="r" b="b"/>
              <a:pathLst>
                <a:path w="4409" h="2866" extrusionOk="0">
                  <a:moveTo>
                    <a:pt x="1" y="0"/>
                  </a:moveTo>
                  <a:lnTo>
                    <a:pt x="1" y="319"/>
                  </a:lnTo>
                  <a:lnTo>
                    <a:pt x="4409" y="2865"/>
                  </a:lnTo>
                  <a:lnTo>
                    <a:pt x="4409" y="2547"/>
                  </a:lnTo>
                  <a:lnTo>
                    <a:pt x="1" y="0"/>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1147;p34">
              <a:extLst>
                <a:ext uri="{FF2B5EF4-FFF2-40B4-BE49-F238E27FC236}">
                  <a16:creationId xmlns:a16="http://schemas.microsoft.com/office/drawing/2014/main" id="{694BAE01-AA4F-4F71-9A2F-C0801C00EABD}"/>
                </a:ext>
              </a:extLst>
            </p:cNvPr>
            <p:cNvSpPr/>
            <p:nvPr/>
          </p:nvSpPr>
          <p:spPr>
            <a:xfrm>
              <a:off x="2847300" y="2225375"/>
              <a:ext cx="57575" cy="74725"/>
            </a:xfrm>
            <a:custGeom>
              <a:avLst/>
              <a:gdLst/>
              <a:ahLst/>
              <a:cxnLst/>
              <a:rect l="l" t="t" r="r" b="b"/>
              <a:pathLst>
                <a:path w="2303" h="2989" extrusionOk="0">
                  <a:moveTo>
                    <a:pt x="1152" y="1"/>
                  </a:moveTo>
                  <a:lnTo>
                    <a:pt x="1" y="1641"/>
                  </a:lnTo>
                  <a:lnTo>
                    <a:pt x="2303" y="2988"/>
                  </a:lnTo>
                  <a:lnTo>
                    <a:pt x="1152" y="1"/>
                  </a:lnTo>
                  <a:close/>
                </a:path>
              </a:pathLst>
            </a:custGeom>
            <a:solidFill>
              <a:srgbClr val="FBD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1148;p34">
              <a:extLst>
                <a:ext uri="{FF2B5EF4-FFF2-40B4-BE49-F238E27FC236}">
                  <a16:creationId xmlns:a16="http://schemas.microsoft.com/office/drawing/2014/main" id="{F4833D07-7F85-49E7-B2E9-FEADE3B2B876}"/>
                </a:ext>
              </a:extLst>
            </p:cNvPr>
            <p:cNvSpPr/>
            <p:nvPr/>
          </p:nvSpPr>
          <p:spPr>
            <a:xfrm>
              <a:off x="2869950" y="2251100"/>
              <a:ext cx="58200" cy="74700"/>
            </a:xfrm>
            <a:custGeom>
              <a:avLst/>
              <a:gdLst/>
              <a:ahLst/>
              <a:cxnLst/>
              <a:rect l="l" t="t" r="r" b="b"/>
              <a:pathLst>
                <a:path w="2328" h="2988" extrusionOk="0">
                  <a:moveTo>
                    <a:pt x="1176" y="0"/>
                  </a:moveTo>
                  <a:lnTo>
                    <a:pt x="1" y="1641"/>
                  </a:lnTo>
                  <a:lnTo>
                    <a:pt x="2327" y="2988"/>
                  </a:lnTo>
                  <a:lnTo>
                    <a:pt x="1176" y="0"/>
                  </a:lnTo>
                  <a:close/>
                </a:path>
              </a:pathLst>
            </a:custGeom>
            <a:solidFill>
              <a:srgbClr val="606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1149;p34">
              <a:extLst>
                <a:ext uri="{FF2B5EF4-FFF2-40B4-BE49-F238E27FC236}">
                  <a16:creationId xmlns:a16="http://schemas.microsoft.com/office/drawing/2014/main" id="{4B8747E8-842B-4D5B-8D02-D6F9DB036C31}"/>
                </a:ext>
              </a:extLst>
            </p:cNvPr>
            <p:cNvSpPr/>
            <p:nvPr/>
          </p:nvSpPr>
          <p:spPr>
            <a:xfrm>
              <a:off x="2876700" y="2293275"/>
              <a:ext cx="45325" cy="58300"/>
            </a:xfrm>
            <a:custGeom>
              <a:avLst/>
              <a:gdLst/>
              <a:ahLst/>
              <a:cxnLst/>
              <a:rect l="l" t="t" r="r" b="b"/>
              <a:pathLst>
                <a:path w="1813" h="2332" extrusionOk="0">
                  <a:moveTo>
                    <a:pt x="496" y="0"/>
                  </a:moveTo>
                  <a:cubicBezTo>
                    <a:pt x="198" y="0"/>
                    <a:pt x="0" y="240"/>
                    <a:pt x="0" y="640"/>
                  </a:cubicBezTo>
                  <a:cubicBezTo>
                    <a:pt x="0" y="1227"/>
                    <a:pt x="392" y="1913"/>
                    <a:pt x="906" y="2207"/>
                  </a:cubicBezTo>
                  <a:cubicBezTo>
                    <a:pt x="1048" y="2292"/>
                    <a:pt x="1184" y="2332"/>
                    <a:pt x="1305" y="2332"/>
                  </a:cubicBezTo>
                  <a:cubicBezTo>
                    <a:pt x="1602" y="2332"/>
                    <a:pt x="1812" y="2093"/>
                    <a:pt x="1812" y="1693"/>
                  </a:cubicBezTo>
                  <a:cubicBezTo>
                    <a:pt x="1812" y="1105"/>
                    <a:pt x="1396" y="419"/>
                    <a:pt x="906" y="125"/>
                  </a:cubicBezTo>
                  <a:cubicBezTo>
                    <a:pt x="757" y="40"/>
                    <a:pt x="618" y="0"/>
                    <a:pt x="496" y="0"/>
                  </a:cubicBez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1150;p34">
              <a:extLst>
                <a:ext uri="{FF2B5EF4-FFF2-40B4-BE49-F238E27FC236}">
                  <a16:creationId xmlns:a16="http://schemas.microsoft.com/office/drawing/2014/main" id="{FF6DF18C-F9FB-4E1D-BCF1-A6859D87187C}"/>
                </a:ext>
              </a:extLst>
            </p:cNvPr>
            <p:cNvSpPr/>
            <p:nvPr/>
          </p:nvSpPr>
          <p:spPr>
            <a:xfrm>
              <a:off x="3933950" y="1788275"/>
              <a:ext cx="44100" cy="34300"/>
            </a:xfrm>
            <a:custGeom>
              <a:avLst/>
              <a:gdLst/>
              <a:ahLst/>
              <a:cxnLst/>
              <a:rect l="l" t="t" r="r" b="b"/>
              <a:pathLst>
                <a:path w="1764" h="1372" extrusionOk="0">
                  <a:moveTo>
                    <a:pt x="1" y="0"/>
                  </a:moveTo>
                  <a:lnTo>
                    <a:pt x="1176" y="1372"/>
                  </a:lnTo>
                  <a:lnTo>
                    <a:pt x="1764" y="34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1151;p34">
              <a:extLst>
                <a:ext uri="{FF2B5EF4-FFF2-40B4-BE49-F238E27FC236}">
                  <a16:creationId xmlns:a16="http://schemas.microsoft.com/office/drawing/2014/main" id="{DCA14E52-F2FE-4BE8-92E9-EE03047054C8}"/>
                </a:ext>
              </a:extLst>
            </p:cNvPr>
            <p:cNvSpPr/>
            <p:nvPr/>
          </p:nvSpPr>
          <p:spPr>
            <a:xfrm>
              <a:off x="3933950" y="1788275"/>
              <a:ext cx="12275" cy="9825"/>
            </a:xfrm>
            <a:custGeom>
              <a:avLst/>
              <a:gdLst/>
              <a:ahLst/>
              <a:cxnLst/>
              <a:rect l="l" t="t" r="r" b="b"/>
              <a:pathLst>
                <a:path w="491" h="393" extrusionOk="0">
                  <a:moveTo>
                    <a:pt x="1" y="0"/>
                  </a:moveTo>
                  <a:lnTo>
                    <a:pt x="319" y="392"/>
                  </a:lnTo>
                  <a:lnTo>
                    <a:pt x="491" y="98"/>
                  </a:lnTo>
                  <a:lnTo>
                    <a:pt x="1" y="0"/>
                  </a:lnTo>
                  <a:close/>
                </a:path>
              </a:pathLst>
            </a:custGeom>
            <a:solidFill>
              <a:srgbClr val="606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1152;p34">
              <a:extLst>
                <a:ext uri="{FF2B5EF4-FFF2-40B4-BE49-F238E27FC236}">
                  <a16:creationId xmlns:a16="http://schemas.microsoft.com/office/drawing/2014/main" id="{8C2C0FA9-BBAA-431B-9C5D-0DD896CFEC0F}"/>
                </a:ext>
              </a:extLst>
            </p:cNvPr>
            <p:cNvSpPr/>
            <p:nvPr/>
          </p:nvSpPr>
          <p:spPr>
            <a:xfrm>
              <a:off x="3960275" y="1796475"/>
              <a:ext cx="234500" cy="151600"/>
            </a:xfrm>
            <a:custGeom>
              <a:avLst/>
              <a:gdLst/>
              <a:ahLst/>
              <a:cxnLst/>
              <a:rect l="l" t="t" r="r" b="b"/>
              <a:pathLst>
                <a:path w="9380" h="6064" extrusionOk="0">
                  <a:moveTo>
                    <a:pt x="620" y="1"/>
                  </a:moveTo>
                  <a:cubicBezTo>
                    <a:pt x="563" y="1"/>
                    <a:pt x="495" y="18"/>
                    <a:pt x="417" y="64"/>
                  </a:cubicBezTo>
                  <a:cubicBezTo>
                    <a:pt x="197" y="187"/>
                    <a:pt x="1" y="505"/>
                    <a:pt x="1" y="774"/>
                  </a:cubicBezTo>
                  <a:cubicBezTo>
                    <a:pt x="1" y="897"/>
                    <a:pt x="50" y="995"/>
                    <a:pt x="123" y="1044"/>
                  </a:cubicBezTo>
                  <a:lnTo>
                    <a:pt x="8792" y="6064"/>
                  </a:lnTo>
                  <a:cubicBezTo>
                    <a:pt x="8719" y="6015"/>
                    <a:pt x="8670" y="5941"/>
                    <a:pt x="8670" y="5794"/>
                  </a:cubicBezTo>
                  <a:cubicBezTo>
                    <a:pt x="8670" y="5550"/>
                    <a:pt x="8841" y="5231"/>
                    <a:pt x="9086" y="5084"/>
                  </a:cubicBezTo>
                  <a:cubicBezTo>
                    <a:pt x="9140" y="5044"/>
                    <a:pt x="9194" y="5026"/>
                    <a:pt x="9248" y="5026"/>
                  </a:cubicBezTo>
                  <a:cubicBezTo>
                    <a:pt x="9292" y="5026"/>
                    <a:pt x="9336" y="5038"/>
                    <a:pt x="9380" y="5060"/>
                  </a:cubicBezTo>
                  <a:lnTo>
                    <a:pt x="711" y="15"/>
                  </a:lnTo>
                  <a:cubicBezTo>
                    <a:pt x="684" y="6"/>
                    <a:pt x="654" y="1"/>
                    <a:pt x="620" y="1"/>
                  </a:cubicBezTo>
                  <a:close/>
                </a:path>
              </a:pathLst>
            </a:custGeom>
            <a:solidFill>
              <a:srgbClr val="606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1153;p34">
              <a:extLst>
                <a:ext uri="{FF2B5EF4-FFF2-40B4-BE49-F238E27FC236}">
                  <a16:creationId xmlns:a16="http://schemas.microsoft.com/office/drawing/2014/main" id="{B9FCB522-C194-4C36-9BEE-71FF3B369C27}"/>
                </a:ext>
              </a:extLst>
            </p:cNvPr>
            <p:cNvSpPr/>
            <p:nvPr/>
          </p:nvSpPr>
          <p:spPr>
            <a:xfrm>
              <a:off x="4177000" y="1922275"/>
              <a:ext cx="20850" cy="26500"/>
            </a:xfrm>
            <a:custGeom>
              <a:avLst/>
              <a:gdLst/>
              <a:ahLst/>
              <a:cxnLst/>
              <a:rect l="l" t="t" r="r" b="b"/>
              <a:pathLst>
                <a:path w="834" h="1060" extrusionOk="0">
                  <a:moveTo>
                    <a:pt x="592" y="0"/>
                  </a:moveTo>
                  <a:cubicBezTo>
                    <a:pt x="539" y="0"/>
                    <a:pt x="480" y="17"/>
                    <a:pt x="417" y="52"/>
                  </a:cubicBezTo>
                  <a:cubicBezTo>
                    <a:pt x="172" y="199"/>
                    <a:pt x="1" y="518"/>
                    <a:pt x="1" y="762"/>
                  </a:cubicBezTo>
                  <a:cubicBezTo>
                    <a:pt x="1" y="954"/>
                    <a:pt x="88" y="1059"/>
                    <a:pt x="227" y="1059"/>
                  </a:cubicBezTo>
                  <a:cubicBezTo>
                    <a:pt x="282" y="1059"/>
                    <a:pt x="347" y="1042"/>
                    <a:pt x="417" y="1007"/>
                  </a:cubicBezTo>
                  <a:cubicBezTo>
                    <a:pt x="637" y="885"/>
                    <a:pt x="833" y="567"/>
                    <a:pt x="833" y="297"/>
                  </a:cubicBezTo>
                  <a:cubicBezTo>
                    <a:pt x="816" y="105"/>
                    <a:pt x="723" y="0"/>
                    <a:pt x="592" y="0"/>
                  </a:cubicBezTo>
                  <a:close/>
                </a:path>
              </a:pathLst>
            </a:custGeom>
            <a:solidFill>
              <a:srgbClr val="495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1154;p34">
              <a:extLst>
                <a:ext uri="{FF2B5EF4-FFF2-40B4-BE49-F238E27FC236}">
                  <a16:creationId xmlns:a16="http://schemas.microsoft.com/office/drawing/2014/main" id="{67FB9E14-C0E2-43BF-972A-13ACD0ED2AEF}"/>
                </a:ext>
              </a:extLst>
            </p:cNvPr>
            <p:cNvSpPr/>
            <p:nvPr/>
          </p:nvSpPr>
          <p:spPr>
            <a:xfrm>
              <a:off x="4036800" y="1806025"/>
              <a:ext cx="44100" cy="34300"/>
            </a:xfrm>
            <a:custGeom>
              <a:avLst/>
              <a:gdLst/>
              <a:ahLst/>
              <a:cxnLst/>
              <a:rect l="l" t="t" r="r" b="b"/>
              <a:pathLst>
                <a:path w="1764" h="1372" extrusionOk="0">
                  <a:moveTo>
                    <a:pt x="1" y="1"/>
                  </a:moveTo>
                  <a:lnTo>
                    <a:pt x="1201" y="1372"/>
                  </a:lnTo>
                  <a:lnTo>
                    <a:pt x="1764" y="36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1155;p34">
              <a:extLst>
                <a:ext uri="{FF2B5EF4-FFF2-40B4-BE49-F238E27FC236}">
                  <a16:creationId xmlns:a16="http://schemas.microsoft.com/office/drawing/2014/main" id="{58467D55-C966-4162-9420-D1B49D5A9C31}"/>
                </a:ext>
              </a:extLst>
            </p:cNvPr>
            <p:cNvSpPr/>
            <p:nvPr/>
          </p:nvSpPr>
          <p:spPr>
            <a:xfrm>
              <a:off x="4036800" y="1806025"/>
              <a:ext cx="12275" cy="9825"/>
            </a:xfrm>
            <a:custGeom>
              <a:avLst/>
              <a:gdLst/>
              <a:ahLst/>
              <a:cxnLst/>
              <a:rect l="l" t="t" r="r" b="b"/>
              <a:pathLst>
                <a:path w="491" h="393" extrusionOk="0">
                  <a:moveTo>
                    <a:pt x="1" y="1"/>
                  </a:moveTo>
                  <a:lnTo>
                    <a:pt x="344" y="392"/>
                  </a:lnTo>
                  <a:lnTo>
                    <a:pt x="491" y="99"/>
                  </a:lnTo>
                  <a:lnTo>
                    <a:pt x="1" y="1"/>
                  </a:ln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1156;p34">
              <a:extLst>
                <a:ext uri="{FF2B5EF4-FFF2-40B4-BE49-F238E27FC236}">
                  <a16:creationId xmlns:a16="http://schemas.microsoft.com/office/drawing/2014/main" id="{973C1645-D2A1-4183-A790-077F4826F575}"/>
                </a:ext>
              </a:extLst>
            </p:cNvPr>
            <p:cNvSpPr/>
            <p:nvPr/>
          </p:nvSpPr>
          <p:spPr>
            <a:xfrm>
              <a:off x="4063750" y="1814350"/>
              <a:ext cx="157350" cy="107400"/>
            </a:xfrm>
            <a:custGeom>
              <a:avLst/>
              <a:gdLst/>
              <a:ahLst/>
              <a:cxnLst/>
              <a:rect l="l" t="t" r="r" b="b"/>
              <a:pathLst>
                <a:path w="6294" h="4296" extrusionOk="0">
                  <a:moveTo>
                    <a:pt x="6278" y="3259"/>
                  </a:moveTo>
                  <a:lnTo>
                    <a:pt x="6294" y="3267"/>
                  </a:lnTo>
                  <a:cubicBezTo>
                    <a:pt x="6289" y="3264"/>
                    <a:pt x="6284" y="3261"/>
                    <a:pt x="6278" y="3259"/>
                  </a:cubicBezTo>
                  <a:close/>
                  <a:moveTo>
                    <a:pt x="572" y="1"/>
                  </a:moveTo>
                  <a:cubicBezTo>
                    <a:pt x="519" y="1"/>
                    <a:pt x="459" y="19"/>
                    <a:pt x="392" y="59"/>
                  </a:cubicBezTo>
                  <a:cubicBezTo>
                    <a:pt x="172" y="182"/>
                    <a:pt x="0" y="500"/>
                    <a:pt x="0" y="770"/>
                  </a:cubicBezTo>
                  <a:cubicBezTo>
                    <a:pt x="0" y="892"/>
                    <a:pt x="25" y="990"/>
                    <a:pt x="98" y="1039"/>
                  </a:cubicBezTo>
                  <a:lnTo>
                    <a:pt x="5706" y="4296"/>
                  </a:lnTo>
                  <a:cubicBezTo>
                    <a:pt x="5632" y="4247"/>
                    <a:pt x="5584" y="4149"/>
                    <a:pt x="5584" y="4026"/>
                  </a:cubicBezTo>
                  <a:cubicBezTo>
                    <a:pt x="5584" y="3757"/>
                    <a:pt x="5755" y="3439"/>
                    <a:pt x="6000" y="3292"/>
                  </a:cubicBezTo>
                  <a:cubicBezTo>
                    <a:pt x="6060" y="3262"/>
                    <a:pt x="6130" y="3241"/>
                    <a:pt x="6192" y="3241"/>
                  </a:cubicBezTo>
                  <a:cubicBezTo>
                    <a:pt x="6224" y="3241"/>
                    <a:pt x="6253" y="3246"/>
                    <a:pt x="6278" y="3259"/>
                  </a:cubicBezTo>
                  <a:lnTo>
                    <a:pt x="6278" y="3259"/>
                  </a:lnTo>
                  <a:lnTo>
                    <a:pt x="686" y="35"/>
                  </a:lnTo>
                  <a:cubicBezTo>
                    <a:pt x="653" y="13"/>
                    <a:pt x="615" y="1"/>
                    <a:pt x="572" y="1"/>
                  </a:cubicBez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1157;p34">
              <a:extLst>
                <a:ext uri="{FF2B5EF4-FFF2-40B4-BE49-F238E27FC236}">
                  <a16:creationId xmlns:a16="http://schemas.microsoft.com/office/drawing/2014/main" id="{3748E490-CD0B-4399-AAA9-4DB97E5572ED}"/>
                </a:ext>
              </a:extLst>
            </p:cNvPr>
            <p:cNvSpPr/>
            <p:nvPr/>
          </p:nvSpPr>
          <p:spPr>
            <a:xfrm>
              <a:off x="4203325" y="1895325"/>
              <a:ext cx="20850" cy="26800"/>
            </a:xfrm>
            <a:custGeom>
              <a:avLst/>
              <a:gdLst/>
              <a:ahLst/>
              <a:cxnLst/>
              <a:rect l="l" t="t" r="r" b="b"/>
              <a:pathLst>
                <a:path w="834" h="1072" extrusionOk="0">
                  <a:moveTo>
                    <a:pt x="596" y="1"/>
                  </a:moveTo>
                  <a:cubicBezTo>
                    <a:pt x="541" y="1"/>
                    <a:pt x="480" y="18"/>
                    <a:pt x="417" y="53"/>
                  </a:cubicBezTo>
                  <a:cubicBezTo>
                    <a:pt x="172" y="200"/>
                    <a:pt x="1" y="518"/>
                    <a:pt x="1" y="787"/>
                  </a:cubicBezTo>
                  <a:cubicBezTo>
                    <a:pt x="1" y="960"/>
                    <a:pt x="85" y="1071"/>
                    <a:pt x="221" y="1071"/>
                  </a:cubicBezTo>
                  <a:cubicBezTo>
                    <a:pt x="278" y="1071"/>
                    <a:pt x="344" y="1051"/>
                    <a:pt x="417" y="1008"/>
                  </a:cubicBezTo>
                  <a:cubicBezTo>
                    <a:pt x="637" y="885"/>
                    <a:pt x="833" y="567"/>
                    <a:pt x="833" y="298"/>
                  </a:cubicBezTo>
                  <a:cubicBezTo>
                    <a:pt x="833" y="106"/>
                    <a:pt x="734" y="1"/>
                    <a:pt x="596" y="1"/>
                  </a:cubicBezTo>
                  <a:close/>
                </a:path>
              </a:pathLst>
            </a:custGeom>
            <a:solidFill>
              <a:srgbClr val="D3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1158;p34">
              <a:extLst>
                <a:ext uri="{FF2B5EF4-FFF2-40B4-BE49-F238E27FC236}">
                  <a16:creationId xmlns:a16="http://schemas.microsoft.com/office/drawing/2014/main" id="{3B08AA77-5F2E-4DF5-A25C-D436DE1E378B}"/>
                </a:ext>
              </a:extLst>
            </p:cNvPr>
            <p:cNvSpPr/>
            <p:nvPr/>
          </p:nvSpPr>
          <p:spPr>
            <a:xfrm>
              <a:off x="3896000" y="1850725"/>
              <a:ext cx="33075" cy="47775"/>
            </a:xfrm>
            <a:custGeom>
              <a:avLst/>
              <a:gdLst/>
              <a:ahLst/>
              <a:cxnLst/>
              <a:rect l="l" t="t" r="r" b="b"/>
              <a:pathLst>
                <a:path w="1323" h="1911" extrusionOk="0">
                  <a:moveTo>
                    <a:pt x="25" y="0"/>
                  </a:moveTo>
                  <a:lnTo>
                    <a:pt x="1" y="1078"/>
                  </a:lnTo>
                  <a:cubicBezTo>
                    <a:pt x="1" y="1127"/>
                    <a:pt x="50" y="1176"/>
                    <a:pt x="99" y="1200"/>
                  </a:cubicBezTo>
                  <a:lnTo>
                    <a:pt x="1323" y="1910"/>
                  </a:lnTo>
                  <a:lnTo>
                    <a:pt x="1323" y="833"/>
                  </a:lnTo>
                  <a:lnTo>
                    <a:pt x="99" y="123"/>
                  </a:lnTo>
                  <a:cubicBezTo>
                    <a:pt x="50" y="98"/>
                    <a:pt x="25" y="49"/>
                    <a:pt x="25" y="0"/>
                  </a:cubicBezTo>
                  <a:close/>
                </a:path>
              </a:pathLst>
            </a:custGeom>
            <a:solidFill>
              <a:srgbClr val="495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1159;p34">
              <a:extLst>
                <a:ext uri="{FF2B5EF4-FFF2-40B4-BE49-F238E27FC236}">
                  <a16:creationId xmlns:a16="http://schemas.microsoft.com/office/drawing/2014/main" id="{41268364-BC5D-4A30-A063-33390080D8D2}"/>
                </a:ext>
              </a:extLst>
            </p:cNvPr>
            <p:cNvSpPr/>
            <p:nvPr/>
          </p:nvSpPr>
          <p:spPr>
            <a:xfrm>
              <a:off x="3929050" y="1847650"/>
              <a:ext cx="40450" cy="50850"/>
            </a:xfrm>
            <a:custGeom>
              <a:avLst/>
              <a:gdLst/>
              <a:ahLst/>
              <a:cxnLst/>
              <a:rect l="l" t="t" r="r" b="b"/>
              <a:pathLst>
                <a:path w="1618" h="2034" extrusionOk="0">
                  <a:moveTo>
                    <a:pt x="1617" y="1"/>
                  </a:moveTo>
                  <a:lnTo>
                    <a:pt x="1" y="956"/>
                  </a:lnTo>
                  <a:lnTo>
                    <a:pt x="1" y="2033"/>
                  </a:lnTo>
                  <a:lnTo>
                    <a:pt x="1617" y="1103"/>
                  </a:lnTo>
                  <a:lnTo>
                    <a:pt x="1617" y="1"/>
                  </a:lnTo>
                  <a:close/>
                </a:path>
              </a:pathLst>
            </a:custGeom>
            <a:solidFill>
              <a:srgbClr val="00C3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160;p34">
              <a:extLst>
                <a:ext uri="{FF2B5EF4-FFF2-40B4-BE49-F238E27FC236}">
                  <a16:creationId xmlns:a16="http://schemas.microsoft.com/office/drawing/2014/main" id="{D100E95F-A040-446A-B556-C2CBBAE9ECE7}"/>
                </a:ext>
              </a:extLst>
            </p:cNvPr>
            <p:cNvSpPr/>
            <p:nvPr/>
          </p:nvSpPr>
          <p:spPr>
            <a:xfrm>
              <a:off x="3895400" y="1828975"/>
              <a:ext cx="74100" cy="42575"/>
            </a:xfrm>
            <a:custGeom>
              <a:avLst/>
              <a:gdLst/>
              <a:ahLst/>
              <a:cxnLst/>
              <a:rect l="l" t="t" r="r" b="b"/>
              <a:pathLst>
                <a:path w="2964" h="1703" extrusionOk="0">
                  <a:moveTo>
                    <a:pt x="1543" y="1"/>
                  </a:moveTo>
                  <a:cubicBezTo>
                    <a:pt x="1463" y="1"/>
                    <a:pt x="1384" y="13"/>
                    <a:pt x="1322" y="38"/>
                  </a:cubicBezTo>
                  <a:lnTo>
                    <a:pt x="123" y="748"/>
                  </a:lnTo>
                  <a:cubicBezTo>
                    <a:pt x="0" y="821"/>
                    <a:pt x="0" y="919"/>
                    <a:pt x="123" y="993"/>
                  </a:cubicBezTo>
                  <a:lnTo>
                    <a:pt x="1347" y="1703"/>
                  </a:lnTo>
                  <a:lnTo>
                    <a:pt x="2963" y="748"/>
                  </a:lnTo>
                  <a:lnTo>
                    <a:pt x="1763" y="38"/>
                  </a:lnTo>
                  <a:cubicBezTo>
                    <a:pt x="1702" y="13"/>
                    <a:pt x="1622" y="1"/>
                    <a:pt x="1543" y="1"/>
                  </a:cubicBezTo>
                  <a:close/>
                </a:path>
              </a:pathLst>
            </a:custGeom>
            <a:solidFill>
              <a:srgbClr val="606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161;p34">
              <a:extLst>
                <a:ext uri="{FF2B5EF4-FFF2-40B4-BE49-F238E27FC236}">
                  <a16:creationId xmlns:a16="http://schemas.microsoft.com/office/drawing/2014/main" id="{7006F1DC-867D-4595-9587-8E8913A22148}"/>
                </a:ext>
              </a:extLst>
            </p:cNvPr>
            <p:cNvSpPr/>
            <p:nvPr/>
          </p:nvSpPr>
          <p:spPr>
            <a:xfrm>
              <a:off x="3950475" y="1859900"/>
              <a:ext cx="40450" cy="50850"/>
            </a:xfrm>
            <a:custGeom>
              <a:avLst/>
              <a:gdLst/>
              <a:ahLst/>
              <a:cxnLst/>
              <a:rect l="l" t="t" r="r" b="b"/>
              <a:pathLst>
                <a:path w="1618" h="2034" extrusionOk="0">
                  <a:moveTo>
                    <a:pt x="1617" y="1"/>
                  </a:moveTo>
                  <a:lnTo>
                    <a:pt x="1" y="956"/>
                  </a:lnTo>
                  <a:lnTo>
                    <a:pt x="1" y="2033"/>
                  </a:lnTo>
                  <a:lnTo>
                    <a:pt x="1617" y="1102"/>
                  </a:lnTo>
                  <a:lnTo>
                    <a:pt x="1617"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162;p34">
              <a:extLst>
                <a:ext uri="{FF2B5EF4-FFF2-40B4-BE49-F238E27FC236}">
                  <a16:creationId xmlns:a16="http://schemas.microsoft.com/office/drawing/2014/main" id="{CCF1A40C-2037-4958-96B1-AB32A2C21557}"/>
                </a:ext>
              </a:extLst>
            </p:cNvPr>
            <p:cNvSpPr/>
            <p:nvPr/>
          </p:nvSpPr>
          <p:spPr>
            <a:xfrm>
              <a:off x="3929050" y="1871525"/>
              <a:ext cx="21450" cy="39225"/>
            </a:xfrm>
            <a:custGeom>
              <a:avLst/>
              <a:gdLst/>
              <a:ahLst/>
              <a:cxnLst/>
              <a:rect l="l" t="t" r="r" b="b"/>
              <a:pathLst>
                <a:path w="858" h="1569" extrusionOk="0">
                  <a:moveTo>
                    <a:pt x="1" y="1"/>
                  </a:moveTo>
                  <a:lnTo>
                    <a:pt x="1" y="1078"/>
                  </a:lnTo>
                  <a:lnTo>
                    <a:pt x="858" y="1568"/>
                  </a:lnTo>
                  <a:lnTo>
                    <a:pt x="858" y="491"/>
                  </a:lnTo>
                  <a:lnTo>
                    <a:pt x="1" y="1"/>
                  </a:lnTo>
                  <a:close/>
                </a:path>
              </a:pathLst>
            </a:custGeom>
            <a:solidFill>
              <a:srgbClr val="CE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163;p34">
              <a:extLst>
                <a:ext uri="{FF2B5EF4-FFF2-40B4-BE49-F238E27FC236}">
                  <a16:creationId xmlns:a16="http://schemas.microsoft.com/office/drawing/2014/main" id="{C10A77EE-8307-481C-91CB-2F87C8D13333}"/>
                </a:ext>
              </a:extLst>
            </p:cNvPr>
            <p:cNvSpPr/>
            <p:nvPr/>
          </p:nvSpPr>
          <p:spPr>
            <a:xfrm>
              <a:off x="3929050" y="1847650"/>
              <a:ext cx="61875" cy="36150"/>
            </a:xfrm>
            <a:custGeom>
              <a:avLst/>
              <a:gdLst/>
              <a:ahLst/>
              <a:cxnLst/>
              <a:rect l="l" t="t" r="r" b="b"/>
              <a:pathLst>
                <a:path w="2475" h="1446" extrusionOk="0">
                  <a:moveTo>
                    <a:pt x="1617" y="1"/>
                  </a:moveTo>
                  <a:lnTo>
                    <a:pt x="1" y="956"/>
                  </a:lnTo>
                  <a:lnTo>
                    <a:pt x="858" y="1446"/>
                  </a:lnTo>
                  <a:lnTo>
                    <a:pt x="2474" y="491"/>
                  </a:lnTo>
                  <a:lnTo>
                    <a:pt x="16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164;p34">
              <a:extLst>
                <a:ext uri="{FF2B5EF4-FFF2-40B4-BE49-F238E27FC236}">
                  <a16:creationId xmlns:a16="http://schemas.microsoft.com/office/drawing/2014/main" id="{746064C8-CFF3-46A3-809E-88E76B6312B1}"/>
                </a:ext>
              </a:extLst>
            </p:cNvPr>
            <p:cNvSpPr/>
            <p:nvPr/>
          </p:nvSpPr>
          <p:spPr>
            <a:xfrm>
              <a:off x="3950475" y="1880725"/>
              <a:ext cx="72900" cy="49150"/>
            </a:xfrm>
            <a:custGeom>
              <a:avLst/>
              <a:gdLst/>
              <a:ahLst/>
              <a:cxnLst/>
              <a:rect l="l" t="t" r="r" b="b"/>
              <a:pathLst>
                <a:path w="2916" h="1966" extrusionOk="0">
                  <a:moveTo>
                    <a:pt x="2915" y="0"/>
                  </a:moveTo>
                  <a:cubicBezTo>
                    <a:pt x="2915" y="49"/>
                    <a:pt x="2891" y="98"/>
                    <a:pt x="2842" y="123"/>
                  </a:cubicBezTo>
                  <a:lnTo>
                    <a:pt x="1642" y="833"/>
                  </a:lnTo>
                  <a:cubicBezTo>
                    <a:pt x="1580" y="857"/>
                    <a:pt x="1501" y="869"/>
                    <a:pt x="1421" y="869"/>
                  </a:cubicBezTo>
                  <a:cubicBezTo>
                    <a:pt x="1342" y="869"/>
                    <a:pt x="1262" y="857"/>
                    <a:pt x="1201" y="833"/>
                  </a:cubicBezTo>
                  <a:lnTo>
                    <a:pt x="1" y="123"/>
                  </a:lnTo>
                  <a:lnTo>
                    <a:pt x="1" y="1200"/>
                  </a:lnTo>
                  <a:lnTo>
                    <a:pt x="1201" y="1910"/>
                  </a:lnTo>
                  <a:cubicBezTo>
                    <a:pt x="1262" y="1947"/>
                    <a:pt x="1342" y="1965"/>
                    <a:pt x="1418" y="1965"/>
                  </a:cubicBezTo>
                  <a:cubicBezTo>
                    <a:pt x="1495" y="1965"/>
                    <a:pt x="1568" y="1947"/>
                    <a:pt x="1617" y="1910"/>
                  </a:cubicBezTo>
                  <a:lnTo>
                    <a:pt x="2842" y="1200"/>
                  </a:lnTo>
                  <a:cubicBezTo>
                    <a:pt x="2891" y="1176"/>
                    <a:pt x="2915" y="1127"/>
                    <a:pt x="2915" y="1078"/>
                  </a:cubicBezTo>
                  <a:lnTo>
                    <a:pt x="2915" y="0"/>
                  </a:lnTo>
                  <a:close/>
                </a:path>
              </a:pathLst>
            </a:custGeom>
            <a:solidFill>
              <a:srgbClr val="D3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165;p34">
              <a:extLst>
                <a:ext uri="{FF2B5EF4-FFF2-40B4-BE49-F238E27FC236}">
                  <a16:creationId xmlns:a16="http://schemas.microsoft.com/office/drawing/2014/main" id="{8A095DBC-3600-418A-BD17-30FF1B5C8236}"/>
                </a:ext>
              </a:extLst>
            </p:cNvPr>
            <p:cNvSpPr/>
            <p:nvPr/>
          </p:nvSpPr>
          <p:spPr>
            <a:xfrm>
              <a:off x="3950475" y="1859900"/>
              <a:ext cx="74125" cy="42575"/>
            </a:xfrm>
            <a:custGeom>
              <a:avLst/>
              <a:gdLst/>
              <a:ahLst/>
              <a:cxnLst/>
              <a:rect l="l" t="t" r="r" b="b"/>
              <a:pathLst>
                <a:path w="2965" h="1703" extrusionOk="0">
                  <a:moveTo>
                    <a:pt x="1617" y="1"/>
                  </a:moveTo>
                  <a:lnTo>
                    <a:pt x="1" y="956"/>
                  </a:lnTo>
                  <a:lnTo>
                    <a:pt x="1201" y="1666"/>
                  </a:lnTo>
                  <a:cubicBezTo>
                    <a:pt x="1262" y="1690"/>
                    <a:pt x="1342" y="1702"/>
                    <a:pt x="1421" y="1702"/>
                  </a:cubicBezTo>
                  <a:cubicBezTo>
                    <a:pt x="1501" y="1702"/>
                    <a:pt x="1580" y="1690"/>
                    <a:pt x="1642" y="1666"/>
                  </a:cubicBezTo>
                  <a:lnTo>
                    <a:pt x="2842" y="956"/>
                  </a:lnTo>
                  <a:cubicBezTo>
                    <a:pt x="2964" y="882"/>
                    <a:pt x="2964" y="784"/>
                    <a:pt x="2842" y="711"/>
                  </a:cubicBezTo>
                  <a:lnTo>
                    <a:pt x="1617" y="1"/>
                  </a:ln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166;p34">
              <a:extLst>
                <a:ext uri="{FF2B5EF4-FFF2-40B4-BE49-F238E27FC236}">
                  <a16:creationId xmlns:a16="http://schemas.microsoft.com/office/drawing/2014/main" id="{F61776FC-D5A2-41A2-8FAB-F77F54FC3842}"/>
                </a:ext>
              </a:extLst>
            </p:cNvPr>
            <p:cNvSpPr/>
            <p:nvPr/>
          </p:nvSpPr>
          <p:spPr>
            <a:xfrm>
              <a:off x="3168100" y="1619625"/>
              <a:ext cx="747525" cy="427925"/>
            </a:xfrm>
            <a:custGeom>
              <a:avLst/>
              <a:gdLst/>
              <a:ahLst/>
              <a:cxnLst/>
              <a:rect l="l" t="t" r="r" b="b"/>
              <a:pathLst>
                <a:path w="29901" h="17117" extrusionOk="0">
                  <a:moveTo>
                    <a:pt x="18434" y="0"/>
                  </a:moveTo>
                  <a:cubicBezTo>
                    <a:pt x="18186" y="0"/>
                    <a:pt x="17951" y="51"/>
                    <a:pt x="17779" y="159"/>
                  </a:cubicBezTo>
                  <a:lnTo>
                    <a:pt x="417" y="10175"/>
                  </a:lnTo>
                  <a:cubicBezTo>
                    <a:pt x="0" y="10420"/>
                    <a:pt x="49" y="10811"/>
                    <a:pt x="515" y="11081"/>
                  </a:cubicBezTo>
                  <a:lnTo>
                    <a:pt x="10579" y="16884"/>
                  </a:lnTo>
                  <a:cubicBezTo>
                    <a:pt x="10839" y="17035"/>
                    <a:pt x="11168" y="17117"/>
                    <a:pt x="11481" y="17117"/>
                  </a:cubicBezTo>
                  <a:cubicBezTo>
                    <a:pt x="11727" y="17117"/>
                    <a:pt x="11963" y="17066"/>
                    <a:pt x="12146" y="16958"/>
                  </a:cubicBezTo>
                  <a:lnTo>
                    <a:pt x="29508" y="6942"/>
                  </a:lnTo>
                  <a:cubicBezTo>
                    <a:pt x="29900" y="6697"/>
                    <a:pt x="29851" y="6306"/>
                    <a:pt x="29386" y="6036"/>
                  </a:cubicBezTo>
                  <a:lnTo>
                    <a:pt x="19346" y="233"/>
                  </a:lnTo>
                  <a:cubicBezTo>
                    <a:pt x="19086" y="82"/>
                    <a:pt x="18749" y="0"/>
                    <a:pt x="18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167;p34">
              <a:extLst>
                <a:ext uri="{FF2B5EF4-FFF2-40B4-BE49-F238E27FC236}">
                  <a16:creationId xmlns:a16="http://schemas.microsoft.com/office/drawing/2014/main" id="{085F6517-C63A-47B7-9930-9EDFA967AE8A}"/>
                </a:ext>
              </a:extLst>
            </p:cNvPr>
            <p:cNvSpPr/>
            <p:nvPr/>
          </p:nvSpPr>
          <p:spPr>
            <a:xfrm>
              <a:off x="3650500" y="1688475"/>
              <a:ext cx="194725" cy="112075"/>
            </a:xfrm>
            <a:custGeom>
              <a:avLst/>
              <a:gdLst/>
              <a:ahLst/>
              <a:cxnLst/>
              <a:rect l="l" t="t" r="r" b="b"/>
              <a:pathLst>
                <a:path w="7789" h="4483" extrusionOk="0">
                  <a:moveTo>
                    <a:pt x="1152" y="1"/>
                  </a:moveTo>
                  <a:lnTo>
                    <a:pt x="1" y="638"/>
                  </a:lnTo>
                  <a:lnTo>
                    <a:pt x="6637" y="4482"/>
                  </a:lnTo>
                  <a:lnTo>
                    <a:pt x="7788" y="3821"/>
                  </a:lnTo>
                  <a:lnTo>
                    <a:pt x="1152" y="1"/>
                  </a:lnTo>
                  <a:close/>
                </a:path>
              </a:pathLst>
            </a:custGeom>
            <a:solidFill>
              <a:srgbClr val="EA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1168;p34">
              <a:extLst>
                <a:ext uri="{FF2B5EF4-FFF2-40B4-BE49-F238E27FC236}">
                  <a16:creationId xmlns:a16="http://schemas.microsoft.com/office/drawing/2014/main" id="{599FC654-02B9-433F-9DBA-A212BF9D4AC2}"/>
                </a:ext>
              </a:extLst>
            </p:cNvPr>
            <p:cNvSpPr/>
            <p:nvPr/>
          </p:nvSpPr>
          <p:spPr>
            <a:xfrm>
              <a:off x="3589300" y="1723375"/>
              <a:ext cx="194700" cy="112675"/>
            </a:xfrm>
            <a:custGeom>
              <a:avLst/>
              <a:gdLst/>
              <a:ahLst/>
              <a:cxnLst/>
              <a:rect l="l" t="t" r="r" b="b"/>
              <a:pathLst>
                <a:path w="7788" h="4507" extrusionOk="0">
                  <a:moveTo>
                    <a:pt x="1151" y="1"/>
                  </a:moveTo>
                  <a:lnTo>
                    <a:pt x="0" y="662"/>
                  </a:lnTo>
                  <a:lnTo>
                    <a:pt x="6661" y="4507"/>
                  </a:lnTo>
                  <a:lnTo>
                    <a:pt x="7787" y="3845"/>
                  </a:lnTo>
                  <a:lnTo>
                    <a:pt x="1151" y="1"/>
                  </a:lnTo>
                  <a:close/>
                </a:path>
              </a:pathLst>
            </a:custGeom>
            <a:solidFill>
              <a:srgbClr val="EA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1169;p34">
              <a:extLst>
                <a:ext uri="{FF2B5EF4-FFF2-40B4-BE49-F238E27FC236}">
                  <a16:creationId xmlns:a16="http://schemas.microsoft.com/office/drawing/2014/main" id="{0BDD7811-CCBE-4407-8675-1B8D8C7C410A}"/>
                </a:ext>
              </a:extLst>
            </p:cNvPr>
            <p:cNvSpPr/>
            <p:nvPr/>
          </p:nvSpPr>
          <p:spPr>
            <a:xfrm>
              <a:off x="3528075" y="1758900"/>
              <a:ext cx="194700" cy="112050"/>
            </a:xfrm>
            <a:custGeom>
              <a:avLst/>
              <a:gdLst/>
              <a:ahLst/>
              <a:cxnLst/>
              <a:rect l="l" t="t" r="r" b="b"/>
              <a:pathLst>
                <a:path w="7788" h="4482" extrusionOk="0">
                  <a:moveTo>
                    <a:pt x="1151" y="0"/>
                  </a:moveTo>
                  <a:lnTo>
                    <a:pt x="0" y="661"/>
                  </a:lnTo>
                  <a:lnTo>
                    <a:pt x="6661" y="4481"/>
                  </a:lnTo>
                  <a:lnTo>
                    <a:pt x="7787" y="3845"/>
                  </a:lnTo>
                  <a:lnTo>
                    <a:pt x="1151" y="0"/>
                  </a:lnTo>
                  <a:close/>
                </a:path>
              </a:pathLst>
            </a:custGeom>
            <a:solidFill>
              <a:srgbClr val="EA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1170;p34">
              <a:extLst>
                <a:ext uri="{FF2B5EF4-FFF2-40B4-BE49-F238E27FC236}">
                  <a16:creationId xmlns:a16="http://schemas.microsoft.com/office/drawing/2014/main" id="{042BA404-37AA-478A-9F69-D533CEF95A2E}"/>
                </a:ext>
              </a:extLst>
            </p:cNvPr>
            <p:cNvSpPr/>
            <p:nvPr/>
          </p:nvSpPr>
          <p:spPr>
            <a:xfrm>
              <a:off x="3467450" y="1793775"/>
              <a:ext cx="194725" cy="112675"/>
            </a:xfrm>
            <a:custGeom>
              <a:avLst/>
              <a:gdLst/>
              <a:ahLst/>
              <a:cxnLst/>
              <a:rect l="l" t="t" r="r" b="b"/>
              <a:pathLst>
                <a:path w="7789" h="4507" extrusionOk="0">
                  <a:moveTo>
                    <a:pt x="1127" y="1"/>
                  </a:moveTo>
                  <a:lnTo>
                    <a:pt x="1" y="662"/>
                  </a:lnTo>
                  <a:lnTo>
                    <a:pt x="6637" y="4507"/>
                  </a:lnTo>
                  <a:lnTo>
                    <a:pt x="7788" y="3845"/>
                  </a:lnTo>
                  <a:lnTo>
                    <a:pt x="1127" y="1"/>
                  </a:lnTo>
                  <a:close/>
                </a:path>
              </a:pathLst>
            </a:custGeom>
            <a:solidFill>
              <a:srgbClr val="EA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1171;p34">
              <a:extLst>
                <a:ext uri="{FF2B5EF4-FFF2-40B4-BE49-F238E27FC236}">
                  <a16:creationId xmlns:a16="http://schemas.microsoft.com/office/drawing/2014/main" id="{43E29C95-974B-43CB-BD56-0EF17E294B2C}"/>
                </a:ext>
              </a:extLst>
            </p:cNvPr>
            <p:cNvSpPr/>
            <p:nvPr/>
          </p:nvSpPr>
          <p:spPr>
            <a:xfrm>
              <a:off x="3406250" y="1829300"/>
              <a:ext cx="194700" cy="112650"/>
            </a:xfrm>
            <a:custGeom>
              <a:avLst/>
              <a:gdLst/>
              <a:ahLst/>
              <a:cxnLst/>
              <a:rect l="l" t="t" r="r" b="b"/>
              <a:pathLst>
                <a:path w="7788" h="4506" extrusionOk="0">
                  <a:moveTo>
                    <a:pt x="1127" y="0"/>
                  </a:moveTo>
                  <a:lnTo>
                    <a:pt x="0" y="661"/>
                  </a:lnTo>
                  <a:lnTo>
                    <a:pt x="6636" y="4506"/>
                  </a:lnTo>
                  <a:lnTo>
                    <a:pt x="7787" y="3845"/>
                  </a:lnTo>
                  <a:lnTo>
                    <a:pt x="1127" y="0"/>
                  </a:lnTo>
                  <a:close/>
                </a:path>
              </a:pathLst>
            </a:custGeom>
            <a:solidFill>
              <a:srgbClr val="EA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1172;p34">
              <a:extLst>
                <a:ext uri="{FF2B5EF4-FFF2-40B4-BE49-F238E27FC236}">
                  <a16:creationId xmlns:a16="http://schemas.microsoft.com/office/drawing/2014/main" id="{CE355FD3-37D2-453F-8236-5591510D0AEF}"/>
                </a:ext>
              </a:extLst>
            </p:cNvPr>
            <p:cNvSpPr/>
            <p:nvPr/>
          </p:nvSpPr>
          <p:spPr>
            <a:xfrm>
              <a:off x="3650500" y="1688475"/>
              <a:ext cx="69825" cy="40450"/>
            </a:xfrm>
            <a:custGeom>
              <a:avLst/>
              <a:gdLst/>
              <a:ahLst/>
              <a:cxnLst/>
              <a:rect l="l" t="t" r="r" b="b"/>
              <a:pathLst>
                <a:path w="2793" h="1618" extrusionOk="0">
                  <a:moveTo>
                    <a:pt x="1152" y="1"/>
                  </a:moveTo>
                  <a:lnTo>
                    <a:pt x="1" y="638"/>
                  </a:lnTo>
                  <a:lnTo>
                    <a:pt x="1666" y="1617"/>
                  </a:lnTo>
                  <a:lnTo>
                    <a:pt x="2793" y="956"/>
                  </a:lnTo>
                  <a:lnTo>
                    <a:pt x="1152" y="1"/>
                  </a:lnTo>
                  <a:close/>
                </a:path>
              </a:pathLst>
            </a:custGeom>
            <a:solidFill>
              <a:srgbClr val="FFC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1173;p34">
              <a:extLst>
                <a:ext uri="{FF2B5EF4-FFF2-40B4-BE49-F238E27FC236}">
                  <a16:creationId xmlns:a16="http://schemas.microsoft.com/office/drawing/2014/main" id="{29672800-C681-4177-855E-492189893EF7}"/>
                </a:ext>
              </a:extLst>
            </p:cNvPr>
            <p:cNvSpPr/>
            <p:nvPr/>
          </p:nvSpPr>
          <p:spPr>
            <a:xfrm>
              <a:off x="3589300" y="1723375"/>
              <a:ext cx="125525" cy="72275"/>
            </a:xfrm>
            <a:custGeom>
              <a:avLst/>
              <a:gdLst/>
              <a:ahLst/>
              <a:cxnLst/>
              <a:rect l="l" t="t" r="r" b="b"/>
              <a:pathLst>
                <a:path w="5021" h="2891" extrusionOk="0">
                  <a:moveTo>
                    <a:pt x="1151" y="1"/>
                  </a:moveTo>
                  <a:lnTo>
                    <a:pt x="0" y="662"/>
                  </a:lnTo>
                  <a:lnTo>
                    <a:pt x="3869" y="2890"/>
                  </a:lnTo>
                  <a:lnTo>
                    <a:pt x="5020" y="2254"/>
                  </a:lnTo>
                  <a:lnTo>
                    <a:pt x="1151" y="1"/>
                  </a:lnTo>
                  <a:close/>
                </a:path>
              </a:pathLst>
            </a:custGeom>
            <a:solidFill>
              <a:srgbClr val="FBD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1174;p34">
              <a:extLst>
                <a:ext uri="{FF2B5EF4-FFF2-40B4-BE49-F238E27FC236}">
                  <a16:creationId xmlns:a16="http://schemas.microsoft.com/office/drawing/2014/main" id="{CF77A365-9063-4CBA-A7D5-AC8E9AA50A42}"/>
                </a:ext>
              </a:extLst>
            </p:cNvPr>
            <p:cNvSpPr/>
            <p:nvPr/>
          </p:nvSpPr>
          <p:spPr>
            <a:xfrm>
              <a:off x="3528075" y="1758900"/>
              <a:ext cx="99200" cy="56950"/>
            </a:xfrm>
            <a:custGeom>
              <a:avLst/>
              <a:gdLst/>
              <a:ahLst/>
              <a:cxnLst/>
              <a:rect l="l" t="t" r="r" b="b"/>
              <a:pathLst>
                <a:path w="3968" h="2278" extrusionOk="0">
                  <a:moveTo>
                    <a:pt x="1151" y="0"/>
                  </a:moveTo>
                  <a:lnTo>
                    <a:pt x="0" y="661"/>
                  </a:lnTo>
                  <a:lnTo>
                    <a:pt x="2841" y="2277"/>
                  </a:lnTo>
                  <a:lnTo>
                    <a:pt x="3967" y="1616"/>
                  </a:lnTo>
                  <a:lnTo>
                    <a:pt x="1151" y="0"/>
                  </a:lnTo>
                  <a:close/>
                </a:path>
              </a:pathLst>
            </a:custGeom>
            <a:solidFill>
              <a:srgbClr val="606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1175;p34">
              <a:extLst>
                <a:ext uri="{FF2B5EF4-FFF2-40B4-BE49-F238E27FC236}">
                  <a16:creationId xmlns:a16="http://schemas.microsoft.com/office/drawing/2014/main" id="{5C53111B-E598-4082-9382-1D6672628F7F}"/>
                </a:ext>
              </a:extLst>
            </p:cNvPr>
            <p:cNvSpPr/>
            <p:nvPr/>
          </p:nvSpPr>
          <p:spPr>
            <a:xfrm>
              <a:off x="3467450" y="1793775"/>
              <a:ext cx="148200" cy="85750"/>
            </a:xfrm>
            <a:custGeom>
              <a:avLst/>
              <a:gdLst/>
              <a:ahLst/>
              <a:cxnLst/>
              <a:rect l="l" t="t" r="r" b="b"/>
              <a:pathLst>
                <a:path w="5928" h="3430" extrusionOk="0">
                  <a:moveTo>
                    <a:pt x="1127" y="1"/>
                  </a:moveTo>
                  <a:lnTo>
                    <a:pt x="1" y="662"/>
                  </a:lnTo>
                  <a:lnTo>
                    <a:pt x="4801" y="3429"/>
                  </a:lnTo>
                  <a:lnTo>
                    <a:pt x="5927" y="2768"/>
                  </a:lnTo>
                  <a:lnTo>
                    <a:pt x="1127" y="1"/>
                  </a:ln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1176;p34">
              <a:extLst>
                <a:ext uri="{FF2B5EF4-FFF2-40B4-BE49-F238E27FC236}">
                  <a16:creationId xmlns:a16="http://schemas.microsoft.com/office/drawing/2014/main" id="{14AF2B6A-5CA0-46EC-B88A-C710ACCADFFC}"/>
                </a:ext>
              </a:extLst>
            </p:cNvPr>
            <p:cNvSpPr/>
            <p:nvPr/>
          </p:nvSpPr>
          <p:spPr>
            <a:xfrm>
              <a:off x="3406250" y="1829300"/>
              <a:ext cx="169600" cy="97975"/>
            </a:xfrm>
            <a:custGeom>
              <a:avLst/>
              <a:gdLst/>
              <a:ahLst/>
              <a:cxnLst/>
              <a:rect l="l" t="t" r="r" b="b"/>
              <a:pathLst>
                <a:path w="6784" h="3919" extrusionOk="0">
                  <a:moveTo>
                    <a:pt x="1127" y="0"/>
                  </a:moveTo>
                  <a:lnTo>
                    <a:pt x="0" y="661"/>
                  </a:lnTo>
                  <a:lnTo>
                    <a:pt x="5657" y="3918"/>
                  </a:lnTo>
                  <a:lnTo>
                    <a:pt x="6783" y="3257"/>
                  </a:lnTo>
                  <a:lnTo>
                    <a:pt x="1127" y="0"/>
                  </a:ln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1177;p34">
              <a:extLst>
                <a:ext uri="{FF2B5EF4-FFF2-40B4-BE49-F238E27FC236}">
                  <a16:creationId xmlns:a16="http://schemas.microsoft.com/office/drawing/2014/main" id="{0C1C8629-614D-4764-9C6D-E2C466D46A23}"/>
                </a:ext>
              </a:extLst>
            </p:cNvPr>
            <p:cNvSpPr/>
            <p:nvPr/>
          </p:nvSpPr>
          <p:spPr>
            <a:xfrm>
              <a:off x="3440525" y="1950500"/>
              <a:ext cx="104100" cy="60650"/>
            </a:xfrm>
            <a:custGeom>
              <a:avLst/>
              <a:gdLst/>
              <a:ahLst/>
              <a:cxnLst/>
              <a:rect l="l" t="t" r="r" b="b"/>
              <a:pathLst>
                <a:path w="4164" h="2426" extrusionOk="0">
                  <a:moveTo>
                    <a:pt x="3698" y="1"/>
                  </a:moveTo>
                  <a:lnTo>
                    <a:pt x="1" y="2131"/>
                  </a:lnTo>
                  <a:lnTo>
                    <a:pt x="466" y="2425"/>
                  </a:lnTo>
                  <a:lnTo>
                    <a:pt x="4163" y="295"/>
                  </a:lnTo>
                  <a:lnTo>
                    <a:pt x="3698" y="1"/>
                  </a:lnTo>
                  <a:close/>
                </a:path>
              </a:pathLst>
            </a:custGeom>
            <a:solidFill>
              <a:srgbClr val="EA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1178;p34">
              <a:extLst>
                <a:ext uri="{FF2B5EF4-FFF2-40B4-BE49-F238E27FC236}">
                  <a16:creationId xmlns:a16="http://schemas.microsoft.com/office/drawing/2014/main" id="{84F3DBBE-E76B-4D2D-B8EB-C0660092B106}"/>
                </a:ext>
              </a:extLst>
            </p:cNvPr>
            <p:cNvSpPr/>
            <p:nvPr/>
          </p:nvSpPr>
          <p:spPr>
            <a:xfrm>
              <a:off x="3412975" y="1934600"/>
              <a:ext cx="104100" cy="60625"/>
            </a:xfrm>
            <a:custGeom>
              <a:avLst/>
              <a:gdLst/>
              <a:ahLst/>
              <a:cxnLst/>
              <a:rect l="l" t="t" r="r" b="b"/>
              <a:pathLst>
                <a:path w="4164" h="2425" extrusionOk="0">
                  <a:moveTo>
                    <a:pt x="3674" y="0"/>
                  </a:moveTo>
                  <a:lnTo>
                    <a:pt x="1" y="2130"/>
                  </a:lnTo>
                  <a:lnTo>
                    <a:pt x="466" y="2424"/>
                  </a:lnTo>
                  <a:lnTo>
                    <a:pt x="4164" y="294"/>
                  </a:lnTo>
                  <a:lnTo>
                    <a:pt x="3674" y="0"/>
                  </a:lnTo>
                  <a:close/>
                </a:path>
              </a:pathLst>
            </a:custGeom>
            <a:solidFill>
              <a:srgbClr val="EA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1179;p34">
              <a:extLst>
                <a:ext uri="{FF2B5EF4-FFF2-40B4-BE49-F238E27FC236}">
                  <a16:creationId xmlns:a16="http://schemas.microsoft.com/office/drawing/2014/main" id="{0EA62AEB-F378-4BE7-BDD7-14494D155346}"/>
                </a:ext>
              </a:extLst>
            </p:cNvPr>
            <p:cNvSpPr/>
            <p:nvPr/>
          </p:nvSpPr>
          <p:spPr>
            <a:xfrm>
              <a:off x="3384825" y="1918675"/>
              <a:ext cx="104700" cy="60625"/>
            </a:xfrm>
            <a:custGeom>
              <a:avLst/>
              <a:gdLst/>
              <a:ahLst/>
              <a:cxnLst/>
              <a:rect l="l" t="t" r="r" b="b"/>
              <a:pathLst>
                <a:path w="4188" h="2425" extrusionOk="0">
                  <a:moveTo>
                    <a:pt x="3698" y="0"/>
                  </a:moveTo>
                  <a:lnTo>
                    <a:pt x="0" y="2131"/>
                  </a:lnTo>
                  <a:lnTo>
                    <a:pt x="490" y="2425"/>
                  </a:lnTo>
                  <a:lnTo>
                    <a:pt x="4188" y="270"/>
                  </a:lnTo>
                  <a:lnTo>
                    <a:pt x="3698" y="0"/>
                  </a:lnTo>
                  <a:close/>
                </a:path>
              </a:pathLst>
            </a:custGeom>
            <a:solidFill>
              <a:srgbClr val="EA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1180;p34">
              <a:extLst>
                <a:ext uri="{FF2B5EF4-FFF2-40B4-BE49-F238E27FC236}">
                  <a16:creationId xmlns:a16="http://schemas.microsoft.com/office/drawing/2014/main" id="{DD8E56CE-87E5-447B-B2A1-DDAD475898D2}"/>
                </a:ext>
              </a:extLst>
            </p:cNvPr>
            <p:cNvSpPr/>
            <p:nvPr/>
          </p:nvSpPr>
          <p:spPr>
            <a:xfrm>
              <a:off x="3357275" y="1902750"/>
              <a:ext cx="104700" cy="60025"/>
            </a:xfrm>
            <a:custGeom>
              <a:avLst/>
              <a:gdLst/>
              <a:ahLst/>
              <a:cxnLst/>
              <a:rect l="l" t="t" r="r" b="b"/>
              <a:pathLst>
                <a:path w="4188" h="2401" extrusionOk="0">
                  <a:moveTo>
                    <a:pt x="3698" y="1"/>
                  </a:moveTo>
                  <a:lnTo>
                    <a:pt x="0" y="2131"/>
                  </a:lnTo>
                  <a:lnTo>
                    <a:pt x="490" y="2400"/>
                  </a:lnTo>
                  <a:lnTo>
                    <a:pt x="4188" y="270"/>
                  </a:lnTo>
                  <a:lnTo>
                    <a:pt x="3698" y="1"/>
                  </a:lnTo>
                  <a:close/>
                </a:path>
              </a:pathLst>
            </a:custGeom>
            <a:solidFill>
              <a:srgbClr val="EA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1181;p34">
              <a:extLst>
                <a:ext uri="{FF2B5EF4-FFF2-40B4-BE49-F238E27FC236}">
                  <a16:creationId xmlns:a16="http://schemas.microsoft.com/office/drawing/2014/main" id="{8A916EDF-BFE3-45AA-882D-900ED99A4680}"/>
                </a:ext>
              </a:extLst>
            </p:cNvPr>
            <p:cNvSpPr/>
            <p:nvPr/>
          </p:nvSpPr>
          <p:spPr>
            <a:xfrm>
              <a:off x="3329725" y="1886850"/>
              <a:ext cx="104100" cy="60000"/>
            </a:xfrm>
            <a:custGeom>
              <a:avLst/>
              <a:gdLst/>
              <a:ahLst/>
              <a:cxnLst/>
              <a:rect l="l" t="t" r="r" b="b"/>
              <a:pathLst>
                <a:path w="4164" h="2400" extrusionOk="0">
                  <a:moveTo>
                    <a:pt x="3698" y="0"/>
                  </a:moveTo>
                  <a:lnTo>
                    <a:pt x="0" y="2130"/>
                  </a:lnTo>
                  <a:lnTo>
                    <a:pt x="465" y="2400"/>
                  </a:lnTo>
                  <a:lnTo>
                    <a:pt x="4163" y="269"/>
                  </a:lnTo>
                  <a:lnTo>
                    <a:pt x="3698" y="0"/>
                  </a:lnTo>
                  <a:close/>
                </a:path>
              </a:pathLst>
            </a:custGeom>
            <a:solidFill>
              <a:srgbClr val="EA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1182;p34">
              <a:extLst>
                <a:ext uri="{FF2B5EF4-FFF2-40B4-BE49-F238E27FC236}">
                  <a16:creationId xmlns:a16="http://schemas.microsoft.com/office/drawing/2014/main" id="{38C4644C-EE5E-4576-83B8-27DB50A766CC}"/>
                </a:ext>
              </a:extLst>
            </p:cNvPr>
            <p:cNvSpPr/>
            <p:nvPr/>
          </p:nvSpPr>
          <p:spPr>
            <a:xfrm>
              <a:off x="3302175" y="1870925"/>
              <a:ext cx="104100" cy="60025"/>
            </a:xfrm>
            <a:custGeom>
              <a:avLst/>
              <a:gdLst/>
              <a:ahLst/>
              <a:cxnLst/>
              <a:rect l="l" t="t" r="r" b="b"/>
              <a:pathLst>
                <a:path w="4164" h="2401" extrusionOk="0">
                  <a:moveTo>
                    <a:pt x="3673" y="0"/>
                  </a:moveTo>
                  <a:lnTo>
                    <a:pt x="0" y="2131"/>
                  </a:lnTo>
                  <a:lnTo>
                    <a:pt x="466" y="2400"/>
                  </a:lnTo>
                  <a:lnTo>
                    <a:pt x="4163" y="270"/>
                  </a:lnTo>
                  <a:lnTo>
                    <a:pt x="3673" y="0"/>
                  </a:lnTo>
                  <a:close/>
                </a:path>
              </a:pathLst>
            </a:custGeom>
            <a:solidFill>
              <a:srgbClr val="EA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1183;p34">
              <a:extLst>
                <a:ext uri="{FF2B5EF4-FFF2-40B4-BE49-F238E27FC236}">
                  <a16:creationId xmlns:a16="http://schemas.microsoft.com/office/drawing/2014/main" id="{35E03943-0572-486D-BD0D-8C3BA44F57F8}"/>
                </a:ext>
              </a:extLst>
            </p:cNvPr>
            <p:cNvSpPr/>
            <p:nvPr/>
          </p:nvSpPr>
          <p:spPr>
            <a:xfrm>
              <a:off x="3274625" y="1838475"/>
              <a:ext cx="76550" cy="44100"/>
            </a:xfrm>
            <a:custGeom>
              <a:avLst/>
              <a:gdLst/>
              <a:ahLst/>
              <a:cxnLst/>
              <a:rect l="l" t="t" r="r" b="b"/>
              <a:pathLst>
                <a:path w="3062" h="1764" extrusionOk="0">
                  <a:moveTo>
                    <a:pt x="2572" y="0"/>
                  </a:moveTo>
                  <a:lnTo>
                    <a:pt x="0" y="1494"/>
                  </a:lnTo>
                  <a:lnTo>
                    <a:pt x="466" y="1764"/>
                  </a:lnTo>
                  <a:lnTo>
                    <a:pt x="3061" y="294"/>
                  </a:lnTo>
                  <a:lnTo>
                    <a:pt x="2572" y="0"/>
                  </a:lnTo>
                  <a:close/>
                </a:path>
              </a:pathLst>
            </a:custGeom>
            <a:solidFill>
              <a:srgbClr val="EA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1184;p34">
              <a:extLst>
                <a:ext uri="{FF2B5EF4-FFF2-40B4-BE49-F238E27FC236}">
                  <a16:creationId xmlns:a16="http://schemas.microsoft.com/office/drawing/2014/main" id="{5DE4E474-135A-4E9F-AAB8-416DCB95AFE9}"/>
                </a:ext>
              </a:extLst>
            </p:cNvPr>
            <p:cNvSpPr/>
            <p:nvPr/>
          </p:nvSpPr>
          <p:spPr>
            <a:xfrm>
              <a:off x="3274000" y="1855000"/>
              <a:ext cx="104725" cy="60025"/>
            </a:xfrm>
            <a:custGeom>
              <a:avLst/>
              <a:gdLst/>
              <a:ahLst/>
              <a:cxnLst/>
              <a:rect l="l" t="t" r="r" b="b"/>
              <a:pathLst>
                <a:path w="4189" h="2401" extrusionOk="0">
                  <a:moveTo>
                    <a:pt x="3698" y="1"/>
                  </a:moveTo>
                  <a:lnTo>
                    <a:pt x="1" y="2131"/>
                  </a:lnTo>
                  <a:lnTo>
                    <a:pt x="491" y="2400"/>
                  </a:lnTo>
                  <a:lnTo>
                    <a:pt x="4188" y="270"/>
                  </a:lnTo>
                  <a:lnTo>
                    <a:pt x="3698" y="1"/>
                  </a:lnTo>
                  <a:close/>
                </a:path>
              </a:pathLst>
            </a:custGeom>
            <a:solidFill>
              <a:srgbClr val="EA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1185;p34">
              <a:extLst>
                <a:ext uri="{FF2B5EF4-FFF2-40B4-BE49-F238E27FC236}">
                  <a16:creationId xmlns:a16="http://schemas.microsoft.com/office/drawing/2014/main" id="{EFF00B07-0412-4222-B12D-99618ECC00B1}"/>
                </a:ext>
              </a:extLst>
            </p:cNvPr>
            <p:cNvSpPr/>
            <p:nvPr/>
          </p:nvSpPr>
          <p:spPr>
            <a:xfrm>
              <a:off x="3376850" y="1671350"/>
              <a:ext cx="285325" cy="164700"/>
            </a:xfrm>
            <a:custGeom>
              <a:avLst/>
              <a:gdLst/>
              <a:ahLst/>
              <a:cxnLst/>
              <a:rect l="l" t="t" r="r" b="b"/>
              <a:pathLst>
                <a:path w="11413" h="6588" extrusionOk="0">
                  <a:moveTo>
                    <a:pt x="10922" y="0"/>
                  </a:moveTo>
                  <a:lnTo>
                    <a:pt x="1" y="6294"/>
                  </a:lnTo>
                  <a:lnTo>
                    <a:pt x="491" y="6588"/>
                  </a:lnTo>
                  <a:lnTo>
                    <a:pt x="11412" y="294"/>
                  </a:lnTo>
                  <a:lnTo>
                    <a:pt x="10922" y="0"/>
                  </a:lnTo>
                  <a:close/>
                </a:path>
              </a:pathLst>
            </a:custGeom>
            <a:solidFill>
              <a:srgbClr val="EA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1186;p34">
              <a:extLst>
                <a:ext uri="{FF2B5EF4-FFF2-40B4-BE49-F238E27FC236}">
                  <a16:creationId xmlns:a16="http://schemas.microsoft.com/office/drawing/2014/main" id="{428A74AD-0FA2-4F8F-A16E-568E679E84A1}"/>
                </a:ext>
              </a:extLst>
            </p:cNvPr>
            <p:cNvSpPr/>
            <p:nvPr/>
          </p:nvSpPr>
          <p:spPr>
            <a:xfrm>
              <a:off x="3636425" y="1899700"/>
              <a:ext cx="304900" cy="175725"/>
            </a:xfrm>
            <a:custGeom>
              <a:avLst/>
              <a:gdLst/>
              <a:ahLst/>
              <a:cxnLst/>
              <a:rect l="l" t="t" r="r" b="b"/>
              <a:pathLst>
                <a:path w="12196" h="7029" extrusionOk="0">
                  <a:moveTo>
                    <a:pt x="7763" y="0"/>
                  </a:moveTo>
                  <a:lnTo>
                    <a:pt x="1" y="4482"/>
                  </a:lnTo>
                  <a:lnTo>
                    <a:pt x="4409" y="7028"/>
                  </a:lnTo>
                  <a:lnTo>
                    <a:pt x="12196" y="2547"/>
                  </a:lnTo>
                  <a:lnTo>
                    <a:pt x="7763" y="0"/>
                  </a:lnTo>
                  <a:close/>
                </a:path>
              </a:pathLst>
            </a:custGeom>
            <a:solidFill>
              <a:srgbClr val="FBD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1187;p34">
              <a:extLst>
                <a:ext uri="{FF2B5EF4-FFF2-40B4-BE49-F238E27FC236}">
                  <a16:creationId xmlns:a16="http://schemas.microsoft.com/office/drawing/2014/main" id="{E2B6026A-191B-4766-846F-B8D4AC4FEFFF}"/>
                </a:ext>
              </a:extLst>
            </p:cNvPr>
            <p:cNvSpPr/>
            <p:nvPr/>
          </p:nvSpPr>
          <p:spPr>
            <a:xfrm>
              <a:off x="3746625" y="1963350"/>
              <a:ext cx="194700" cy="112075"/>
            </a:xfrm>
            <a:custGeom>
              <a:avLst/>
              <a:gdLst/>
              <a:ahLst/>
              <a:cxnLst/>
              <a:rect l="l" t="t" r="r" b="b"/>
              <a:pathLst>
                <a:path w="7788" h="4483" extrusionOk="0">
                  <a:moveTo>
                    <a:pt x="7788" y="1"/>
                  </a:moveTo>
                  <a:lnTo>
                    <a:pt x="858" y="515"/>
                  </a:lnTo>
                  <a:lnTo>
                    <a:pt x="1" y="4482"/>
                  </a:lnTo>
                  <a:lnTo>
                    <a:pt x="7788" y="1"/>
                  </a:lnTo>
                  <a:close/>
                </a:path>
              </a:pathLst>
            </a:custGeom>
            <a:solidFill>
              <a:srgbClr val="EFB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1188;p34">
              <a:extLst>
                <a:ext uri="{FF2B5EF4-FFF2-40B4-BE49-F238E27FC236}">
                  <a16:creationId xmlns:a16="http://schemas.microsoft.com/office/drawing/2014/main" id="{A6096571-EF6F-46EA-B918-9D04001FDC90}"/>
                </a:ext>
              </a:extLst>
            </p:cNvPr>
            <p:cNvSpPr/>
            <p:nvPr/>
          </p:nvSpPr>
          <p:spPr>
            <a:xfrm>
              <a:off x="3636425" y="1899700"/>
              <a:ext cx="194100" cy="112050"/>
            </a:xfrm>
            <a:custGeom>
              <a:avLst/>
              <a:gdLst/>
              <a:ahLst/>
              <a:cxnLst/>
              <a:rect l="l" t="t" r="r" b="b"/>
              <a:pathLst>
                <a:path w="7764" h="4482" extrusionOk="0">
                  <a:moveTo>
                    <a:pt x="7763" y="0"/>
                  </a:moveTo>
                  <a:lnTo>
                    <a:pt x="1" y="4482"/>
                  </a:lnTo>
                  <a:lnTo>
                    <a:pt x="6882" y="3967"/>
                  </a:lnTo>
                  <a:lnTo>
                    <a:pt x="7763" y="0"/>
                  </a:lnTo>
                  <a:close/>
                </a:path>
              </a:pathLst>
            </a:custGeom>
            <a:solidFill>
              <a:srgbClr val="FFD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1189;p34">
              <a:extLst>
                <a:ext uri="{FF2B5EF4-FFF2-40B4-BE49-F238E27FC236}">
                  <a16:creationId xmlns:a16="http://schemas.microsoft.com/office/drawing/2014/main" id="{94C50C73-9E5F-47E3-BA9B-5B08B3537C98}"/>
                </a:ext>
              </a:extLst>
            </p:cNvPr>
            <p:cNvSpPr/>
            <p:nvPr/>
          </p:nvSpPr>
          <p:spPr>
            <a:xfrm>
              <a:off x="4286575" y="2159875"/>
              <a:ext cx="759775" cy="438350"/>
            </a:xfrm>
            <a:custGeom>
              <a:avLst/>
              <a:gdLst/>
              <a:ahLst/>
              <a:cxnLst/>
              <a:rect l="l" t="t" r="r" b="b"/>
              <a:pathLst>
                <a:path w="30391" h="17534" extrusionOk="0">
                  <a:moveTo>
                    <a:pt x="16947" y="1"/>
                  </a:moveTo>
                  <a:lnTo>
                    <a:pt x="1" y="9796"/>
                  </a:lnTo>
                  <a:lnTo>
                    <a:pt x="13420" y="17534"/>
                  </a:lnTo>
                  <a:lnTo>
                    <a:pt x="30390" y="7763"/>
                  </a:lnTo>
                  <a:lnTo>
                    <a:pt x="169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1190;p34">
              <a:extLst>
                <a:ext uri="{FF2B5EF4-FFF2-40B4-BE49-F238E27FC236}">
                  <a16:creationId xmlns:a16="http://schemas.microsoft.com/office/drawing/2014/main" id="{72B52A46-1320-4819-878F-0CE14E5C34A6}"/>
                </a:ext>
              </a:extLst>
            </p:cNvPr>
            <p:cNvSpPr/>
            <p:nvPr/>
          </p:nvSpPr>
          <p:spPr>
            <a:xfrm>
              <a:off x="4619625" y="2406600"/>
              <a:ext cx="25" cy="25"/>
            </a:xfrm>
            <a:custGeom>
              <a:avLst/>
              <a:gdLst/>
              <a:ahLst/>
              <a:cxnLst/>
              <a:rect l="l" t="t" r="r" b="b"/>
              <a:pathLst>
                <a:path w="1" h="1" extrusionOk="0">
                  <a:moveTo>
                    <a:pt x="0" y="0"/>
                  </a:move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1191;p34">
              <a:extLst>
                <a:ext uri="{FF2B5EF4-FFF2-40B4-BE49-F238E27FC236}">
                  <a16:creationId xmlns:a16="http://schemas.microsoft.com/office/drawing/2014/main" id="{66136439-36E3-4744-8DFE-C92CA6D1F2C5}"/>
                </a:ext>
              </a:extLst>
            </p:cNvPr>
            <p:cNvSpPr/>
            <p:nvPr/>
          </p:nvSpPr>
          <p:spPr>
            <a:xfrm>
              <a:off x="4523500" y="2332525"/>
              <a:ext cx="96150" cy="74100"/>
            </a:xfrm>
            <a:custGeom>
              <a:avLst/>
              <a:gdLst/>
              <a:ahLst/>
              <a:cxnLst/>
              <a:rect l="l" t="t" r="r" b="b"/>
              <a:pathLst>
                <a:path w="3846" h="2964" extrusionOk="0">
                  <a:moveTo>
                    <a:pt x="1984" y="0"/>
                  </a:moveTo>
                  <a:cubicBezTo>
                    <a:pt x="1250" y="147"/>
                    <a:pt x="564" y="392"/>
                    <a:pt x="1" y="735"/>
                  </a:cubicBezTo>
                  <a:lnTo>
                    <a:pt x="3845" y="2963"/>
                  </a:lnTo>
                  <a:lnTo>
                    <a:pt x="1984" y="0"/>
                  </a:ln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1192;p34">
              <a:extLst>
                <a:ext uri="{FF2B5EF4-FFF2-40B4-BE49-F238E27FC236}">
                  <a16:creationId xmlns:a16="http://schemas.microsoft.com/office/drawing/2014/main" id="{097F323F-8AAE-4607-90BF-74AC8064EA84}"/>
                </a:ext>
              </a:extLst>
            </p:cNvPr>
            <p:cNvSpPr/>
            <p:nvPr/>
          </p:nvSpPr>
          <p:spPr>
            <a:xfrm>
              <a:off x="4573100" y="2328000"/>
              <a:ext cx="142650" cy="78625"/>
            </a:xfrm>
            <a:custGeom>
              <a:avLst/>
              <a:gdLst/>
              <a:ahLst/>
              <a:cxnLst/>
              <a:rect l="l" t="t" r="r" b="b"/>
              <a:pathLst>
                <a:path w="5706" h="3145" extrusionOk="0">
                  <a:moveTo>
                    <a:pt x="1846" y="0"/>
                  </a:moveTo>
                  <a:cubicBezTo>
                    <a:pt x="1221" y="0"/>
                    <a:pt x="595" y="61"/>
                    <a:pt x="0" y="181"/>
                  </a:cubicBezTo>
                  <a:lnTo>
                    <a:pt x="1861" y="3144"/>
                  </a:lnTo>
                  <a:lnTo>
                    <a:pt x="5706" y="916"/>
                  </a:lnTo>
                  <a:cubicBezTo>
                    <a:pt x="4655" y="305"/>
                    <a:pt x="3252" y="0"/>
                    <a:pt x="1846" y="0"/>
                  </a:cubicBezTo>
                  <a:close/>
                </a:path>
              </a:pathLst>
            </a:custGeom>
            <a:solidFill>
              <a:srgbClr val="495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1193;p34">
              <a:extLst>
                <a:ext uri="{FF2B5EF4-FFF2-40B4-BE49-F238E27FC236}">
                  <a16:creationId xmlns:a16="http://schemas.microsoft.com/office/drawing/2014/main" id="{96EBF65A-234E-4878-839F-88595E5D3CCB}"/>
                </a:ext>
              </a:extLst>
            </p:cNvPr>
            <p:cNvSpPr/>
            <p:nvPr/>
          </p:nvSpPr>
          <p:spPr>
            <a:xfrm>
              <a:off x="4479425" y="2396175"/>
              <a:ext cx="140225" cy="65550"/>
            </a:xfrm>
            <a:custGeom>
              <a:avLst/>
              <a:gdLst/>
              <a:ahLst/>
              <a:cxnLst/>
              <a:rect l="l" t="t" r="r" b="b"/>
              <a:pathLst>
                <a:path w="5609" h="2622" extrusionOk="0">
                  <a:moveTo>
                    <a:pt x="196" y="1"/>
                  </a:moveTo>
                  <a:lnTo>
                    <a:pt x="196" y="1"/>
                  </a:lnTo>
                  <a:cubicBezTo>
                    <a:pt x="1" y="980"/>
                    <a:pt x="564" y="1935"/>
                    <a:pt x="1764" y="2621"/>
                  </a:cubicBezTo>
                  <a:lnTo>
                    <a:pt x="5608" y="417"/>
                  </a:lnTo>
                  <a:lnTo>
                    <a:pt x="196" y="1"/>
                  </a:ln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1194;p34">
              <a:extLst>
                <a:ext uri="{FF2B5EF4-FFF2-40B4-BE49-F238E27FC236}">
                  <a16:creationId xmlns:a16="http://schemas.microsoft.com/office/drawing/2014/main" id="{793044A6-3EED-42C5-B17C-8946C4E8EEB5}"/>
                </a:ext>
              </a:extLst>
            </p:cNvPr>
            <p:cNvSpPr/>
            <p:nvPr/>
          </p:nvSpPr>
          <p:spPr>
            <a:xfrm>
              <a:off x="4619625" y="2350875"/>
              <a:ext cx="149400" cy="129200"/>
            </a:xfrm>
            <a:custGeom>
              <a:avLst/>
              <a:gdLst/>
              <a:ahLst/>
              <a:cxnLst/>
              <a:rect l="l" t="t" r="r" b="b"/>
              <a:pathLst>
                <a:path w="5976" h="5168" extrusionOk="0">
                  <a:moveTo>
                    <a:pt x="3845" y="1"/>
                  </a:moveTo>
                  <a:lnTo>
                    <a:pt x="0" y="2229"/>
                  </a:lnTo>
                  <a:lnTo>
                    <a:pt x="1861" y="5168"/>
                  </a:lnTo>
                  <a:cubicBezTo>
                    <a:pt x="2596" y="5021"/>
                    <a:pt x="3282" y="4776"/>
                    <a:pt x="3845" y="4433"/>
                  </a:cubicBezTo>
                  <a:cubicBezTo>
                    <a:pt x="5975" y="3233"/>
                    <a:pt x="5975" y="1225"/>
                    <a:pt x="3845" y="1"/>
                  </a:cubicBezTo>
                  <a:close/>
                </a:path>
              </a:pathLst>
            </a:custGeom>
            <a:solidFill>
              <a:srgbClr val="606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1195;p34">
              <a:extLst>
                <a:ext uri="{FF2B5EF4-FFF2-40B4-BE49-F238E27FC236}">
                  <a16:creationId xmlns:a16="http://schemas.microsoft.com/office/drawing/2014/main" id="{5A8D1530-9FC2-4606-B02F-CEF53712B343}"/>
                </a:ext>
              </a:extLst>
            </p:cNvPr>
            <p:cNvSpPr/>
            <p:nvPr/>
          </p:nvSpPr>
          <p:spPr>
            <a:xfrm>
              <a:off x="4523500" y="2406600"/>
              <a:ext cx="142675" cy="78000"/>
            </a:xfrm>
            <a:custGeom>
              <a:avLst/>
              <a:gdLst/>
              <a:ahLst/>
              <a:cxnLst/>
              <a:rect l="l" t="t" r="r" b="b"/>
              <a:pathLst>
                <a:path w="5707" h="3120" extrusionOk="0">
                  <a:moveTo>
                    <a:pt x="3845" y="0"/>
                  </a:moveTo>
                  <a:lnTo>
                    <a:pt x="1" y="2204"/>
                  </a:lnTo>
                  <a:cubicBezTo>
                    <a:pt x="1052" y="2814"/>
                    <a:pt x="2455" y="3120"/>
                    <a:pt x="3861" y="3120"/>
                  </a:cubicBezTo>
                  <a:cubicBezTo>
                    <a:pt x="4486" y="3120"/>
                    <a:pt x="5111" y="3059"/>
                    <a:pt x="5706" y="2939"/>
                  </a:cubicBezTo>
                  <a:lnTo>
                    <a:pt x="3845" y="0"/>
                  </a:lnTo>
                  <a:close/>
                </a:path>
              </a:pathLst>
            </a:custGeom>
            <a:solidFill>
              <a:srgbClr val="FBD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1196;p34">
              <a:extLst>
                <a:ext uri="{FF2B5EF4-FFF2-40B4-BE49-F238E27FC236}">
                  <a16:creationId xmlns:a16="http://schemas.microsoft.com/office/drawing/2014/main" id="{BC9A6B27-1053-4116-8731-F2750BCFBB96}"/>
                </a:ext>
              </a:extLst>
            </p:cNvPr>
            <p:cNvSpPr/>
            <p:nvPr/>
          </p:nvSpPr>
          <p:spPr>
            <a:xfrm>
              <a:off x="4636150" y="2244325"/>
              <a:ext cx="261425" cy="153725"/>
            </a:xfrm>
            <a:custGeom>
              <a:avLst/>
              <a:gdLst/>
              <a:ahLst/>
              <a:cxnLst/>
              <a:rect l="l" t="t" r="r" b="b"/>
              <a:pathLst>
                <a:path w="10457" h="6149" extrusionOk="0">
                  <a:moveTo>
                    <a:pt x="186" y="1"/>
                  </a:moveTo>
                  <a:cubicBezTo>
                    <a:pt x="133" y="1"/>
                    <a:pt x="81" y="28"/>
                    <a:pt x="49" y="75"/>
                  </a:cubicBezTo>
                  <a:cubicBezTo>
                    <a:pt x="1" y="149"/>
                    <a:pt x="25" y="247"/>
                    <a:pt x="98" y="296"/>
                  </a:cubicBezTo>
                  <a:lnTo>
                    <a:pt x="10212" y="6124"/>
                  </a:lnTo>
                  <a:cubicBezTo>
                    <a:pt x="10236" y="6148"/>
                    <a:pt x="10261" y="6148"/>
                    <a:pt x="10285" y="6148"/>
                  </a:cubicBezTo>
                  <a:cubicBezTo>
                    <a:pt x="10334" y="6148"/>
                    <a:pt x="10383" y="6124"/>
                    <a:pt x="10408" y="6075"/>
                  </a:cubicBezTo>
                  <a:cubicBezTo>
                    <a:pt x="10457" y="6001"/>
                    <a:pt x="10432" y="5903"/>
                    <a:pt x="10359" y="5855"/>
                  </a:cubicBezTo>
                  <a:lnTo>
                    <a:pt x="270" y="26"/>
                  </a:lnTo>
                  <a:cubicBezTo>
                    <a:pt x="244" y="9"/>
                    <a:pt x="215" y="1"/>
                    <a:pt x="186" y="1"/>
                  </a:cubicBezTo>
                  <a:close/>
                </a:path>
              </a:pathLst>
            </a:custGeom>
            <a:solidFill>
              <a:srgbClr val="CE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1197;p34">
              <a:extLst>
                <a:ext uri="{FF2B5EF4-FFF2-40B4-BE49-F238E27FC236}">
                  <a16:creationId xmlns:a16="http://schemas.microsoft.com/office/drawing/2014/main" id="{200075A9-AAFE-4CD8-98E2-84EDF9C91258}"/>
                </a:ext>
              </a:extLst>
            </p:cNvPr>
            <p:cNvSpPr/>
            <p:nvPr/>
          </p:nvSpPr>
          <p:spPr>
            <a:xfrm>
              <a:off x="4666150" y="2227200"/>
              <a:ext cx="261425" cy="153700"/>
            </a:xfrm>
            <a:custGeom>
              <a:avLst/>
              <a:gdLst/>
              <a:ahLst/>
              <a:cxnLst/>
              <a:rect l="l" t="t" r="r" b="b"/>
              <a:pathLst>
                <a:path w="10457" h="6148" extrusionOk="0">
                  <a:moveTo>
                    <a:pt x="161" y="0"/>
                  </a:moveTo>
                  <a:cubicBezTo>
                    <a:pt x="109" y="0"/>
                    <a:pt x="57" y="27"/>
                    <a:pt x="25" y="75"/>
                  </a:cubicBezTo>
                  <a:cubicBezTo>
                    <a:pt x="0" y="148"/>
                    <a:pt x="25" y="246"/>
                    <a:pt x="98" y="295"/>
                  </a:cubicBezTo>
                  <a:lnTo>
                    <a:pt x="10187" y="6123"/>
                  </a:lnTo>
                  <a:cubicBezTo>
                    <a:pt x="10212" y="6148"/>
                    <a:pt x="10236" y="6148"/>
                    <a:pt x="10261" y="6148"/>
                  </a:cubicBezTo>
                  <a:cubicBezTo>
                    <a:pt x="10334" y="6148"/>
                    <a:pt x="10383" y="6123"/>
                    <a:pt x="10408" y="6074"/>
                  </a:cubicBezTo>
                  <a:cubicBezTo>
                    <a:pt x="10457" y="6001"/>
                    <a:pt x="10432" y="5903"/>
                    <a:pt x="10359" y="5854"/>
                  </a:cubicBezTo>
                  <a:lnTo>
                    <a:pt x="245" y="26"/>
                  </a:lnTo>
                  <a:cubicBezTo>
                    <a:pt x="219" y="8"/>
                    <a:pt x="190" y="0"/>
                    <a:pt x="161" y="0"/>
                  </a:cubicBezTo>
                  <a:close/>
                </a:path>
              </a:pathLst>
            </a:custGeom>
            <a:solidFill>
              <a:srgbClr val="CE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1198;p34">
              <a:extLst>
                <a:ext uri="{FF2B5EF4-FFF2-40B4-BE49-F238E27FC236}">
                  <a16:creationId xmlns:a16="http://schemas.microsoft.com/office/drawing/2014/main" id="{F4AD42A2-43AC-4789-B512-E6D2636A6007}"/>
                </a:ext>
              </a:extLst>
            </p:cNvPr>
            <p:cNvSpPr/>
            <p:nvPr/>
          </p:nvSpPr>
          <p:spPr>
            <a:xfrm>
              <a:off x="4695525" y="2210050"/>
              <a:ext cx="261450" cy="153725"/>
            </a:xfrm>
            <a:custGeom>
              <a:avLst/>
              <a:gdLst/>
              <a:ahLst/>
              <a:cxnLst/>
              <a:rect l="l" t="t" r="r" b="b"/>
              <a:pathLst>
                <a:path w="10458" h="6149" extrusionOk="0">
                  <a:moveTo>
                    <a:pt x="169" y="1"/>
                  </a:moveTo>
                  <a:cubicBezTo>
                    <a:pt x="123" y="1"/>
                    <a:pt x="81" y="28"/>
                    <a:pt x="50" y="75"/>
                  </a:cubicBezTo>
                  <a:cubicBezTo>
                    <a:pt x="1" y="149"/>
                    <a:pt x="25" y="246"/>
                    <a:pt x="99" y="295"/>
                  </a:cubicBezTo>
                  <a:lnTo>
                    <a:pt x="10212" y="6124"/>
                  </a:lnTo>
                  <a:cubicBezTo>
                    <a:pt x="10237" y="6148"/>
                    <a:pt x="10261" y="6148"/>
                    <a:pt x="10286" y="6148"/>
                  </a:cubicBezTo>
                  <a:cubicBezTo>
                    <a:pt x="10335" y="6148"/>
                    <a:pt x="10384" y="6124"/>
                    <a:pt x="10408" y="6075"/>
                  </a:cubicBezTo>
                  <a:cubicBezTo>
                    <a:pt x="10457" y="6001"/>
                    <a:pt x="10433" y="5903"/>
                    <a:pt x="10359" y="5854"/>
                  </a:cubicBezTo>
                  <a:lnTo>
                    <a:pt x="246" y="26"/>
                  </a:lnTo>
                  <a:cubicBezTo>
                    <a:pt x="220" y="9"/>
                    <a:pt x="194" y="1"/>
                    <a:pt x="169" y="1"/>
                  </a:cubicBezTo>
                  <a:close/>
                </a:path>
              </a:pathLst>
            </a:custGeom>
            <a:solidFill>
              <a:srgbClr val="CE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1199;p34">
              <a:extLst>
                <a:ext uri="{FF2B5EF4-FFF2-40B4-BE49-F238E27FC236}">
                  <a16:creationId xmlns:a16="http://schemas.microsoft.com/office/drawing/2014/main" id="{8B091567-09D4-4F70-A8E5-E6C4595C0DD1}"/>
                </a:ext>
              </a:extLst>
            </p:cNvPr>
            <p:cNvSpPr/>
            <p:nvPr/>
          </p:nvSpPr>
          <p:spPr>
            <a:xfrm>
              <a:off x="4965525" y="2614750"/>
              <a:ext cx="12875" cy="64300"/>
            </a:xfrm>
            <a:custGeom>
              <a:avLst/>
              <a:gdLst/>
              <a:ahLst/>
              <a:cxnLst/>
              <a:rect l="l" t="t" r="r" b="b"/>
              <a:pathLst>
                <a:path w="515" h="2572" extrusionOk="0">
                  <a:moveTo>
                    <a:pt x="514" y="0"/>
                  </a:moveTo>
                  <a:lnTo>
                    <a:pt x="514" y="14"/>
                  </a:lnTo>
                  <a:lnTo>
                    <a:pt x="514" y="14"/>
                  </a:lnTo>
                  <a:cubicBezTo>
                    <a:pt x="514" y="9"/>
                    <a:pt x="514" y="5"/>
                    <a:pt x="514" y="0"/>
                  </a:cubicBezTo>
                  <a:close/>
                  <a:moveTo>
                    <a:pt x="514" y="14"/>
                  </a:moveTo>
                  <a:cubicBezTo>
                    <a:pt x="508" y="254"/>
                    <a:pt x="337" y="494"/>
                    <a:pt x="25" y="686"/>
                  </a:cubicBezTo>
                  <a:lnTo>
                    <a:pt x="0" y="2571"/>
                  </a:lnTo>
                  <a:cubicBezTo>
                    <a:pt x="343" y="2375"/>
                    <a:pt x="490" y="2131"/>
                    <a:pt x="490" y="1861"/>
                  </a:cubicBezTo>
                  <a:lnTo>
                    <a:pt x="514" y="14"/>
                  </a:lnTo>
                  <a:close/>
                </a:path>
              </a:pathLst>
            </a:custGeom>
            <a:solidFill>
              <a:srgbClr val="EFB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1200;p34">
              <a:extLst>
                <a:ext uri="{FF2B5EF4-FFF2-40B4-BE49-F238E27FC236}">
                  <a16:creationId xmlns:a16="http://schemas.microsoft.com/office/drawing/2014/main" id="{E94AB483-9F01-426B-9E1B-13CE2CE37ACE}"/>
                </a:ext>
              </a:extLst>
            </p:cNvPr>
            <p:cNvSpPr/>
            <p:nvPr/>
          </p:nvSpPr>
          <p:spPr>
            <a:xfrm>
              <a:off x="4503925" y="2614125"/>
              <a:ext cx="12875" cy="64925"/>
            </a:xfrm>
            <a:custGeom>
              <a:avLst/>
              <a:gdLst/>
              <a:ahLst/>
              <a:cxnLst/>
              <a:rect l="l" t="t" r="r" b="b"/>
              <a:pathLst>
                <a:path w="515" h="2597" extrusionOk="0">
                  <a:moveTo>
                    <a:pt x="25" y="1"/>
                  </a:moveTo>
                  <a:lnTo>
                    <a:pt x="25" y="1"/>
                  </a:lnTo>
                  <a:cubicBezTo>
                    <a:pt x="22" y="30"/>
                    <a:pt x="22" y="58"/>
                    <a:pt x="23" y="87"/>
                  </a:cubicBezTo>
                  <a:lnTo>
                    <a:pt x="23" y="87"/>
                  </a:lnTo>
                  <a:lnTo>
                    <a:pt x="25" y="1"/>
                  </a:lnTo>
                  <a:close/>
                  <a:moveTo>
                    <a:pt x="23" y="87"/>
                  </a:moveTo>
                  <a:lnTo>
                    <a:pt x="0" y="1886"/>
                  </a:lnTo>
                  <a:cubicBezTo>
                    <a:pt x="0" y="2131"/>
                    <a:pt x="172" y="2400"/>
                    <a:pt x="514" y="2596"/>
                  </a:cubicBezTo>
                  <a:lnTo>
                    <a:pt x="514" y="711"/>
                  </a:lnTo>
                  <a:cubicBezTo>
                    <a:pt x="208" y="536"/>
                    <a:pt x="39" y="322"/>
                    <a:pt x="23" y="87"/>
                  </a:cubicBezTo>
                  <a:close/>
                </a:path>
              </a:pathLst>
            </a:custGeom>
            <a:solidFill>
              <a:srgbClr val="FFD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1201;p34">
              <a:extLst>
                <a:ext uri="{FF2B5EF4-FFF2-40B4-BE49-F238E27FC236}">
                  <a16:creationId xmlns:a16="http://schemas.microsoft.com/office/drawing/2014/main" id="{B828C77C-DAA7-4E4F-B76B-55C89E8301A2}"/>
                </a:ext>
              </a:extLst>
            </p:cNvPr>
            <p:cNvSpPr/>
            <p:nvPr/>
          </p:nvSpPr>
          <p:spPr>
            <a:xfrm>
              <a:off x="4772050" y="2631875"/>
              <a:ext cx="194100" cy="159825"/>
            </a:xfrm>
            <a:custGeom>
              <a:avLst/>
              <a:gdLst/>
              <a:ahLst/>
              <a:cxnLst/>
              <a:rect l="l" t="t" r="r" b="b"/>
              <a:pathLst>
                <a:path w="7764" h="6393" extrusionOk="0">
                  <a:moveTo>
                    <a:pt x="7764" y="1"/>
                  </a:moveTo>
                  <a:lnTo>
                    <a:pt x="1" y="4506"/>
                  </a:lnTo>
                  <a:lnTo>
                    <a:pt x="1" y="6392"/>
                  </a:lnTo>
                  <a:lnTo>
                    <a:pt x="7739" y="1886"/>
                  </a:lnTo>
                  <a:lnTo>
                    <a:pt x="7764" y="1"/>
                  </a:lnTo>
                  <a:close/>
                </a:path>
              </a:pathLst>
            </a:custGeom>
            <a:solidFill>
              <a:srgbClr val="EFB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1202;p34">
              <a:extLst>
                <a:ext uri="{FF2B5EF4-FFF2-40B4-BE49-F238E27FC236}">
                  <a16:creationId xmlns:a16="http://schemas.microsoft.com/office/drawing/2014/main" id="{08E6C150-912B-45E2-AF8B-A4A0CCBFD77C}"/>
                </a:ext>
              </a:extLst>
            </p:cNvPr>
            <p:cNvSpPr/>
            <p:nvPr/>
          </p:nvSpPr>
          <p:spPr>
            <a:xfrm>
              <a:off x="4516775" y="2631875"/>
              <a:ext cx="195325" cy="159825"/>
            </a:xfrm>
            <a:custGeom>
              <a:avLst/>
              <a:gdLst/>
              <a:ahLst/>
              <a:cxnLst/>
              <a:rect l="l" t="t" r="r" b="b"/>
              <a:pathLst>
                <a:path w="7813" h="6393" extrusionOk="0">
                  <a:moveTo>
                    <a:pt x="0" y="1"/>
                  </a:moveTo>
                  <a:lnTo>
                    <a:pt x="0" y="1886"/>
                  </a:lnTo>
                  <a:lnTo>
                    <a:pt x="7812" y="6392"/>
                  </a:lnTo>
                  <a:lnTo>
                    <a:pt x="7812" y="4506"/>
                  </a:lnTo>
                  <a:lnTo>
                    <a:pt x="0" y="1"/>
                  </a:lnTo>
                  <a:close/>
                </a:path>
              </a:pathLst>
            </a:custGeom>
            <a:solidFill>
              <a:srgbClr val="FFD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1203;p34">
              <a:extLst>
                <a:ext uri="{FF2B5EF4-FFF2-40B4-BE49-F238E27FC236}">
                  <a16:creationId xmlns:a16="http://schemas.microsoft.com/office/drawing/2014/main" id="{85CEB879-40CE-42D7-87D3-7AF0799CE8F1}"/>
                </a:ext>
              </a:extLst>
            </p:cNvPr>
            <p:cNvSpPr/>
            <p:nvPr/>
          </p:nvSpPr>
          <p:spPr>
            <a:xfrm>
              <a:off x="4712075" y="2744525"/>
              <a:ext cx="60000" cy="53900"/>
            </a:xfrm>
            <a:custGeom>
              <a:avLst/>
              <a:gdLst/>
              <a:ahLst/>
              <a:cxnLst/>
              <a:rect l="l" t="t" r="r" b="b"/>
              <a:pathLst>
                <a:path w="2400" h="2156" extrusionOk="0">
                  <a:moveTo>
                    <a:pt x="0" y="0"/>
                  </a:moveTo>
                  <a:lnTo>
                    <a:pt x="0" y="1886"/>
                  </a:lnTo>
                  <a:cubicBezTo>
                    <a:pt x="318" y="2082"/>
                    <a:pt x="759" y="2155"/>
                    <a:pt x="1200" y="2155"/>
                  </a:cubicBezTo>
                  <a:cubicBezTo>
                    <a:pt x="1616" y="2155"/>
                    <a:pt x="2057" y="2082"/>
                    <a:pt x="2400" y="1886"/>
                  </a:cubicBezTo>
                  <a:lnTo>
                    <a:pt x="2400" y="0"/>
                  </a:lnTo>
                  <a:cubicBezTo>
                    <a:pt x="2057" y="196"/>
                    <a:pt x="1616" y="294"/>
                    <a:pt x="1200" y="294"/>
                  </a:cubicBezTo>
                  <a:cubicBezTo>
                    <a:pt x="759" y="294"/>
                    <a:pt x="318" y="196"/>
                    <a:pt x="0" y="0"/>
                  </a:cubicBezTo>
                  <a:close/>
                </a:path>
              </a:pathLst>
            </a:custGeom>
            <a:solidFill>
              <a:srgbClr val="FFDC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1204;p34">
              <a:extLst>
                <a:ext uri="{FF2B5EF4-FFF2-40B4-BE49-F238E27FC236}">
                  <a16:creationId xmlns:a16="http://schemas.microsoft.com/office/drawing/2014/main" id="{1CD11ABA-2E7F-468D-956E-7CD592170147}"/>
                </a:ext>
              </a:extLst>
            </p:cNvPr>
            <p:cNvSpPr/>
            <p:nvPr/>
          </p:nvSpPr>
          <p:spPr>
            <a:xfrm>
              <a:off x="4500250" y="2477000"/>
              <a:ext cx="482425" cy="274900"/>
            </a:xfrm>
            <a:custGeom>
              <a:avLst/>
              <a:gdLst/>
              <a:ahLst/>
              <a:cxnLst/>
              <a:rect l="l" t="t" r="r" b="b"/>
              <a:pathLst>
                <a:path w="19297" h="10996" extrusionOk="0">
                  <a:moveTo>
                    <a:pt x="9599" y="0"/>
                  </a:moveTo>
                  <a:cubicBezTo>
                    <a:pt x="9165" y="0"/>
                    <a:pt x="8730" y="98"/>
                    <a:pt x="8400" y="294"/>
                  </a:cubicBezTo>
                  <a:lnTo>
                    <a:pt x="661" y="4800"/>
                  </a:lnTo>
                  <a:cubicBezTo>
                    <a:pt x="0" y="5192"/>
                    <a:pt x="0" y="5804"/>
                    <a:pt x="661" y="6196"/>
                  </a:cubicBezTo>
                  <a:lnTo>
                    <a:pt x="8473" y="10701"/>
                  </a:lnTo>
                  <a:cubicBezTo>
                    <a:pt x="8804" y="10897"/>
                    <a:pt x="9238" y="10995"/>
                    <a:pt x="9673" y="10995"/>
                  </a:cubicBezTo>
                  <a:cubicBezTo>
                    <a:pt x="10108" y="10995"/>
                    <a:pt x="10542" y="10897"/>
                    <a:pt x="10873" y="10701"/>
                  </a:cubicBezTo>
                  <a:lnTo>
                    <a:pt x="18636" y="6196"/>
                  </a:lnTo>
                  <a:cubicBezTo>
                    <a:pt x="19297" y="5804"/>
                    <a:pt x="19272" y="5192"/>
                    <a:pt x="18611" y="4800"/>
                  </a:cubicBezTo>
                  <a:lnTo>
                    <a:pt x="10799" y="294"/>
                  </a:lnTo>
                  <a:cubicBezTo>
                    <a:pt x="10469" y="98"/>
                    <a:pt x="10034" y="0"/>
                    <a:pt x="9599" y="0"/>
                  </a:cubicBezTo>
                  <a:close/>
                </a:path>
              </a:pathLst>
            </a:custGeom>
            <a:solidFill>
              <a:srgbClr val="FBD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1205;p34">
              <a:extLst>
                <a:ext uri="{FF2B5EF4-FFF2-40B4-BE49-F238E27FC236}">
                  <a16:creationId xmlns:a16="http://schemas.microsoft.com/office/drawing/2014/main" id="{27010872-7675-4488-8168-F99833F7F38C}"/>
                </a:ext>
              </a:extLst>
            </p:cNvPr>
            <p:cNvSpPr/>
            <p:nvPr/>
          </p:nvSpPr>
          <p:spPr>
            <a:xfrm>
              <a:off x="5356100" y="2480675"/>
              <a:ext cx="12875" cy="64300"/>
            </a:xfrm>
            <a:custGeom>
              <a:avLst/>
              <a:gdLst/>
              <a:ahLst/>
              <a:cxnLst/>
              <a:rect l="l" t="t" r="r" b="b"/>
              <a:pathLst>
                <a:path w="515" h="2572" extrusionOk="0">
                  <a:moveTo>
                    <a:pt x="515" y="0"/>
                  </a:moveTo>
                  <a:lnTo>
                    <a:pt x="514" y="17"/>
                  </a:lnTo>
                  <a:lnTo>
                    <a:pt x="514" y="17"/>
                  </a:lnTo>
                  <a:cubicBezTo>
                    <a:pt x="515" y="11"/>
                    <a:pt x="515" y="6"/>
                    <a:pt x="515" y="0"/>
                  </a:cubicBezTo>
                  <a:close/>
                  <a:moveTo>
                    <a:pt x="514" y="17"/>
                  </a:moveTo>
                  <a:lnTo>
                    <a:pt x="514" y="17"/>
                  </a:lnTo>
                  <a:cubicBezTo>
                    <a:pt x="508" y="280"/>
                    <a:pt x="336" y="518"/>
                    <a:pt x="0" y="710"/>
                  </a:cubicBezTo>
                  <a:lnTo>
                    <a:pt x="0" y="2571"/>
                  </a:lnTo>
                  <a:cubicBezTo>
                    <a:pt x="343" y="2400"/>
                    <a:pt x="490" y="2131"/>
                    <a:pt x="490" y="1886"/>
                  </a:cubicBezTo>
                  <a:lnTo>
                    <a:pt x="514" y="17"/>
                  </a:lnTo>
                  <a:close/>
                </a:path>
              </a:pathLst>
            </a:custGeom>
            <a:solidFill>
              <a:srgbClr val="D8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1206;p34">
              <a:extLst>
                <a:ext uri="{FF2B5EF4-FFF2-40B4-BE49-F238E27FC236}">
                  <a16:creationId xmlns:a16="http://schemas.microsoft.com/office/drawing/2014/main" id="{BA1E86B5-6755-4327-8632-00F88CD6DD0E}"/>
                </a:ext>
              </a:extLst>
            </p:cNvPr>
            <p:cNvSpPr/>
            <p:nvPr/>
          </p:nvSpPr>
          <p:spPr>
            <a:xfrm>
              <a:off x="4894500" y="2480675"/>
              <a:ext cx="12875" cy="64300"/>
            </a:xfrm>
            <a:custGeom>
              <a:avLst/>
              <a:gdLst/>
              <a:ahLst/>
              <a:cxnLst/>
              <a:rect l="l" t="t" r="r" b="b"/>
              <a:pathLst>
                <a:path w="515" h="2572" extrusionOk="0">
                  <a:moveTo>
                    <a:pt x="0" y="0"/>
                  </a:moveTo>
                  <a:lnTo>
                    <a:pt x="0" y="1886"/>
                  </a:lnTo>
                  <a:cubicBezTo>
                    <a:pt x="0" y="2131"/>
                    <a:pt x="172" y="2376"/>
                    <a:pt x="515" y="2571"/>
                  </a:cubicBezTo>
                  <a:lnTo>
                    <a:pt x="515" y="710"/>
                  </a:lnTo>
                  <a:cubicBezTo>
                    <a:pt x="172" y="514"/>
                    <a:pt x="0" y="245"/>
                    <a:pt x="0" y="0"/>
                  </a:cubicBezTo>
                  <a:close/>
                </a:path>
              </a:pathLst>
            </a:custGeom>
            <a:solidFill>
              <a:srgbClr val="F4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1207;p34">
              <a:extLst>
                <a:ext uri="{FF2B5EF4-FFF2-40B4-BE49-F238E27FC236}">
                  <a16:creationId xmlns:a16="http://schemas.microsoft.com/office/drawing/2014/main" id="{790E1FBD-8528-4D73-BB51-AFEA2FB01B8D}"/>
                </a:ext>
              </a:extLst>
            </p:cNvPr>
            <p:cNvSpPr/>
            <p:nvPr/>
          </p:nvSpPr>
          <p:spPr>
            <a:xfrm>
              <a:off x="5162650" y="2498425"/>
              <a:ext cx="193475" cy="159200"/>
            </a:xfrm>
            <a:custGeom>
              <a:avLst/>
              <a:gdLst/>
              <a:ahLst/>
              <a:cxnLst/>
              <a:rect l="l" t="t" r="r" b="b"/>
              <a:pathLst>
                <a:path w="7739" h="6368" extrusionOk="0">
                  <a:moveTo>
                    <a:pt x="7738" y="0"/>
                  </a:moveTo>
                  <a:lnTo>
                    <a:pt x="0" y="4506"/>
                  </a:lnTo>
                  <a:lnTo>
                    <a:pt x="0" y="6367"/>
                  </a:lnTo>
                  <a:lnTo>
                    <a:pt x="7738" y="1861"/>
                  </a:lnTo>
                  <a:lnTo>
                    <a:pt x="7738" y="0"/>
                  </a:lnTo>
                  <a:close/>
                </a:path>
              </a:pathLst>
            </a:custGeom>
            <a:solidFill>
              <a:srgbClr val="D8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1208;p34">
              <a:extLst>
                <a:ext uri="{FF2B5EF4-FFF2-40B4-BE49-F238E27FC236}">
                  <a16:creationId xmlns:a16="http://schemas.microsoft.com/office/drawing/2014/main" id="{180C92B5-E5DA-4CC9-AA1C-A149790298D7}"/>
                </a:ext>
              </a:extLst>
            </p:cNvPr>
            <p:cNvSpPr/>
            <p:nvPr/>
          </p:nvSpPr>
          <p:spPr>
            <a:xfrm>
              <a:off x="4907350" y="2498425"/>
              <a:ext cx="195325" cy="159200"/>
            </a:xfrm>
            <a:custGeom>
              <a:avLst/>
              <a:gdLst/>
              <a:ahLst/>
              <a:cxnLst/>
              <a:rect l="l" t="t" r="r" b="b"/>
              <a:pathLst>
                <a:path w="7813" h="6368" extrusionOk="0">
                  <a:moveTo>
                    <a:pt x="1" y="0"/>
                  </a:moveTo>
                  <a:lnTo>
                    <a:pt x="1" y="1861"/>
                  </a:lnTo>
                  <a:lnTo>
                    <a:pt x="7812" y="6367"/>
                  </a:lnTo>
                  <a:lnTo>
                    <a:pt x="7812" y="4506"/>
                  </a:lnTo>
                  <a:lnTo>
                    <a:pt x="1" y="0"/>
                  </a:lnTo>
                  <a:close/>
                </a:path>
              </a:pathLst>
            </a:custGeom>
            <a:solidFill>
              <a:srgbClr val="F4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1209;p34">
              <a:extLst>
                <a:ext uri="{FF2B5EF4-FFF2-40B4-BE49-F238E27FC236}">
                  <a16:creationId xmlns:a16="http://schemas.microsoft.com/office/drawing/2014/main" id="{3E406A36-D31D-4921-BBA0-9F9EAF3FF95E}"/>
                </a:ext>
              </a:extLst>
            </p:cNvPr>
            <p:cNvSpPr/>
            <p:nvPr/>
          </p:nvSpPr>
          <p:spPr>
            <a:xfrm>
              <a:off x="5102650" y="2611075"/>
              <a:ext cx="60025" cy="53900"/>
            </a:xfrm>
            <a:custGeom>
              <a:avLst/>
              <a:gdLst/>
              <a:ahLst/>
              <a:cxnLst/>
              <a:rect l="l" t="t" r="r" b="b"/>
              <a:pathLst>
                <a:path w="2401" h="2156" extrusionOk="0">
                  <a:moveTo>
                    <a:pt x="0" y="0"/>
                  </a:moveTo>
                  <a:lnTo>
                    <a:pt x="0" y="1861"/>
                  </a:lnTo>
                  <a:cubicBezTo>
                    <a:pt x="319" y="2057"/>
                    <a:pt x="759" y="2155"/>
                    <a:pt x="1200" y="2155"/>
                  </a:cubicBezTo>
                  <a:cubicBezTo>
                    <a:pt x="1617" y="2155"/>
                    <a:pt x="2057" y="2057"/>
                    <a:pt x="2400" y="1861"/>
                  </a:cubicBezTo>
                  <a:lnTo>
                    <a:pt x="2400" y="0"/>
                  </a:lnTo>
                  <a:cubicBezTo>
                    <a:pt x="2057" y="172"/>
                    <a:pt x="1641" y="270"/>
                    <a:pt x="1200" y="270"/>
                  </a:cubicBezTo>
                  <a:cubicBezTo>
                    <a:pt x="759" y="270"/>
                    <a:pt x="319" y="172"/>
                    <a:pt x="0" y="0"/>
                  </a:cubicBezTo>
                  <a:close/>
                </a:path>
              </a:pathLst>
            </a:custGeom>
            <a:solidFill>
              <a:srgbClr val="D8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1210;p34">
              <a:extLst>
                <a:ext uri="{FF2B5EF4-FFF2-40B4-BE49-F238E27FC236}">
                  <a16:creationId xmlns:a16="http://schemas.microsoft.com/office/drawing/2014/main" id="{C5A15CAC-FEC5-49E5-B813-3DEB368B8E70}"/>
                </a:ext>
              </a:extLst>
            </p:cNvPr>
            <p:cNvSpPr/>
            <p:nvPr/>
          </p:nvSpPr>
          <p:spPr>
            <a:xfrm>
              <a:off x="4890825" y="2343525"/>
              <a:ext cx="482425" cy="274450"/>
            </a:xfrm>
            <a:custGeom>
              <a:avLst/>
              <a:gdLst/>
              <a:ahLst/>
              <a:cxnLst/>
              <a:rect l="l" t="t" r="r" b="b"/>
              <a:pathLst>
                <a:path w="19297" h="10978" extrusionOk="0">
                  <a:moveTo>
                    <a:pt x="9600" y="1"/>
                  </a:moveTo>
                  <a:cubicBezTo>
                    <a:pt x="9165" y="1"/>
                    <a:pt x="8730" y="99"/>
                    <a:pt x="8400" y="295"/>
                  </a:cubicBezTo>
                  <a:lnTo>
                    <a:pt x="662" y="4801"/>
                  </a:lnTo>
                  <a:cubicBezTo>
                    <a:pt x="1" y="5168"/>
                    <a:pt x="1" y="5805"/>
                    <a:pt x="662" y="6196"/>
                  </a:cubicBezTo>
                  <a:lnTo>
                    <a:pt x="8473" y="10702"/>
                  </a:lnTo>
                  <a:cubicBezTo>
                    <a:pt x="8804" y="10886"/>
                    <a:pt x="9239" y="10978"/>
                    <a:pt x="9673" y="10978"/>
                  </a:cubicBezTo>
                  <a:cubicBezTo>
                    <a:pt x="10108" y="10978"/>
                    <a:pt x="10543" y="10886"/>
                    <a:pt x="10873" y="10702"/>
                  </a:cubicBezTo>
                  <a:lnTo>
                    <a:pt x="18611" y="6196"/>
                  </a:lnTo>
                  <a:cubicBezTo>
                    <a:pt x="19297" y="5805"/>
                    <a:pt x="19273" y="5168"/>
                    <a:pt x="18611" y="4801"/>
                  </a:cubicBezTo>
                  <a:lnTo>
                    <a:pt x="10800" y="295"/>
                  </a:lnTo>
                  <a:cubicBezTo>
                    <a:pt x="10469" y="99"/>
                    <a:pt x="10034" y="1"/>
                    <a:pt x="9600" y="1"/>
                  </a:cubicBezTo>
                  <a:close/>
                </a:path>
              </a:pathLst>
            </a:custGeom>
            <a:solidFill>
              <a:srgbClr val="E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1211;p34">
              <a:extLst>
                <a:ext uri="{FF2B5EF4-FFF2-40B4-BE49-F238E27FC236}">
                  <a16:creationId xmlns:a16="http://schemas.microsoft.com/office/drawing/2014/main" id="{D457077F-65D2-4D36-B6EC-35E76C56F73D}"/>
                </a:ext>
              </a:extLst>
            </p:cNvPr>
            <p:cNvSpPr/>
            <p:nvPr/>
          </p:nvSpPr>
          <p:spPr>
            <a:xfrm>
              <a:off x="4777575" y="2624300"/>
              <a:ext cx="86950" cy="50450"/>
            </a:xfrm>
            <a:custGeom>
              <a:avLst/>
              <a:gdLst/>
              <a:ahLst/>
              <a:cxnLst/>
              <a:rect l="l" t="t" r="r" b="b"/>
              <a:pathLst>
                <a:path w="3478" h="2018" extrusionOk="0">
                  <a:moveTo>
                    <a:pt x="1665" y="402"/>
                  </a:moveTo>
                  <a:cubicBezTo>
                    <a:pt x="1886" y="426"/>
                    <a:pt x="2106" y="475"/>
                    <a:pt x="2327" y="598"/>
                  </a:cubicBezTo>
                  <a:lnTo>
                    <a:pt x="2522" y="720"/>
                  </a:lnTo>
                  <a:lnTo>
                    <a:pt x="1249" y="1455"/>
                  </a:lnTo>
                  <a:lnTo>
                    <a:pt x="1053" y="1357"/>
                  </a:lnTo>
                  <a:cubicBezTo>
                    <a:pt x="833" y="1210"/>
                    <a:pt x="710" y="1087"/>
                    <a:pt x="710" y="965"/>
                  </a:cubicBezTo>
                  <a:cubicBezTo>
                    <a:pt x="710" y="842"/>
                    <a:pt x="808" y="696"/>
                    <a:pt x="1004" y="598"/>
                  </a:cubicBezTo>
                  <a:cubicBezTo>
                    <a:pt x="1225" y="475"/>
                    <a:pt x="1445" y="402"/>
                    <a:pt x="1665" y="402"/>
                  </a:cubicBezTo>
                  <a:close/>
                  <a:moveTo>
                    <a:pt x="1341" y="0"/>
                  </a:moveTo>
                  <a:cubicBezTo>
                    <a:pt x="1206" y="0"/>
                    <a:pt x="1081" y="23"/>
                    <a:pt x="955" y="59"/>
                  </a:cubicBezTo>
                  <a:cubicBezTo>
                    <a:pt x="784" y="108"/>
                    <a:pt x="612" y="181"/>
                    <a:pt x="441" y="255"/>
                  </a:cubicBezTo>
                  <a:cubicBezTo>
                    <a:pt x="294" y="353"/>
                    <a:pt x="172" y="451"/>
                    <a:pt x="98" y="549"/>
                  </a:cubicBezTo>
                  <a:cubicBezTo>
                    <a:pt x="25" y="647"/>
                    <a:pt x="0" y="745"/>
                    <a:pt x="0" y="867"/>
                  </a:cubicBezTo>
                  <a:cubicBezTo>
                    <a:pt x="0" y="989"/>
                    <a:pt x="49" y="1112"/>
                    <a:pt x="172" y="1234"/>
                  </a:cubicBezTo>
                  <a:cubicBezTo>
                    <a:pt x="270" y="1357"/>
                    <a:pt x="490" y="1504"/>
                    <a:pt x="808" y="1675"/>
                  </a:cubicBezTo>
                  <a:lnTo>
                    <a:pt x="1372" y="2018"/>
                  </a:lnTo>
                  <a:lnTo>
                    <a:pt x="3478" y="793"/>
                  </a:lnTo>
                  <a:lnTo>
                    <a:pt x="2914" y="475"/>
                  </a:lnTo>
                  <a:cubicBezTo>
                    <a:pt x="2596" y="279"/>
                    <a:pt x="2327" y="157"/>
                    <a:pt x="2131" y="108"/>
                  </a:cubicBezTo>
                  <a:cubicBezTo>
                    <a:pt x="1935" y="34"/>
                    <a:pt x="1714" y="10"/>
                    <a:pt x="1494" y="10"/>
                  </a:cubicBezTo>
                  <a:cubicBezTo>
                    <a:pt x="1442" y="3"/>
                    <a:pt x="1391" y="0"/>
                    <a:pt x="13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1212;p34">
              <a:extLst>
                <a:ext uri="{FF2B5EF4-FFF2-40B4-BE49-F238E27FC236}">
                  <a16:creationId xmlns:a16="http://schemas.microsoft.com/office/drawing/2014/main" id="{EBDA6B4D-5389-4EAD-8AF7-2A2AFBABB6A5}"/>
                </a:ext>
              </a:extLst>
            </p:cNvPr>
            <p:cNvSpPr/>
            <p:nvPr/>
          </p:nvSpPr>
          <p:spPr>
            <a:xfrm>
              <a:off x="4735950" y="2589025"/>
              <a:ext cx="88175" cy="50850"/>
            </a:xfrm>
            <a:custGeom>
              <a:avLst/>
              <a:gdLst/>
              <a:ahLst/>
              <a:cxnLst/>
              <a:rect l="l" t="t" r="r" b="b"/>
              <a:pathLst>
                <a:path w="3527" h="2034" extrusionOk="0">
                  <a:moveTo>
                    <a:pt x="1347" y="907"/>
                  </a:moveTo>
                  <a:lnTo>
                    <a:pt x="1935" y="1249"/>
                  </a:lnTo>
                  <a:lnTo>
                    <a:pt x="808" y="1568"/>
                  </a:lnTo>
                  <a:lnTo>
                    <a:pt x="808" y="1568"/>
                  </a:lnTo>
                  <a:lnTo>
                    <a:pt x="1347" y="907"/>
                  </a:lnTo>
                  <a:close/>
                  <a:moveTo>
                    <a:pt x="1322" y="1"/>
                  </a:moveTo>
                  <a:lnTo>
                    <a:pt x="0" y="1666"/>
                  </a:lnTo>
                  <a:lnTo>
                    <a:pt x="637" y="2033"/>
                  </a:lnTo>
                  <a:lnTo>
                    <a:pt x="3526" y="1274"/>
                  </a:lnTo>
                  <a:lnTo>
                    <a:pt x="2963" y="956"/>
                  </a:lnTo>
                  <a:lnTo>
                    <a:pt x="2449" y="1103"/>
                  </a:lnTo>
                  <a:lnTo>
                    <a:pt x="1616" y="613"/>
                  </a:lnTo>
                  <a:lnTo>
                    <a:pt x="1861" y="319"/>
                  </a:lnTo>
                  <a:lnTo>
                    <a:pt x="13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1213;p34">
              <a:extLst>
                <a:ext uri="{FF2B5EF4-FFF2-40B4-BE49-F238E27FC236}">
                  <a16:creationId xmlns:a16="http://schemas.microsoft.com/office/drawing/2014/main" id="{896C34F9-3D16-4E95-AB2C-54D3196DA2EA}"/>
                </a:ext>
              </a:extLst>
            </p:cNvPr>
            <p:cNvSpPr/>
            <p:nvPr/>
          </p:nvSpPr>
          <p:spPr>
            <a:xfrm>
              <a:off x="4684525" y="2580450"/>
              <a:ext cx="83275" cy="48400"/>
            </a:xfrm>
            <a:custGeom>
              <a:avLst/>
              <a:gdLst/>
              <a:ahLst/>
              <a:cxnLst/>
              <a:rect l="l" t="t" r="r" b="b"/>
              <a:pathLst>
                <a:path w="3331" h="1936" extrusionOk="0">
                  <a:moveTo>
                    <a:pt x="2792" y="1"/>
                  </a:moveTo>
                  <a:lnTo>
                    <a:pt x="1102" y="980"/>
                  </a:lnTo>
                  <a:lnTo>
                    <a:pt x="416" y="588"/>
                  </a:lnTo>
                  <a:lnTo>
                    <a:pt x="0" y="809"/>
                  </a:lnTo>
                  <a:lnTo>
                    <a:pt x="1935" y="1935"/>
                  </a:lnTo>
                  <a:lnTo>
                    <a:pt x="2351" y="1690"/>
                  </a:lnTo>
                  <a:lnTo>
                    <a:pt x="1641" y="1299"/>
                  </a:lnTo>
                  <a:lnTo>
                    <a:pt x="3330" y="319"/>
                  </a:lnTo>
                  <a:lnTo>
                    <a:pt x="27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1214;p34">
              <a:extLst>
                <a:ext uri="{FF2B5EF4-FFF2-40B4-BE49-F238E27FC236}">
                  <a16:creationId xmlns:a16="http://schemas.microsoft.com/office/drawing/2014/main" id="{44257BD8-6512-4E7F-A3B4-C1968CBFC474}"/>
                </a:ext>
              </a:extLst>
            </p:cNvPr>
            <p:cNvSpPr/>
            <p:nvPr/>
          </p:nvSpPr>
          <p:spPr>
            <a:xfrm>
              <a:off x="4666750" y="2549225"/>
              <a:ext cx="88200" cy="50850"/>
            </a:xfrm>
            <a:custGeom>
              <a:avLst/>
              <a:gdLst/>
              <a:ahLst/>
              <a:cxnLst/>
              <a:rect l="l" t="t" r="r" b="b"/>
              <a:pathLst>
                <a:path w="3528" h="2034" extrusionOk="0">
                  <a:moveTo>
                    <a:pt x="1372" y="907"/>
                  </a:moveTo>
                  <a:lnTo>
                    <a:pt x="1935" y="1250"/>
                  </a:lnTo>
                  <a:lnTo>
                    <a:pt x="809" y="1568"/>
                  </a:lnTo>
                  <a:lnTo>
                    <a:pt x="1372" y="907"/>
                  </a:lnTo>
                  <a:close/>
                  <a:moveTo>
                    <a:pt x="1323" y="1"/>
                  </a:moveTo>
                  <a:lnTo>
                    <a:pt x="1" y="1666"/>
                  </a:lnTo>
                  <a:lnTo>
                    <a:pt x="662" y="2033"/>
                  </a:lnTo>
                  <a:lnTo>
                    <a:pt x="3527" y="1274"/>
                  </a:lnTo>
                  <a:lnTo>
                    <a:pt x="2988" y="956"/>
                  </a:lnTo>
                  <a:lnTo>
                    <a:pt x="2474" y="1103"/>
                  </a:lnTo>
                  <a:lnTo>
                    <a:pt x="1617" y="613"/>
                  </a:lnTo>
                  <a:lnTo>
                    <a:pt x="1862" y="319"/>
                  </a:lnTo>
                  <a:lnTo>
                    <a:pt x="1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1215;p34">
              <a:extLst>
                <a:ext uri="{FF2B5EF4-FFF2-40B4-BE49-F238E27FC236}">
                  <a16:creationId xmlns:a16="http://schemas.microsoft.com/office/drawing/2014/main" id="{7DDB2181-94AA-4E06-8239-C90A4937CF08}"/>
                </a:ext>
              </a:extLst>
            </p:cNvPr>
            <p:cNvSpPr/>
            <p:nvPr/>
          </p:nvSpPr>
          <p:spPr>
            <a:xfrm>
              <a:off x="5169375" y="2499025"/>
              <a:ext cx="103475" cy="60025"/>
            </a:xfrm>
            <a:custGeom>
              <a:avLst/>
              <a:gdLst/>
              <a:ahLst/>
              <a:cxnLst/>
              <a:rect l="l" t="t" r="r" b="b"/>
              <a:pathLst>
                <a:path w="4139" h="2401" extrusionOk="0">
                  <a:moveTo>
                    <a:pt x="1984" y="491"/>
                  </a:moveTo>
                  <a:cubicBezTo>
                    <a:pt x="2253" y="515"/>
                    <a:pt x="2523" y="589"/>
                    <a:pt x="2792" y="735"/>
                  </a:cubicBezTo>
                  <a:lnTo>
                    <a:pt x="3013" y="858"/>
                  </a:lnTo>
                  <a:lnTo>
                    <a:pt x="1494" y="1739"/>
                  </a:lnTo>
                  <a:lnTo>
                    <a:pt x="1274" y="1617"/>
                  </a:lnTo>
                  <a:cubicBezTo>
                    <a:pt x="1005" y="1470"/>
                    <a:pt x="858" y="1299"/>
                    <a:pt x="858" y="1152"/>
                  </a:cubicBezTo>
                  <a:cubicBezTo>
                    <a:pt x="858" y="1005"/>
                    <a:pt x="980" y="858"/>
                    <a:pt x="1225" y="711"/>
                  </a:cubicBezTo>
                  <a:cubicBezTo>
                    <a:pt x="1470" y="564"/>
                    <a:pt x="1715" y="491"/>
                    <a:pt x="1984" y="491"/>
                  </a:cubicBezTo>
                  <a:close/>
                  <a:moveTo>
                    <a:pt x="1788" y="1"/>
                  </a:moveTo>
                  <a:cubicBezTo>
                    <a:pt x="1568" y="1"/>
                    <a:pt x="1347" y="25"/>
                    <a:pt x="1151" y="74"/>
                  </a:cubicBezTo>
                  <a:cubicBezTo>
                    <a:pt x="931" y="148"/>
                    <a:pt x="735" y="221"/>
                    <a:pt x="564" y="319"/>
                  </a:cubicBezTo>
                  <a:cubicBezTo>
                    <a:pt x="368" y="442"/>
                    <a:pt x="221" y="540"/>
                    <a:pt x="147" y="662"/>
                  </a:cubicBezTo>
                  <a:cubicBezTo>
                    <a:pt x="49" y="784"/>
                    <a:pt x="1" y="907"/>
                    <a:pt x="1" y="1029"/>
                  </a:cubicBezTo>
                  <a:cubicBezTo>
                    <a:pt x="1" y="1201"/>
                    <a:pt x="74" y="1323"/>
                    <a:pt x="221" y="1470"/>
                  </a:cubicBezTo>
                  <a:cubicBezTo>
                    <a:pt x="343" y="1617"/>
                    <a:pt x="588" y="1788"/>
                    <a:pt x="980" y="2009"/>
                  </a:cubicBezTo>
                  <a:lnTo>
                    <a:pt x="1666" y="2401"/>
                  </a:lnTo>
                  <a:lnTo>
                    <a:pt x="4139" y="956"/>
                  </a:lnTo>
                  <a:lnTo>
                    <a:pt x="3478" y="564"/>
                  </a:lnTo>
                  <a:cubicBezTo>
                    <a:pt x="3086" y="344"/>
                    <a:pt x="2792" y="197"/>
                    <a:pt x="2547" y="123"/>
                  </a:cubicBezTo>
                  <a:cubicBezTo>
                    <a:pt x="2302" y="50"/>
                    <a:pt x="2058" y="1"/>
                    <a:pt x="1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1216;p34">
              <a:extLst>
                <a:ext uri="{FF2B5EF4-FFF2-40B4-BE49-F238E27FC236}">
                  <a16:creationId xmlns:a16="http://schemas.microsoft.com/office/drawing/2014/main" id="{8D4D8F5D-DABF-40CA-B313-B31378331971}"/>
                </a:ext>
              </a:extLst>
            </p:cNvPr>
            <p:cNvSpPr/>
            <p:nvPr/>
          </p:nvSpPr>
          <p:spPr>
            <a:xfrm>
              <a:off x="5120400" y="2457400"/>
              <a:ext cx="104100" cy="60625"/>
            </a:xfrm>
            <a:custGeom>
              <a:avLst/>
              <a:gdLst/>
              <a:ahLst/>
              <a:cxnLst/>
              <a:rect l="l" t="t" r="r" b="b"/>
              <a:pathLst>
                <a:path w="4164" h="2425" extrusionOk="0">
                  <a:moveTo>
                    <a:pt x="1617" y="1078"/>
                  </a:moveTo>
                  <a:lnTo>
                    <a:pt x="2302" y="1470"/>
                  </a:lnTo>
                  <a:lnTo>
                    <a:pt x="956" y="1862"/>
                  </a:lnTo>
                  <a:lnTo>
                    <a:pt x="1617" y="1078"/>
                  </a:lnTo>
                  <a:close/>
                  <a:moveTo>
                    <a:pt x="1568" y="1"/>
                  </a:moveTo>
                  <a:lnTo>
                    <a:pt x="0" y="1984"/>
                  </a:lnTo>
                  <a:lnTo>
                    <a:pt x="760" y="2425"/>
                  </a:lnTo>
                  <a:lnTo>
                    <a:pt x="4163" y="1519"/>
                  </a:lnTo>
                  <a:lnTo>
                    <a:pt x="3527" y="1127"/>
                  </a:lnTo>
                  <a:lnTo>
                    <a:pt x="2915" y="1299"/>
                  </a:lnTo>
                  <a:lnTo>
                    <a:pt x="1911" y="735"/>
                  </a:lnTo>
                  <a:lnTo>
                    <a:pt x="2204" y="368"/>
                  </a:lnTo>
                  <a:lnTo>
                    <a:pt x="15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1217;p34">
              <a:extLst>
                <a:ext uri="{FF2B5EF4-FFF2-40B4-BE49-F238E27FC236}">
                  <a16:creationId xmlns:a16="http://schemas.microsoft.com/office/drawing/2014/main" id="{739B835C-4DFA-4F20-BC4B-C64066465BB2}"/>
                </a:ext>
              </a:extLst>
            </p:cNvPr>
            <p:cNvSpPr/>
            <p:nvPr/>
          </p:nvSpPr>
          <p:spPr>
            <a:xfrm>
              <a:off x="5059175" y="2447600"/>
              <a:ext cx="99200" cy="56975"/>
            </a:xfrm>
            <a:custGeom>
              <a:avLst/>
              <a:gdLst/>
              <a:ahLst/>
              <a:cxnLst/>
              <a:rect l="l" t="t" r="r" b="b"/>
              <a:pathLst>
                <a:path w="3968" h="2279" extrusionOk="0">
                  <a:moveTo>
                    <a:pt x="3331" y="1"/>
                  </a:moveTo>
                  <a:lnTo>
                    <a:pt x="1323" y="1152"/>
                  </a:lnTo>
                  <a:lnTo>
                    <a:pt x="490" y="687"/>
                  </a:lnTo>
                  <a:lnTo>
                    <a:pt x="1" y="956"/>
                  </a:lnTo>
                  <a:lnTo>
                    <a:pt x="2303" y="2278"/>
                  </a:lnTo>
                  <a:lnTo>
                    <a:pt x="2792" y="2009"/>
                  </a:lnTo>
                  <a:lnTo>
                    <a:pt x="1960" y="1519"/>
                  </a:lnTo>
                  <a:lnTo>
                    <a:pt x="3968" y="368"/>
                  </a:lnTo>
                  <a:lnTo>
                    <a:pt x="33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1218;p34">
              <a:extLst>
                <a:ext uri="{FF2B5EF4-FFF2-40B4-BE49-F238E27FC236}">
                  <a16:creationId xmlns:a16="http://schemas.microsoft.com/office/drawing/2014/main" id="{B4010DA4-2553-426E-A4ED-EF123347DE5C}"/>
                </a:ext>
              </a:extLst>
            </p:cNvPr>
            <p:cNvSpPr/>
            <p:nvPr/>
          </p:nvSpPr>
          <p:spPr>
            <a:xfrm>
              <a:off x="5038375" y="2410275"/>
              <a:ext cx="104700" cy="60000"/>
            </a:xfrm>
            <a:custGeom>
              <a:avLst/>
              <a:gdLst/>
              <a:ahLst/>
              <a:cxnLst/>
              <a:rect l="l" t="t" r="r" b="b"/>
              <a:pathLst>
                <a:path w="4188" h="2400" extrusionOk="0">
                  <a:moveTo>
                    <a:pt x="1616" y="1078"/>
                  </a:moveTo>
                  <a:lnTo>
                    <a:pt x="2302" y="1469"/>
                  </a:lnTo>
                  <a:lnTo>
                    <a:pt x="955" y="1861"/>
                  </a:lnTo>
                  <a:lnTo>
                    <a:pt x="1616" y="1078"/>
                  </a:lnTo>
                  <a:close/>
                  <a:moveTo>
                    <a:pt x="1567" y="0"/>
                  </a:moveTo>
                  <a:lnTo>
                    <a:pt x="0" y="1959"/>
                  </a:lnTo>
                  <a:lnTo>
                    <a:pt x="759" y="2400"/>
                  </a:lnTo>
                  <a:lnTo>
                    <a:pt x="4188" y="1494"/>
                  </a:lnTo>
                  <a:lnTo>
                    <a:pt x="3526" y="1127"/>
                  </a:lnTo>
                  <a:lnTo>
                    <a:pt x="2914" y="1298"/>
                  </a:lnTo>
                  <a:lnTo>
                    <a:pt x="1910" y="710"/>
                  </a:lnTo>
                  <a:lnTo>
                    <a:pt x="2204" y="367"/>
                  </a:lnTo>
                  <a:lnTo>
                    <a:pt x="15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1219;p34">
              <a:extLst>
                <a:ext uri="{FF2B5EF4-FFF2-40B4-BE49-F238E27FC236}">
                  <a16:creationId xmlns:a16="http://schemas.microsoft.com/office/drawing/2014/main" id="{4FD511A0-D7B1-464B-8FA2-28EE6AD767A5}"/>
                </a:ext>
              </a:extLst>
            </p:cNvPr>
            <p:cNvSpPr/>
            <p:nvPr/>
          </p:nvSpPr>
          <p:spPr>
            <a:xfrm>
              <a:off x="5102650" y="2611075"/>
              <a:ext cx="30025" cy="53900"/>
            </a:xfrm>
            <a:custGeom>
              <a:avLst/>
              <a:gdLst/>
              <a:ahLst/>
              <a:cxnLst/>
              <a:rect l="l" t="t" r="r" b="b"/>
              <a:pathLst>
                <a:path w="1201" h="2156" extrusionOk="0">
                  <a:moveTo>
                    <a:pt x="0" y="0"/>
                  </a:moveTo>
                  <a:lnTo>
                    <a:pt x="0" y="1861"/>
                  </a:lnTo>
                  <a:cubicBezTo>
                    <a:pt x="319" y="2057"/>
                    <a:pt x="759" y="2155"/>
                    <a:pt x="1200" y="2155"/>
                  </a:cubicBezTo>
                  <a:lnTo>
                    <a:pt x="1200" y="270"/>
                  </a:lnTo>
                  <a:cubicBezTo>
                    <a:pt x="759" y="270"/>
                    <a:pt x="319" y="172"/>
                    <a:pt x="0" y="0"/>
                  </a:cubicBezTo>
                  <a:close/>
                </a:path>
              </a:pathLst>
            </a:custGeom>
            <a:solidFill>
              <a:srgbClr val="F4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1220;p34">
              <a:extLst>
                <a:ext uri="{FF2B5EF4-FFF2-40B4-BE49-F238E27FC236}">
                  <a16:creationId xmlns:a16="http://schemas.microsoft.com/office/drawing/2014/main" id="{A3FABD6D-37B7-4FD6-A12D-F1251264E311}"/>
                </a:ext>
              </a:extLst>
            </p:cNvPr>
            <p:cNvSpPr/>
            <p:nvPr/>
          </p:nvSpPr>
          <p:spPr>
            <a:xfrm>
              <a:off x="4742050" y="2744525"/>
              <a:ext cx="30025" cy="53900"/>
            </a:xfrm>
            <a:custGeom>
              <a:avLst/>
              <a:gdLst/>
              <a:ahLst/>
              <a:cxnLst/>
              <a:rect l="l" t="t" r="r" b="b"/>
              <a:pathLst>
                <a:path w="1201" h="2156" extrusionOk="0">
                  <a:moveTo>
                    <a:pt x="1201" y="0"/>
                  </a:moveTo>
                  <a:cubicBezTo>
                    <a:pt x="858" y="196"/>
                    <a:pt x="417" y="294"/>
                    <a:pt x="1" y="294"/>
                  </a:cubicBezTo>
                  <a:lnTo>
                    <a:pt x="1" y="2155"/>
                  </a:lnTo>
                  <a:cubicBezTo>
                    <a:pt x="417" y="2155"/>
                    <a:pt x="858" y="2082"/>
                    <a:pt x="1201" y="1886"/>
                  </a:cubicBezTo>
                  <a:lnTo>
                    <a:pt x="1201" y="0"/>
                  </a:lnTo>
                  <a:close/>
                </a:path>
              </a:pathLst>
            </a:custGeom>
            <a:solidFill>
              <a:srgbClr val="EFB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1221;p34">
              <a:extLst>
                <a:ext uri="{FF2B5EF4-FFF2-40B4-BE49-F238E27FC236}">
                  <a16:creationId xmlns:a16="http://schemas.microsoft.com/office/drawing/2014/main" id="{5D0687A1-F539-4B95-8755-F3BBCE7344E9}"/>
                </a:ext>
              </a:extLst>
            </p:cNvPr>
            <p:cNvSpPr/>
            <p:nvPr/>
          </p:nvSpPr>
          <p:spPr>
            <a:xfrm>
              <a:off x="5128350" y="2354550"/>
              <a:ext cx="238800" cy="280425"/>
            </a:xfrm>
            <a:custGeom>
              <a:avLst/>
              <a:gdLst/>
              <a:ahLst/>
              <a:cxnLst/>
              <a:rect l="l" t="t" r="r" b="b"/>
              <a:pathLst>
                <a:path w="9552" h="11217" extrusionOk="0">
                  <a:moveTo>
                    <a:pt x="2890" y="1911"/>
                  </a:moveTo>
                  <a:cubicBezTo>
                    <a:pt x="1397" y="2572"/>
                    <a:pt x="1" y="7567"/>
                    <a:pt x="833" y="9331"/>
                  </a:cubicBezTo>
                  <a:cubicBezTo>
                    <a:pt x="1642" y="11094"/>
                    <a:pt x="2964" y="11216"/>
                    <a:pt x="4605" y="10775"/>
                  </a:cubicBezTo>
                  <a:cubicBezTo>
                    <a:pt x="6245" y="10335"/>
                    <a:pt x="8106" y="8180"/>
                    <a:pt x="8719" y="6196"/>
                  </a:cubicBezTo>
                  <a:cubicBezTo>
                    <a:pt x="9551" y="3454"/>
                    <a:pt x="7151" y="1"/>
                    <a:pt x="2890" y="1911"/>
                  </a:cubicBezTo>
                  <a:close/>
                </a:path>
              </a:pathLst>
            </a:custGeom>
            <a:solidFill>
              <a:srgbClr val="FFC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1222;p34">
              <a:extLst>
                <a:ext uri="{FF2B5EF4-FFF2-40B4-BE49-F238E27FC236}">
                  <a16:creationId xmlns:a16="http://schemas.microsoft.com/office/drawing/2014/main" id="{FA6CF039-EBDC-4ED1-9007-4A39326DBF4B}"/>
                </a:ext>
              </a:extLst>
            </p:cNvPr>
            <p:cNvSpPr/>
            <p:nvPr/>
          </p:nvSpPr>
          <p:spPr>
            <a:xfrm>
              <a:off x="4945300" y="3867900"/>
              <a:ext cx="211250" cy="63700"/>
            </a:xfrm>
            <a:custGeom>
              <a:avLst/>
              <a:gdLst/>
              <a:ahLst/>
              <a:cxnLst/>
              <a:rect l="l" t="t" r="r" b="b"/>
              <a:pathLst>
                <a:path w="8450" h="2548" extrusionOk="0">
                  <a:moveTo>
                    <a:pt x="8449" y="1690"/>
                  </a:moveTo>
                  <a:lnTo>
                    <a:pt x="8449" y="2082"/>
                  </a:lnTo>
                  <a:cubicBezTo>
                    <a:pt x="7666" y="2547"/>
                    <a:pt x="5903" y="2303"/>
                    <a:pt x="5437" y="2082"/>
                  </a:cubicBezTo>
                  <a:cubicBezTo>
                    <a:pt x="5119" y="1617"/>
                    <a:pt x="4311" y="1739"/>
                    <a:pt x="3846" y="1935"/>
                  </a:cubicBezTo>
                  <a:cubicBezTo>
                    <a:pt x="2082" y="2082"/>
                    <a:pt x="1421" y="1813"/>
                    <a:pt x="834" y="1397"/>
                  </a:cubicBezTo>
                  <a:cubicBezTo>
                    <a:pt x="540" y="1176"/>
                    <a:pt x="1" y="613"/>
                    <a:pt x="74" y="1"/>
                  </a:cubicBezTo>
                  <a:cubicBezTo>
                    <a:pt x="2156" y="490"/>
                    <a:pt x="8449" y="1690"/>
                    <a:pt x="8449" y="1690"/>
                  </a:cubicBez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1223;p34">
              <a:extLst>
                <a:ext uri="{FF2B5EF4-FFF2-40B4-BE49-F238E27FC236}">
                  <a16:creationId xmlns:a16="http://schemas.microsoft.com/office/drawing/2014/main" id="{E54190D3-9384-42B3-9C5B-257BD5309215}"/>
                </a:ext>
              </a:extLst>
            </p:cNvPr>
            <p:cNvSpPr/>
            <p:nvPr/>
          </p:nvSpPr>
          <p:spPr>
            <a:xfrm>
              <a:off x="4941650" y="3833625"/>
              <a:ext cx="226525" cy="88175"/>
            </a:xfrm>
            <a:custGeom>
              <a:avLst/>
              <a:gdLst/>
              <a:ahLst/>
              <a:cxnLst/>
              <a:rect l="l" t="t" r="r" b="b"/>
              <a:pathLst>
                <a:path w="9061" h="3527" extrusionOk="0">
                  <a:moveTo>
                    <a:pt x="5583" y="0"/>
                  </a:moveTo>
                  <a:cubicBezTo>
                    <a:pt x="5583" y="0"/>
                    <a:pt x="3649" y="539"/>
                    <a:pt x="2498" y="711"/>
                  </a:cubicBezTo>
                  <a:cubicBezTo>
                    <a:pt x="1371" y="882"/>
                    <a:pt x="539" y="686"/>
                    <a:pt x="269" y="1102"/>
                  </a:cubicBezTo>
                  <a:cubicBezTo>
                    <a:pt x="0" y="1494"/>
                    <a:pt x="612" y="2547"/>
                    <a:pt x="1616" y="2914"/>
                  </a:cubicBezTo>
                  <a:cubicBezTo>
                    <a:pt x="2620" y="3257"/>
                    <a:pt x="4677" y="2865"/>
                    <a:pt x="5436" y="3012"/>
                  </a:cubicBezTo>
                  <a:cubicBezTo>
                    <a:pt x="6195" y="3184"/>
                    <a:pt x="8130" y="3527"/>
                    <a:pt x="8595" y="3061"/>
                  </a:cubicBezTo>
                  <a:cubicBezTo>
                    <a:pt x="9061" y="2596"/>
                    <a:pt x="8595" y="270"/>
                    <a:pt x="8595" y="270"/>
                  </a:cubicBez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1224;p34">
              <a:extLst>
                <a:ext uri="{FF2B5EF4-FFF2-40B4-BE49-F238E27FC236}">
                  <a16:creationId xmlns:a16="http://schemas.microsoft.com/office/drawing/2014/main" id="{0441161C-578C-4AAB-8016-20DE88513E1A}"/>
                </a:ext>
              </a:extLst>
            </p:cNvPr>
            <p:cNvSpPr/>
            <p:nvPr/>
          </p:nvSpPr>
          <p:spPr>
            <a:xfrm>
              <a:off x="5191425" y="3661600"/>
              <a:ext cx="159800" cy="143275"/>
            </a:xfrm>
            <a:custGeom>
              <a:avLst/>
              <a:gdLst/>
              <a:ahLst/>
              <a:cxnLst/>
              <a:rect l="l" t="t" r="r" b="b"/>
              <a:pathLst>
                <a:path w="6392" h="5731" extrusionOk="0">
                  <a:moveTo>
                    <a:pt x="6293" y="4335"/>
                  </a:moveTo>
                  <a:lnTo>
                    <a:pt x="2841" y="466"/>
                  </a:lnTo>
                  <a:cubicBezTo>
                    <a:pt x="1445" y="74"/>
                    <a:pt x="0" y="0"/>
                    <a:pt x="196" y="1274"/>
                  </a:cubicBezTo>
                  <a:cubicBezTo>
                    <a:pt x="343" y="2400"/>
                    <a:pt x="2155" y="2890"/>
                    <a:pt x="3379" y="3992"/>
                  </a:cubicBezTo>
                  <a:lnTo>
                    <a:pt x="4530" y="4996"/>
                  </a:lnTo>
                  <a:cubicBezTo>
                    <a:pt x="5338" y="5730"/>
                    <a:pt x="6391" y="5094"/>
                    <a:pt x="6293" y="4335"/>
                  </a:cubicBez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1225;p34">
              <a:extLst>
                <a:ext uri="{FF2B5EF4-FFF2-40B4-BE49-F238E27FC236}">
                  <a16:creationId xmlns:a16="http://schemas.microsoft.com/office/drawing/2014/main" id="{D38EB144-50EE-49BD-B891-DE6F02EDD0D7}"/>
                </a:ext>
              </a:extLst>
            </p:cNvPr>
            <p:cNvSpPr/>
            <p:nvPr/>
          </p:nvSpPr>
          <p:spPr>
            <a:xfrm>
              <a:off x="5171200" y="2559025"/>
              <a:ext cx="117575" cy="80850"/>
            </a:xfrm>
            <a:custGeom>
              <a:avLst/>
              <a:gdLst/>
              <a:ahLst/>
              <a:cxnLst/>
              <a:rect l="l" t="t" r="r" b="b"/>
              <a:pathLst>
                <a:path w="4703" h="3234" extrusionOk="0">
                  <a:moveTo>
                    <a:pt x="3821" y="1"/>
                  </a:moveTo>
                  <a:cubicBezTo>
                    <a:pt x="3699" y="148"/>
                    <a:pt x="3552" y="270"/>
                    <a:pt x="3405" y="392"/>
                  </a:cubicBezTo>
                  <a:cubicBezTo>
                    <a:pt x="2499" y="1078"/>
                    <a:pt x="1642" y="1494"/>
                    <a:pt x="540" y="1788"/>
                  </a:cubicBezTo>
                  <a:cubicBezTo>
                    <a:pt x="368" y="1837"/>
                    <a:pt x="172" y="1862"/>
                    <a:pt x="1" y="1911"/>
                  </a:cubicBezTo>
                  <a:lnTo>
                    <a:pt x="74" y="2915"/>
                  </a:lnTo>
                  <a:cubicBezTo>
                    <a:pt x="1250" y="3233"/>
                    <a:pt x="2376" y="2743"/>
                    <a:pt x="3184" y="2498"/>
                  </a:cubicBezTo>
                  <a:cubicBezTo>
                    <a:pt x="3772" y="2352"/>
                    <a:pt x="4703" y="2180"/>
                    <a:pt x="4703" y="1568"/>
                  </a:cubicBezTo>
                  <a:lnTo>
                    <a:pt x="3821" y="1"/>
                  </a:lnTo>
                  <a:close/>
                </a:path>
              </a:pathLst>
            </a:custGeom>
            <a:solidFill>
              <a:srgbClr val="FFC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1226;p34">
              <a:extLst>
                <a:ext uri="{FF2B5EF4-FFF2-40B4-BE49-F238E27FC236}">
                  <a16:creationId xmlns:a16="http://schemas.microsoft.com/office/drawing/2014/main" id="{6751B5A0-48F8-4B95-8307-0221FF654074}"/>
                </a:ext>
              </a:extLst>
            </p:cNvPr>
            <p:cNvSpPr/>
            <p:nvPr/>
          </p:nvSpPr>
          <p:spPr>
            <a:xfrm>
              <a:off x="5195700" y="3692825"/>
              <a:ext cx="158575" cy="124300"/>
            </a:xfrm>
            <a:custGeom>
              <a:avLst/>
              <a:gdLst/>
              <a:ahLst/>
              <a:cxnLst/>
              <a:rect l="l" t="t" r="r" b="b"/>
              <a:pathLst>
                <a:path w="6343" h="4972" extrusionOk="0">
                  <a:moveTo>
                    <a:pt x="4359" y="3747"/>
                  </a:moveTo>
                  <a:lnTo>
                    <a:pt x="3208" y="2743"/>
                  </a:lnTo>
                  <a:cubicBezTo>
                    <a:pt x="1984" y="1641"/>
                    <a:pt x="172" y="1151"/>
                    <a:pt x="25" y="25"/>
                  </a:cubicBezTo>
                  <a:lnTo>
                    <a:pt x="25" y="25"/>
                  </a:lnTo>
                  <a:lnTo>
                    <a:pt x="25" y="25"/>
                  </a:lnTo>
                  <a:lnTo>
                    <a:pt x="25" y="25"/>
                  </a:lnTo>
                  <a:lnTo>
                    <a:pt x="25" y="25"/>
                  </a:lnTo>
                  <a:lnTo>
                    <a:pt x="25" y="25"/>
                  </a:lnTo>
                  <a:lnTo>
                    <a:pt x="25" y="25"/>
                  </a:lnTo>
                  <a:lnTo>
                    <a:pt x="25" y="25"/>
                  </a:lnTo>
                  <a:lnTo>
                    <a:pt x="25" y="0"/>
                  </a:lnTo>
                  <a:lnTo>
                    <a:pt x="25" y="0"/>
                  </a:lnTo>
                  <a:lnTo>
                    <a:pt x="25" y="0"/>
                  </a:lnTo>
                  <a:lnTo>
                    <a:pt x="25" y="0"/>
                  </a:lnTo>
                  <a:lnTo>
                    <a:pt x="25" y="0"/>
                  </a:lnTo>
                  <a:lnTo>
                    <a:pt x="25" y="0"/>
                  </a:lnTo>
                  <a:lnTo>
                    <a:pt x="25" y="0"/>
                  </a:lnTo>
                  <a:lnTo>
                    <a:pt x="25" y="0"/>
                  </a:lnTo>
                  <a:lnTo>
                    <a:pt x="25" y="0"/>
                  </a:lnTo>
                  <a:lnTo>
                    <a:pt x="25" y="0"/>
                  </a:lnTo>
                  <a:lnTo>
                    <a:pt x="25" y="0"/>
                  </a:lnTo>
                  <a:lnTo>
                    <a:pt x="25" y="0"/>
                  </a:lnTo>
                  <a:lnTo>
                    <a:pt x="25" y="0"/>
                  </a:lnTo>
                  <a:lnTo>
                    <a:pt x="25" y="0"/>
                  </a:lnTo>
                  <a:cubicBezTo>
                    <a:pt x="1" y="123"/>
                    <a:pt x="1" y="245"/>
                    <a:pt x="25" y="392"/>
                  </a:cubicBezTo>
                  <a:cubicBezTo>
                    <a:pt x="172" y="1518"/>
                    <a:pt x="1984" y="2008"/>
                    <a:pt x="3208" y="3110"/>
                  </a:cubicBezTo>
                  <a:lnTo>
                    <a:pt x="4359" y="4114"/>
                  </a:lnTo>
                  <a:cubicBezTo>
                    <a:pt x="5314" y="4971"/>
                    <a:pt x="6343" y="4359"/>
                    <a:pt x="6122" y="3086"/>
                  </a:cubicBezTo>
                  <a:cubicBezTo>
                    <a:pt x="6220" y="3845"/>
                    <a:pt x="5167" y="4481"/>
                    <a:pt x="4359" y="3747"/>
                  </a:cubicBez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1227;p34">
              <a:extLst>
                <a:ext uri="{FF2B5EF4-FFF2-40B4-BE49-F238E27FC236}">
                  <a16:creationId xmlns:a16="http://schemas.microsoft.com/office/drawing/2014/main" id="{B068E9E3-C430-420B-A0C6-BCE54E35BF64}"/>
                </a:ext>
              </a:extLst>
            </p:cNvPr>
            <p:cNvSpPr/>
            <p:nvPr/>
          </p:nvSpPr>
          <p:spPr>
            <a:xfrm>
              <a:off x="5189575" y="3055525"/>
              <a:ext cx="188575" cy="734050"/>
            </a:xfrm>
            <a:custGeom>
              <a:avLst/>
              <a:gdLst/>
              <a:ahLst/>
              <a:cxnLst/>
              <a:rect l="l" t="t" r="r" b="b"/>
              <a:pathLst>
                <a:path w="7543" h="29362" extrusionOk="0">
                  <a:moveTo>
                    <a:pt x="6343" y="1714"/>
                  </a:moveTo>
                  <a:cubicBezTo>
                    <a:pt x="7543" y="3404"/>
                    <a:pt x="4555" y="8081"/>
                    <a:pt x="5363" y="13885"/>
                  </a:cubicBezTo>
                  <a:cubicBezTo>
                    <a:pt x="5927" y="17827"/>
                    <a:pt x="7004" y="24464"/>
                    <a:pt x="6735" y="28186"/>
                  </a:cubicBezTo>
                  <a:cubicBezTo>
                    <a:pt x="6686" y="28872"/>
                    <a:pt x="4041" y="29361"/>
                    <a:pt x="3306" y="26080"/>
                  </a:cubicBezTo>
                  <a:cubicBezTo>
                    <a:pt x="2082" y="20472"/>
                    <a:pt x="539" y="16970"/>
                    <a:pt x="1" y="12612"/>
                  </a:cubicBezTo>
                  <a:lnTo>
                    <a:pt x="294" y="0"/>
                  </a:lnTo>
                  <a:close/>
                </a:path>
              </a:pathLst>
            </a:custGeom>
            <a:solidFill>
              <a:srgbClr val="303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1228;p34">
              <a:extLst>
                <a:ext uri="{FF2B5EF4-FFF2-40B4-BE49-F238E27FC236}">
                  <a16:creationId xmlns:a16="http://schemas.microsoft.com/office/drawing/2014/main" id="{9B0B657C-3504-4874-9782-C5F872448DB8}"/>
                </a:ext>
              </a:extLst>
            </p:cNvPr>
            <p:cNvSpPr/>
            <p:nvPr/>
          </p:nvSpPr>
          <p:spPr>
            <a:xfrm>
              <a:off x="5008375" y="3083075"/>
              <a:ext cx="252850" cy="802600"/>
            </a:xfrm>
            <a:custGeom>
              <a:avLst/>
              <a:gdLst/>
              <a:ahLst/>
              <a:cxnLst/>
              <a:rect l="l" t="t" r="r" b="b"/>
              <a:pathLst>
                <a:path w="10114" h="32104" extrusionOk="0">
                  <a:moveTo>
                    <a:pt x="9771" y="0"/>
                  </a:moveTo>
                  <a:cubicBezTo>
                    <a:pt x="10114" y="5241"/>
                    <a:pt x="6343" y="11657"/>
                    <a:pt x="6587" y="15868"/>
                  </a:cubicBezTo>
                  <a:cubicBezTo>
                    <a:pt x="6857" y="20252"/>
                    <a:pt x="6367" y="25541"/>
                    <a:pt x="6367" y="30267"/>
                  </a:cubicBezTo>
                  <a:cubicBezTo>
                    <a:pt x="6367" y="30267"/>
                    <a:pt x="2498" y="32104"/>
                    <a:pt x="2327" y="29263"/>
                  </a:cubicBezTo>
                  <a:cubicBezTo>
                    <a:pt x="1763" y="20031"/>
                    <a:pt x="0" y="17142"/>
                    <a:pt x="2400" y="221"/>
                  </a:cubicBezTo>
                  <a:close/>
                </a:path>
              </a:pathLst>
            </a:custGeom>
            <a:solidFill>
              <a:srgbClr val="464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1229;p34">
              <a:extLst>
                <a:ext uri="{FF2B5EF4-FFF2-40B4-BE49-F238E27FC236}">
                  <a16:creationId xmlns:a16="http://schemas.microsoft.com/office/drawing/2014/main" id="{56E3E3F2-6BD0-4AE4-8654-ABECE79E46D0}"/>
                </a:ext>
              </a:extLst>
            </p:cNvPr>
            <p:cNvSpPr/>
            <p:nvPr/>
          </p:nvSpPr>
          <p:spPr>
            <a:xfrm>
              <a:off x="5029800" y="2597600"/>
              <a:ext cx="366125" cy="644050"/>
            </a:xfrm>
            <a:custGeom>
              <a:avLst/>
              <a:gdLst/>
              <a:ahLst/>
              <a:cxnLst/>
              <a:rect l="l" t="t" r="r" b="b"/>
              <a:pathLst>
                <a:path w="14645" h="25762" extrusionOk="0">
                  <a:moveTo>
                    <a:pt x="1935" y="14350"/>
                  </a:moveTo>
                  <a:cubicBezTo>
                    <a:pt x="1788" y="9306"/>
                    <a:pt x="2743" y="4310"/>
                    <a:pt x="2743" y="4310"/>
                  </a:cubicBezTo>
                  <a:cubicBezTo>
                    <a:pt x="3184" y="3674"/>
                    <a:pt x="3747" y="3110"/>
                    <a:pt x="4384" y="2645"/>
                  </a:cubicBezTo>
                  <a:lnTo>
                    <a:pt x="5608" y="1151"/>
                  </a:lnTo>
                  <a:cubicBezTo>
                    <a:pt x="6490" y="931"/>
                    <a:pt x="7371" y="686"/>
                    <a:pt x="8204" y="417"/>
                  </a:cubicBezTo>
                  <a:cubicBezTo>
                    <a:pt x="9600" y="0"/>
                    <a:pt x="11093" y="0"/>
                    <a:pt x="12465" y="417"/>
                  </a:cubicBezTo>
                  <a:cubicBezTo>
                    <a:pt x="14277" y="1200"/>
                    <a:pt x="14644" y="2425"/>
                    <a:pt x="13836" y="4776"/>
                  </a:cubicBezTo>
                  <a:cubicBezTo>
                    <a:pt x="13836" y="4873"/>
                    <a:pt x="12220" y="11338"/>
                    <a:pt x="12024" y="13322"/>
                  </a:cubicBezTo>
                  <a:cubicBezTo>
                    <a:pt x="11999" y="13518"/>
                    <a:pt x="13395" y="18734"/>
                    <a:pt x="13714" y="20889"/>
                  </a:cubicBezTo>
                  <a:cubicBezTo>
                    <a:pt x="13714" y="20889"/>
                    <a:pt x="12367" y="22088"/>
                    <a:pt x="11999" y="22407"/>
                  </a:cubicBezTo>
                  <a:cubicBezTo>
                    <a:pt x="9306" y="25762"/>
                    <a:pt x="466" y="21697"/>
                    <a:pt x="123" y="19909"/>
                  </a:cubicBezTo>
                  <a:cubicBezTo>
                    <a:pt x="0" y="19223"/>
                    <a:pt x="1078" y="17166"/>
                    <a:pt x="1935" y="143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1230;p34">
              <a:extLst>
                <a:ext uri="{FF2B5EF4-FFF2-40B4-BE49-F238E27FC236}">
                  <a16:creationId xmlns:a16="http://schemas.microsoft.com/office/drawing/2014/main" id="{DF0A2EBF-C5D5-462E-952C-3AB2DA6E3FBE}"/>
                </a:ext>
              </a:extLst>
            </p:cNvPr>
            <p:cNvSpPr/>
            <p:nvPr/>
          </p:nvSpPr>
          <p:spPr>
            <a:xfrm>
              <a:off x="5157750" y="2363750"/>
              <a:ext cx="222250" cy="265700"/>
            </a:xfrm>
            <a:custGeom>
              <a:avLst/>
              <a:gdLst/>
              <a:ahLst/>
              <a:cxnLst/>
              <a:rect l="l" t="t" r="r" b="b"/>
              <a:pathLst>
                <a:path w="8890" h="10628" extrusionOk="0">
                  <a:moveTo>
                    <a:pt x="1151" y="1837"/>
                  </a:moveTo>
                  <a:cubicBezTo>
                    <a:pt x="1151" y="1837"/>
                    <a:pt x="710" y="2253"/>
                    <a:pt x="441" y="3134"/>
                  </a:cubicBezTo>
                  <a:cubicBezTo>
                    <a:pt x="172" y="3992"/>
                    <a:pt x="245" y="4579"/>
                    <a:pt x="221" y="5045"/>
                  </a:cubicBezTo>
                  <a:cubicBezTo>
                    <a:pt x="196" y="5485"/>
                    <a:pt x="0" y="5730"/>
                    <a:pt x="98" y="5951"/>
                  </a:cubicBezTo>
                  <a:cubicBezTo>
                    <a:pt x="196" y="6171"/>
                    <a:pt x="735" y="4971"/>
                    <a:pt x="1249" y="4824"/>
                  </a:cubicBezTo>
                  <a:cubicBezTo>
                    <a:pt x="1788" y="4702"/>
                    <a:pt x="1714" y="6293"/>
                    <a:pt x="563" y="6734"/>
                  </a:cubicBezTo>
                  <a:cubicBezTo>
                    <a:pt x="74" y="7469"/>
                    <a:pt x="466" y="9330"/>
                    <a:pt x="735" y="9722"/>
                  </a:cubicBezTo>
                  <a:cubicBezTo>
                    <a:pt x="1004" y="10114"/>
                    <a:pt x="2694" y="10628"/>
                    <a:pt x="4139" y="10138"/>
                  </a:cubicBezTo>
                  <a:cubicBezTo>
                    <a:pt x="5584" y="9624"/>
                    <a:pt x="6514" y="8179"/>
                    <a:pt x="7714" y="6293"/>
                  </a:cubicBezTo>
                  <a:cubicBezTo>
                    <a:pt x="8889" y="4383"/>
                    <a:pt x="7714" y="3012"/>
                    <a:pt x="7714" y="3012"/>
                  </a:cubicBezTo>
                  <a:cubicBezTo>
                    <a:pt x="8302" y="1714"/>
                    <a:pt x="3845" y="49"/>
                    <a:pt x="2008" y="0"/>
                  </a:cubicBezTo>
                  <a:cubicBezTo>
                    <a:pt x="857" y="25"/>
                    <a:pt x="1151" y="1837"/>
                    <a:pt x="1151" y="1837"/>
                  </a:cubicBez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1231;p34">
              <a:extLst>
                <a:ext uri="{FF2B5EF4-FFF2-40B4-BE49-F238E27FC236}">
                  <a16:creationId xmlns:a16="http://schemas.microsoft.com/office/drawing/2014/main" id="{2011AAE7-10C0-498A-9B03-F5343D7AF102}"/>
                </a:ext>
              </a:extLst>
            </p:cNvPr>
            <p:cNvSpPr/>
            <p:nvPr/>
          </p:nvSpPr>
          <p:spPr>
            <a:xfrm>
              <a:off x="5053675" y="2640150"/>
              <a:ext cx="197925" cy="376225"/>
            </a:xfrm>
            <a:custGeom>
              <a:avLst/>
              <a:gdLst/>
              <a:ahLst/>
              <a:cxnLst/>
              <a:rect l="l" t="t" r="r" b="b"/>
              <a:pathLst>
                <a:path w="7917" h="15049" extrusionOk="0">
                  <a:moveTo>
                    <a:pt x="4494" y="0"/>
                  </a:moveTo>
                  <a:cubicBezTo>
                    <a:pt x="4269" y="0"/>
                    <a:pt x="4043" y="35"/>
                    <a:pt x="3820" y="111"/>
                  </a:cubicBezTo>
                  <a:cubicBezTo>
                    <a:pt x="3110" y="331"/>
                    <a:pt x="2523" y="576"/>
                    <a:pt x="2155" y="1188"/>
                  </a:cubicBezTo>
                  <a:cubicBezTo>
                    <a:pt x="1249" y="2706"/>
                    <a:pt x="1102" y="7922"/>
                    <a:pt x="343" y="11081"/>
                  </a:cubicBezTo>
                  <a:cubicBezTo>
                    <a:pt x="245" y="11106"/>
                    <a:pt x="123" y="11106"/>
                    <a:pt x="0" y="11130"/>
                  </a:cubicBezTo>
                  <a:cubicBezTo>
                    <a:pt x="1200" y="12771"/>
                    <a:pt x="1763" y="13579"/>
                    <a:pt x="2841" y="15048"/>
                  </a:cubicBezTo>
                  <a:cubicBezTo>
                    <a:pt x="2939" y="15024"/>
                    <a:pt x="3037" y="14999"/>
                    <a:pt x="3061" y="14975"/>
                  </a:cubicBezTo>
                  <a:cubicBezTo>
                    <a:pt x="3380" y="14803"/>
                    <a:pt x="7396" y="3906"/>
                    <a:pt x="7396" y="3882"/>
                  </a:cubicBezTo>
                  <a:cubicBezTo>
                    <a:pt x="7917" y="2124"/>
                    <a:pt x="6245" y="0"/>
                    <a:pt x="4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1232;p34">
              <a:extLst>
                <a:ext uri="{FF2B5EF4-FFF2-40B4-BE49-F238E27FC236}">
                  <a16:creationId xmlns:a16="http://schemas.microsoft.com/office/drawing/2014/main" id="{8FCDF490-96CB-46DE-B092-4BE0C169B614}"/>
                </a:ext>
              </a:extLst>
            </p:cNvPr>
            <p:cNvSpPr/>
            <p:nvPr/>
          </p:nvSpPr>
          <p:spPr>
            <a:xfrm>
              <a:off x="2923225" y="4243800"/>
              <a:ext cx="238775" cy="105325"/>
            </a:xfrm>
            <a:custGeom>
              <a:avLst/>
              <a:gdLst/>
              <a:ahLst/>
              <a:cxnLst/>
              <a:rect l="l" t="t" r="r" b="b"/>
              <a:pathLst>
                <a:path w="9551" h="4213" extrusionOk="0">
                  <a:moveTo>
                    <a:pt x="490" y="294"/>
                  </a:moveTo>
                  <a:lnTo>
                    <a:pt x="3722" y="0"/>
                  </a:lnTo>
                  <a:cubicBezTo>
                    <a:pt x="3722" y="0"/>
                    <a:pt x="5804" y="588"/>
                    <a:pt x="7028" y="759"/>
                  </a:cubicBezTo>
                  <a:cubicBezTo>
                    <a:pt x="8253" y="931"/>
                    <a:pt x="9134" y="735"/>
                    <a:pt x="9428" y="1176"/>
                  </a:cubicBezTo>
                  <a:cubicBezTo>
                    <a:pt x="9477" y="1249"/>
                    <a:pt x="9502" y="1347"/>
                    <a:pt x="9502" y="1470"/>
                  </a:cubicBezTo>
                  <a:lnTo>
                    <a:pt x="9502" y="1470"/>
                  </a:lnTo>
                  <a:cubicBezTo>
                    <a:pt x="9502" y="1470"/>
                    <a:pt x="9502" y="1470"/>
                    <a:pt x="9502" y="1470"/>
                  </a:cubicBezTo>
                  <a:cubicBezTo>
                    <a:pt x="9550" y="2131"/>
                    <a:pt x="8987" y="2718"/>
                    <a:pt x="8669" y="2963"/>
                  </a:cubicBezTo>
                  <a:cubicBezTo>
                    <a:pt x="8032" y="3429"/>
                    <a:pt x="7347" y="3698"/>
                    <a:pt x="5437" y="3551"/>
                  </a:cubicBezTo>
                  <a:cubicBezTo>
                    <a:pt x="4947" y="3355"/>
                    <a:pt x="4065" y="3208"/>
                    <a:pt x="3722" y="3698"/>
                  </a:cubicBezTo>
                  <a:cubicBezTo>
                    <a:pt x="3233" y="3943"/>
                    <a:pt x="1347" y="4212"/>
                    <a:pt x="490" y="3698"/>
                  </a:cubicBezTo>
                  <a:lnTo>
                    <a:pt x="490" y="3282"/>
                  </a:lnTo>
                  <a:cubicBezTo>
                    <a:pt x="0" y="2767"/>
                    <a:pt x="490" y="294"/>
                    <a:pt x="490" y="294"/>
                  </a:cubicBez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1233;p34">
              <a:extLst>
                <a:ext uri="{FF2B5EF4-FFF2-40B4-BE49-F238E27FC236}">
                  <a16:creationId xmlns:a16="http://schemas.microsoft.com/office/drawing/2014/main" id="{2E7641DA-850E-4390-8DA3-5B88E17E088E}"/>
                </a:ext>
              </a:extLst>
            </p:cNvPr>
            <p:cNvSpPr/>
            <p:nvPr/>
          </p:nvSpPr>
          <p:spPr>
            <a:xfrm>
              <a:off x="2873025" y="3504875"/>
              <a:ext cx="230825" cy="781175"/>
            </a:xfrm>
            <a:custGeom>
              <a:avLst/>
              <a:gdLst/>
              <a:ahLst/>
              <a:cxnLst/>
              <a:rect l="l" t="t" r="r" b="b"/>
              <a:pathLst>
                <a:path w="9233" h="31247" extrusionOk="0">
                  <a:moveTo>
                    <a:pt x="1078" y="0"/>
                  </a:moveTo>
                  <a:cubicBezTo>
                    <a:pt x="0" y="5510"/>
                    <a:pt x="3845" y="11559"/>
                    <a:pt x="3526" y="16015"/>
                  </a:cubicBezTo>
                  <a:cubicBezTo>
                    <a:pt x="3086" y="22113"/>
                    <a:pt x="2865" y="24782"/>
                    <a:pt x="2229" y="29778"/>
                  </a:cubicBezTo>
                  <a:cubicBezTo>
                    <a:pt x="2229" y="29778"/>
                    <a:pt x="4702" y="31247"/>
                    <a:pt x="6538" y="29557"/>
                  </a:cubicBezTo>
                  <a:cubicBezTo>
                    <a:pt x="8424" y="19811"/>
                    <a:pt x="9232" y="18048"/>
                    <a:pt x="8987" y="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1234;p34">
              <a:extLst>
                <a:ext uri="{FF2B5EF4-FFF2-40B4-BE49-F238E27FC236}">
                  <a16:creationId xmlns:a16="http://schemas.microsoft.com/office/drawing/2014/main" id="{4A78F900-5789-4653-B4DD-8226AC3D2494}"/>
                </a:ext>
              </a:extLst>
            </p:cNvPr>
            <p:cNvSpPr/>
            <p:nvPr/>
          </p:nvSpPr>
          <p:spPr>
            <a:xfrm>
              <a:off x="3086675" y="2778800"/>
              <a:ext cx="217975" cy="317775"/>
            </a:xfrm>
            <a:custGeom>
              <a:avLst/>
              <a:gdLst/>
              <a:ahLst/>
              <a:cxnLst/>
              <a:rect l="l" t="t" r="r" b="b"/>
              <a:pathLst>
                <a:path w="8719" h="12711" extrusionOk="0">
                  <a:moveTo>
                    <a:pt x="7616" y="3650"/>
                  </a:moveTo>
                  <a:cubicBezTo>
                    <a:pt x="8718" y="4923"/>
                    <a:pt x="7788" y="10163"/>
                    <a:pt x="6269" y="11437"/>
                  </a:cubicBezTo>
                  <a:cubicBezTo>
                    <a:pt x="4727" y="12710"/>
                    <a:pt x="3453" y="12269"/>
                    <a:pt x="2106" y="11143"/>
                  </a:cubicBezTo>
                  <a:cubicBezTo>
                    <a:pt x="784" y="9992"/>
                    <a:pt x="0" y="7176"/>
                    <a:pt x="319" y="5045"/>
                  </a:cubicBezTo>
                  <a:cubicBezTo>
                    <a:pt x="760" y="2156"/>
                    <a:pt x="4506" y="1"/>
                    <a:pt x="7616" y="3650"/>
                  </a:cubicBezTo>
                  <a:close/>
                </a:path>
              </a:pathLst>
            </a:custGeom>
            <a:solidFill>
              <a:srgbClr val="F2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1235;p34">
              <a:extLst>
                <a:ext uri="{FF2B5EF4-FFF2-40B4-BE49-F238E27FC236}">
                  <a16:creationId xmlns:a16="http://schemas.microsoft.com/office/drawing/2014/main" id="{D341EF77-9911-482E-A36B-22CA6B5B7730}"/>
                </a:ext>
              </a:extLst>
            </p:cNvPr>
            <p:cNvSpPr/>
            <p:nvPr/>
          </p:nvSpPr>
          <p:spPr>
            <a:xfrm>
              <a:off x="3079325" y="2801450"/>
              <a:ext cx="234500" cy="275525"/>
            </a:xfrm>
            <a:custGeom>
              <a:avLst/>
              <a:gdLst/>
              <a:ahLst/>
              <a:cxnLst/>
              <a:rect l="l" t="t" r="r" b="b"/>
              <a:pathLst>
                <a:path w="9380" h="11021" extrusionOk="0">
                  <a:moveTo>
                    <a:pt x="8302" y="3282"/>
                  </a:moveTo>
                  <a:cubicBezTo>
                    <a:pt x="8302" y="3282"/>
                    <a:pt x="8522" y="3845"/>
                    <a:pt x="8400" y="4776"/>
                  </a:cubicBezTo>
                  <a:cubicBezTo>
                    <a:pt x="8278" y="5707"/>
                    <a:pt x="7935" y="6221"/>
                    <a:pt x="7763" y="6637"/>
                  </a:cubicBezTo>
                  <a:cubicBezTo>
                    <a:pt x="7592" y="7078"/>
                    <a:pt x="7641" y="7396"/>
                    <a:pt x="7469" y="7568"/>
                  </a:cubicBezTo>
                  <a:cubicBezTo>
                    <a:pt x="7274" y="7715"/>
                    <a:pt x="7298" y="6343"/>
                    <a:pt x="6882" y="6000"/>
                  </a:cubicBezTo>
                  <a:cubicBezTo>
                    <a:pt x="6441" y="5658"/>
                    <a:pt x="5829" y="7151"/>
                    <a:pt x="6686" y="8057"/>
                  </a:cubicBezTo>
                  <a:cubicBezTo>
                    <a:pt x="6808" y="8988"/>
                    <a:pt x="5633" y="10506"/>
                    <a:pt x="5217" y="10776"/>
                  </a:cubicBezTo>
                  <a:cubicBezTo>
                    <a:pt x="4776" y="11020"/>
                    <a:pt x="2988" y="10751"/>
                    <a:pt x="1862" y="9649"/>
                  </a:cubicBezTo>
                  <a:cubicBezTo>
                    <a:pt x="760" y="8547"/>
                    <a:pt x="515" y="6784"/>
                    <a:pt x="246" y="4507"/>
                  </a:cubicBezTo>
                  <a:cubicBezTo>
                    <a:pt x="1" y="2229"/>
                    <a:pt x="1690" y="1470"/>
                    <a:pt x="1690" y="1470"/>
                  </a:cubicBezTo>
                  <a:cubicBezTo>
                    <a:pt x="1715" y="1"/>
                    <a:pt x="6588" y="417"/>
                    <a:pt x="8327" y="1176"/>
                  </a:cubicBezTo>
                  <a:cubicBezTo>
                    <a:pt x="9380" y="1715"/>
                    <a:pt x="8302" y="3282"/>
                    <a:pt x="8302" y="3282"/>
                  </a:cubicBezTo>
                  <a:close/>
                </a:path>
              </a:pathLst>
            </a:custGeom>
            <a:solidFill>
              <a:srgbClr val="565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1236;p34">
              <a:extLst>
                <a:ext uri="{FF2B5EF4-FFF2-40B4-BE49-F238E27FC236}">
                  <a16:creationId xmlns:a16="http://schemas.microsoft.com/office/drawing/2014/main" id="{0BBF333E-B588-457B-B90F-1ECF5CD02664}"/>
                </a:ext>
              </a:extLst>
            </p:cNvPr>
            <p:cNvSpPr/>
            <p:nvPr/>
          </p:nvSpPr>
          <p:spPr>
            <a:xfrm>
              <a:off x="3078100" y="4317250"/>
              <a:ext cx="239400" cy="105325"/>
            </a:xfrm>
            <a:custGeom>
              <a:avLst/>
              <a:gdLst/>
              <a:ahLst/>
              <a:cxnLst/>
              <a:rect l="l" t="t" r="r" b="b"/>
              <a:pathLst>
                <a:path w="9576" h="4213" extrusionOk="0">
                  <a:moveTo>
                    <a:pt x="490" y="295"/>
                  </a:moveTo>
                  <a:lnTo>
                    <a:pt x="3747" y="1"/>
                  </a:lnTo>
                  <a:cubicBezTo>
                    <a:pt x="3747" y="1"/>
                    <a:pt x="5829" y="589"/>
                    <a:pt x="7053" y="760"/>
                  </a:cubicBezTo>
                  <a:cubicBezTo>
                    <a:pt x="8278" y="931"/>
                    <a:pt x="9159" y="735"/>
                    <a:pt x="9453" y="1176"/>
                  </a:cubicBezTo>
                  <a:cubicBezTo>
                    <a:pt x="9502" y="1250"/>
                    <a:pt x="9526" y="1348"/>
                    <a:pt x="9502" y="1470"/>
                  </a:cubicBezTo>
                  <a:lnTo>
                    <a:pt x="9502" y="1470"/>
                  </a:lnTo>
                  <a:lnTo>
                    <a:pt x="9502" y="1470"/>
                  </a:lnTo>
                  <a:cubicBezTo>
                    <a:pt x="9575" y="2131"/>
                    <a:pt x="9012" y="2743"/>
                    <a:pt x="8694" y="2964"/>
                  </a:cubicBezTo>
                  <a:cubicBezTo>
                    <a:pt x="8057" y="3429"/>
                    <a:pt x="7347" y="3698"/>
                    <a:pt x="5461" y="3552"/>
                  </a:cubicBezTo>
                  <a:cubicBezTo>
                    <a:pt x="4947" y="3356"/>
                    <a:pt x="4066" y="3209"/>
                    <a:pt x="3747" y="3698"/>
                  </a:cubicBezTo>
                  <a:cubicBezTo>
                    <a:pt x="3258" y="3943"/>
                    <a:pt x="1347" y="4213"/>
                    <a:pt x="490" y="3698"/>
                  </a:cubicBezTo>
                  <a:lnTo>
                    <a:pt x="490" y="3282"/>
                  </a:lnTo>
                  <a:cubicBezTo>
                    <a:pt x="1" y="2768"/>
                    <a:pt x="490" y="295"/>
                    <a:pt x="490" y="295"/>
                  </a:cubicBezTo>
                  <a:close/>
                </a:path>
              </a:pathLst>
            </a:custGeom>
            <a:solidFill>
              <a:srgbClr val="112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1237;p34">
              <a:extLst>
                <a:ext uri="{FF2B5EF4-FFF2-40B4-BE49-F238E27FC236}">
                  <a16:creationId xmlns:a16="http://schemas.microsoft.com/office/drawing/2014/main" id="{2B101656-4144-4830-9714-7F16F7E5520C}"/>
                </a:ext>
              </a:extLst>
            </p:cNvPr>
            <p:cNvSpPr/>
            <p:nvPr/>
          </p:nvSpPr>
          <p:spPr>
            <a:xfrm>
              <a:off x="2952600" y="3539775"/>
              <a:ext cx="271225" cy="849750"/>
            </a:xfrm>
            <a:custGeom>
              <a:avLst/>
              <a:gdLst/>
              <a:ahLst/>
              <a:cxnLst/>
              <a:rect l="l" t="t" r="r" b="b"/>
              <a:pathLst>
                <a:path w="10849" h="33990" extrusionOk="0">
                  <a:moveTo>
                    <a:pt x="343" y="0"/>
                  </a:moveTo>
                  <a:cubicBezTo>
                    <a:pt x="1" y="5632"/>
                    <a:pt x="4604" y="11779"/>
                    <a:pt x="4874" y="16334"/>
                  </a:cubicBezTo>
                  <a:cubicBezTo>
                    <a:pt x="5241" y="22554"/>
                    <a:pt x="5241" y="26961"/>
                    <a:pt x="5266" y="32030"/>
                  </a:cubicBezTo>
                  <a:cubicBezTo>
                    <a:pt x="5266" y="32030"/>
                    <a:pt x="9404" y="33989"/>
                    <a:pt x="9600" y="30953"/>
                  </a:cubicBezTo>
                  <a:cubicBezTo>
                    <a:pt x="10212" y="21035"/>
                    <a:pt x="10849" y="18415"/>
                    <a:pt x="8278" y="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1238;p34">
              <a:extLst>
                <a:ext uri="{FF2B5EF4-FFF2-40B4-BE49-F238E27FC236}">
                  <a16:creationId xmlns:a16="http://schemas.microsoft.com/office/drawing/2014/main" id="{D76C655C-FFDE-4271-8DCA-ECEEDFE8794B}"/>
                </a:ext>
              </a:extLst>
            </p:cNvPr>
            <p:cNvSpPr/>
            <p:nvPr/>
          </p:nvSpPr>
          <p:spPr>
            <a:xfrm>
              <a:off x="2884025" y="2980225"/>
              <a:ext cx="407750" cy="670375"/>
            </a:xfrm>
            <a:custGeom>
              <a:avLst/>
              <a:gdLst/>
              <a:ahLst/>
              <a:cxnLst/>
              <a:rect l="l" t="t" r="r" b="b"/>
              <a:pathLst>
                <a:path w="16310" h="26815" extrusionOk="0">
                  <a:moveTo>
                    <a:pt x="13935" y="4310"/>
                  </a:moveTo>
                  <a:cubicBezTo>
                    <a:pt x="11633" y="3159"/>
                    <a:pt x="7886" y="0"/>
                    <a:pt x="4825" y="4139"/>
                  </a:cubicBezTo>
                  <a:cubicBezTo>
                    <a:pt x="1936" y="8008"/>
                    <a:pt x="760" y="19664"/>
                    <a:pt x="442" y="21990"/>
                  </a:cubicBezTo>
                  <a:cubicBezTo>
                    <a:pt x="1" y="25125"/>
                    <a:pt x="8743" y="26815"/>
                    <a:pt x="10702" y="26717"/>
                  </a:cubicBezTo>
                  <a:cubicBezTo>
                    <a:pt x="11143" y="26717"/>
                    <a:pt x="11412" y="26496"/>
                    <a:pt x="11535" y="26080"/>
                  </a:cubicBezTo>
                  <a:cubicBezTo>
                    <a:pt x="11706" y="25492"/>
                    <a:pt x="11241" y="25076"/>
                    <a:pt x="11363" y="24562"/>
                  </a:cubicBezTo>
                  <a:cubicBezTo>
                    <a:pt x="11437" y="24243"/>
                    <a:pt x="11633" y="23998"/>
                    <a:pt x="11829" y="23754"/>
                  </a:cubicBezTo>
                  <a:cubicBezTo>
                    <a:pt x="12000" y="23509"/>
                    <a:pt x="12196" y="23239"/>
                    <a:pt x="12245" y="22945"/>
                  </a:cubicBezTo>
                  <a:cubicBezTo>
                    <a:pt x="12318" y="22431"/>
                    <a:pt x="12000" y="21966"/>
                    <a:pt x="11951" y="21476"/>
                  </a:cubicBezTo>
                  <a:cubicBezTo>
                    <a:pt x="11902" y="21109"/>
                    <a:pt x="12000" y="20742"/>
                    <a:pt x="12098" y="20374"/>
                  </a:cubicBezTo>
                  <a:cubicBezTo>
                    <a:pt x="12882" y="17436"/>
                    <a:pt x="14277" y="14693"/>
                    <a:pt x="15037" y="11706"/>
                  </a:cubicBezTo>
                  <a:cubicBezTo>
                    <a:pt x="15551" y="9698"/>
                    <a:pt x="16310" y="6490"/>
                    <a:pt x="14645" y="4824"/>
                  </a:cubicBezTo>
                  <a:cubicBezTo>
                    <a:pt x="14473" y="4653"/>
                    <a:pt x="14179" y="4384"/>
                    <a:pt x="13935" y="43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1239;p34">
              <a:extLst>
                <a:ext uri="{FF2B5EF4-FFF2-40B4-BE49-F238E27FC236}">
                  <a16:creationId xmlns:a16="http://schemas.microsoft.com/office/drawing/2014/main" id="{8579B10C-52BF-4E46-B3B4-E2E6E629A4D0}"/>
                </a:ext>
              </a:extLst>
            </p:cNvPr>
            <p:cNvSpPr/>
            <p:nvPr/>
          </p:nvSpPr>
          <p:spPr>
            <a:xfrm>
              <a:off x="3159525" y="3069000"/>
              <a:ext cx="333050" cy="513025"/>
            </a:xfrm>
            <a:custGeom>
              <a:avLst/>
              <a:gdLst/>
              <a:ahLst/>
              <a:cxnLst/>
              <a:rect l="l" t="t" r="r" b="b"/>
              <a:pathLst>
                <a:path w="13322" h="20521" extrusionOk="0">
                  <a:moveTo>
                    <a:pt x="4335" y="2326"/>
                  </a:moveTo>
                  <a:cubicBezTo>
                    <a:pt x="6196" y="8203"/>
                    <a:pt x="6367" y="11118"/>
                    <a:pt x="8180" y="13444"/>
                  </a:cubicBezTo>
                  <a:cubicBezTo>
                    <a:pt x="8326" y="13615"/>
                    <a:pt x="13322" y="18978"/>
                    <a:pt x="13322" y="18978"/>
                  </a:cubicBezTo>
                  <a:cubicBezTo>
                    <a:pt x="13322" y="18978"/>
                    <a:pt x="12661" y="20203"/>
                    <a:pt x="10898" y="20521"/>
                  </a:cubicBezTo>
                  <a:cubicBezTo>
                    <a:pt x="8106" y="19321"/>
                    <a:pt x="4947" y="14913"/>
                    <a:pt x="4090" y="13958"/>
                  </a:cubicBezTo>
                  <a:cubicBezTo>
                    <a:pt x="3600" y="13419"/>
                    <a:pt x="833" y="8350"/>
                    <a:pt x="417" y="5779"/>
                  </a:cubicBezTo>
                  <a:cubicBezTo>
                    <a:pt x="1" y="3208"/>
                    <a:pt x="3576" y="0"/>
                    <a:pt x="4335" y="23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1240;p34">
              <a:extLst>
                <a:ext uri="{FF2B5EF4-FFF2-40B4-BE49-F238E27FC236}">
                  <a16:creationId xmlns:a16="http://schemas.microsoft.com/office/drawing/2014/main" id="{9633D57F-3569-4FC4-8945-ABBF8015BDEB}"/>
                </a:ext>
              </a:extLst>
            </p:cNvPr>
            <p:cNvSpPr/>
            <p:nvPr/>
          </p:nvSpPr>
          <p:spPr>
            <a:xfrm>
              <a:off x="5046325" y="2820425"/>
              <a:ext cx="161650" cy="239400"/>
            </a:xfrm>
            <a:custGeom>
              <a:avLst/>
              <a:gdLst/>
              <a:ahLst/>
              <a:cxnLst/>
              <a:rect l="l" t="t" r="r" b="b"/>
              <a:pathLst>
                <a:path w="6466" h="9576" extrusionOk="0">
                  <a:moveTo>
                    <a:pt x="294" y="8180"/>
                  </a:moveTo>
                  <a:cubicBezTo>
                    <a:pt x="2302" y="8057"/>
                    <a:pt x="3355" y="7764"/>
                    <a:pt x="3355" y="7764"/>
                  </a:cubicBezTo>
                  <a:cubicBezTo>
                    <a:pt x="3355" y="7764"/>
                    <a:pt x="5804" y="2523"/>
                    <a:pt x="6465" y="1"/>
                  </a:cubicBezTo>
                  <a:cubicBezTo>
                    <a:pt x="6465" y="1"/>
                    <a:pt x="5584" y="5388"/>
                    <a:pt x="4996" y="7127"/>
                  </a:cubicBezTo>
                  <a:cubicBezTo>
                    <a:pt x="4384" y="8890"/>
                    <a:pt x="3551" y="9576"/>
                    <a:pt x="2278" y="9404"/>
                  </a:cubicBezTo>
                  <a:cubicBezTo>
                    <a:pt x="980" y="9257"/>
                    <a:pt x="0" y="9013"/>
                    <a:pt x="0" y="9013"/>
                  </a:cubicBezTo>
                  <a:close/>
                </a:path>
              </a:pathLst>
            </a:custGeom>
            <a:solidFill>
              <a:srgbClr val="303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4" name="Google Shape;93;p13">
            <a:extLst>
              <a:ext uri="{FF2B5EF4-FFF2-40B4-BE49-F238E27FC236}">
                <a16:creationId xmlns:a16="http://schemas.microsoft.com/office/drawing/2014/main" id="{327DB1DE-278B-4814-A747-AEA187A46720}"/>
              </a:ext>
            </a:extLst>
          </p:cNvPr>
          <p:cNvSpPr txBox="1">
            <a:spLocks/>
          </p:cNvSpPr>
          <p:nvPr/>
        </p:nvSpPr>
        <p:spPr>
          <a:xfrm>
            <a:off x="3964093" y="1047059"/>
            <a:ext cx="325228" cy="51136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s-CO" sz="2000" b="1" dirty="0"/>
              <a:t>2</a:t>
            </a:r>
          </a:p>
        </p:txBody>
      </p:sp>
      <p:grpSp>
        <p:nvGrpSpPr>
          <p:cNvPr id="855" name="Google Shape;5715;p45">
            <a:extLst>
              <a:ext uri="{FF2B5EF4-FFF2-40B4-BE49-F238E27FC236}">
                <a16:creationId xmlns:a16="http://schemas.microsoft.com/office/drawing/2014/main" id="{08D32823-012C-4606-91E9-4A8920EB683F}"/>
              </a:ext>
            </a:extLst>
          </p:cNvPr>
          <p:cNvGrpSpPr/>
          <p:nvPr/>
        </p:nvGrpSpPr>
        <p:grpSpPr>
          <a:xfrm>
            <a:off x="6993481" y="1475456"/>
            <a:ext cx="1544526" cy="1724291"/>
            <a:chOff x="5030397" y="539996"/>
            <a:chExt cx="3393610" cy="4063494"/>
          </a:xfrm>
        </p:grpSpPr>
        <p:grpSp>
          <p:nvGrpSpPr>
            <p:cNvPr id="856" name="Google Shape;5716;p45">
              <a:extLst>
                <a:ext uri="{FF2B5EF4-FFF2-40B4-BE49-F238E27FC236}">
                  <a16:creationId xmlns:a16="http://schemas.microsoft.com/office/drawing/2014/main" id="{803E181D-5517-42A5-B640-F99D48AD4B6F}"/>
                </a:ext>
              </a:extLst>
            </p:cNvPr>
            <p:cNvGrpSpPr/>
            <p:nvPr/>
          </p:nvGrpSpPr>
          <p:grpSpPr>
            <a:xfrm>
              <a:off x="6894662" y="2116597"/>
              <a:ext cx="1529344" cy="2486893"/>
              <a:chOff x="6510425" y="2434950"/>
              <a:chExt cx="1333575" cy="2168550"/>
            </a:xfrm>
          </p:grpSpPr>
          <p:sp>
            <p:nvSpPr>
              <p:cNvPr id="891" name="Google Shape;5717;p45">
                <a:extLst>
                  <a:ext uri="{FF2B5EF4-FFF2-40B4-BE49-F238E27FC236}">
                    <a16:creationId xmlns:a16="http://schemas.microsoft.com/office/drawing/2014/main" id="{E595E3DA-B160-48B6-805A-BE4C85BC88E1}"/>
                  </a:ext>
                </a:extLst>
              </p:cNvPr>
              <p:cNvSpPr/>
              <p:nvPr/>
            </p:nvSpPr>
            <p:spPr>
              <a:xfrm>
                <a:off x="7316675" y="2762250"/>
                <a:ext cx="207775" cy="320200"/>
              </a:xfrm>
              <a:custGeom>
                <a:avLst/>
                <a:gdLst/>
                <a:ahLst/>
                <a:cxnLst/>
                <a:rect l="l" t="t" r="r" b="b"/>
                <a:pathLst>
                  <a:path w="8311" h="12808" extrusionOk="0">
                    <a:moveTo>
                      <a:pt x="5541" y="1"/>
                    </a:moveTo>
                    <a:cubicBezTo>
                      <a:pt x="3246" y="1"/>
                      <a:pt x="1328" y="7216"/>
                      <a:pt x="541" y="9107"/>
                    </a:cubicBezTo>
                    <a:cubicBezTo>
                      <a:pt x="175" y="10000"/>
                      <a:pt x="1" y="12807"/>
                      <a:pt x="1121" y="12807"/>
                    </a:cubicBezTo>
                    <a:cubicBezTo>
                      <a:pt x="1763" y="12807"/>
                      <a:pt x="2829" y="11886"/>
                      <a:pt x="4526" y="9158"/>
                    </a:cubicBezTo>
                    <a:cubicBezTo>
                      <a:pt x="7609" y="4170"/>
                      <a:pt x="8311" y="160"/>
                      <a:pt x="5679" y="10"/>
                    </a:cubicBezTo>
                    <a:cubicBezTo>
                      <a:pt x="5633" y="4"/>
                      <a:pt x="5587" y="1"/>
                      <a:pt x="5541" y="1"/>
                    </a:cubicBezTo>
                    <a:close/>
                  </a:path>
                </a:pathLst>
              </a:custGeom>
              <a:solidFill>
                <a:srgbClr val="C3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5718;p45">
                <a:extLst>
                  <a:ext uri="{FF2B5EF4-FFF2-40B4-BE49-F238E27FC236}">
                    <a16:creationId xmlns:a16="http://schemas.microsoft.com/office/drawing/2014/main" id="{DA8214AC-52F5-400A-B42B-7E1B82B604B1}"/>
                  </a:ext>
                </a:extLst>
              </p:cNvPr>
              <p:cNvSpPr/>
              <p:nvPr/>
            </p:nvSpPr>
            <p:spPr>
              <a:xfrm>
                <a:off x="7125300" y="3055075"/>
                <a:ext cx="184875" cy="153550"/>
              </a:xfrm>
              <a:custGeom>
                <a:avLst/>
                <a:gdLst/>
                <a:ahLst/>
                <a:cxnLst/>
                <a:rect l="l" t="t" r="r" b="b"/>
                <a:pathLst>
                  <a:path w="7395" h="6142" extrusionOk="0">
                    <a:moveTo>
                      <a:pt x="5389" y="1"/>
                    </a:moveTo>
                    <a:cubicBezTo>
                      <a:pt x="3535" y="1655"/>
                      <a:pt x="1630" y="3886"/>
                      <a:pt x="1" y="4963"/>
                    </a:cubicBezTo>
                    <a:cubicBezTo>
                      <a:pt x="201" y="5440"/>
                      <a:pt x="327" y="5790"/>
                      <a:pt x="753" y="6141"/>
                    </a:cubicBezTo>
                    <a:cubicBezTo>
                      <a:pt x="2382" y="5239"/>
                      <a:pt x="4888" y="4211"/>
                      <a:pt x="7394" y="2206"/>
                    </a:cubicBezTo>
                    <a:lnTo>
                      <a:pt x="5389" y="1"/>
                    </a:ln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5719;p45">
                <a:extLst>
                  <a:ext uri="{FF2B5EF4-FFF2-40B4-BE49-F238E27FC236}">
                    <a16:creationId xmlns:a16="http://schemas.microsoft.com/office/drawing/2014/main" id="{B1BB1237-C2AE-432B-B988-D44D5E5FD55E}"/>
                  </a:ext>
                </a:extLst>
              </p:cNvPr>
              <p:cNvSpPr/>
              <p:nvPr/>
            </p:nvSpPr>
            <p:spPr>
              <a:xfrm>
                <a:off x="7061450" y="3168350"/>
                <a:ext cx="122400" cy="80150"/>
              </a:xfrm>
              <a:custGeom>
                <a:avLst/>
                <a:gdLst/>
                <a:ahLst/>
                <a:cxnLst/>
                <a:rect l="l" t="t" r="r" b="b"/>
                <a:pathLst>
                  <a:path w="4896" h="3206" extrusionOk="0">
                    <a:moveTo>
                      <a:pt x="3722" y="0"/>
                    </a:moveTo>
                    <a:cubicBezTo>
                      <a:pt x="3362" y="0"/>
                      <a:pt x="2818" y="149"/>
                      <a:pt x="2054" y="508"/>
                    </a:cubicBezTo>
                    <a:cubicBezTo>
                      <a:pt x="162" y="1427"/>
                      <a:pt x="1" y="1975"/>
                      <a:pt x="513" y="1975"/>
                    </a:cubicBezTo>
                    <a:cubicBezTo>
                      <a:pt x="741" y="1975"/>
                      <a:pt x="1101" y="1867"/>
                      <a:pt x="1502" y="1635"/>
                    </a:cubicBezTo>
                    <a:lnTo>
                      <a:pt x="1502" y="1635"/>
                    </a:lnTo>
                    <a:cubicBezTo>
                      <a:pt x="657" y="2339"/>
                      <a:pt x="447" y="2780"/>
                      <a:pt x="793" y="2780"/>
                    </a:cubicBezTo>
                    <a:cubicBezTo>
                      <a:pt x="1001" y="2780"/>
                      <a:pt x="1410" y="2620"/>
                      <a:pt x="2003" y="2262"/>
                    </a:cubicBezTo>
                    <a:lnTo>
                      <a:pt x="2003" y="2262"/>
                    </a:lnTo>
                    <a:cubicBezTo>
                      <a:pt x="1410" y="2778"/>
                      <a:pt x="1137" y="3206"/>
                      <a:pt x="1393" y="3206"/>
                    </a:cubicBezTo>
                    <a:cubicBezTo>
                      <a:pt x="1548" y="3206"/>
                      <a:pt x="1895" y="3050"/>
                      <a:pt x="2480" y="2663"/>
                    </a:cubicBezTo>
                    <a:cubicBezTo>
                      <a:pt x="4091" y="1589"/>
                      <a:pt x="4895" y="0"/>
                      <a:pt x="3722" y="0"/>
                    </a:cubicBez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5720;p45">
                <a:extLst>
                  <a:ext uri="{FF2B5EF4-FFF2-40B4-BE49-F238E27FC236}">
                    <a16:creationId xmlns:a16="http://schemas.microsoft.com/office/drawing/2014/main" id="{DB0343A4-6666-44AE-AE15-AC36FB9F7643}"/>
                  </a:ext>
                </a:extLst>
              </p:cNvPr>
              <p:cNvSpPr/>
              <p:nvPr/>
            </p:nvSpPr>
            <p:spPr>
              <a:xfrm>
                <a:off x="7092100" y="3165175"/>
                <a:ext cx="47650" cy="19925"/>
              </a:xfrm>
              <a:custGeom>
                <a:avLst/>
                <a:gdLst/>
                <a:ahLst/>
                <a:cxnLst/>
                <a:rect l="l" t="t" r="r" b="b"/>
                <a:pathLst>
                  <a:path w="1906" h="797" extrusionOk="0">
                    <a:moveTo>
                      <a:pt x="243" y="0"/>
                    </a:moveTo>
                    <a:cubicBezTo>
                      <a:pt x="143" y="0"/>
                      <a:pt x="71" y="17"/>
                      <a:pt x="51" y="58"/>
                    </a:cubicBezTo>
                    <a:cubicBezTo>
                      <a:pt x="0" y="208"/>
                      <a:pt x="627" y="609"/>
                      <a:pt x="1028" y="735"/>
                    </a:cubicBezTo>
                    <a:cubicBezTo>
                      <a:pt x="1185" y="777"/>
                      <a:pt x="1342" y="797"/>
                      <a:pt x="1477" y="797"/>
                    </a:cubicBezTo>
                    <a:cubicBezTo>
                      <a:pt x="1665" y="797"/>
                      <a:pt x="1811" y="758"/>
                      <a:pt x="1855" y="685"/>
                    </a:cubicBezTo>
                    <a:cubicBezTo>
                      <a:pt x="1905" y="534"/>
                      <a:pt x="1655" y="334"/>
                      <a:pt x="1254" y="208"/>
                    </a:cubicBezTo>
                    <a:cubicBezTo>
                      <a:pt x="981" y="118"/>
                      <a:pt x="510" y="0"/>
                      <a:pt x="243" y="0"/>
                    </a:cubicBez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5721;p45">
                <a:extLst>
                  <a:ext uri="{FF2B5EF4-FFF2-40B4-BE49-F238E27FC236}">
                    <a16:creationId xmlns:a16="http://schemas.microsoft.com/office/drawing/2014/main" id="{80969734-02DF-4B0F-84DB-29CFC2CC11CE}"/>
                  </a:ext>
                </a:extLst>
              </p:cNvPr>
              <p:cNvSpPr/>
              <p:nvPr/>
            </p:nvSpPr>
            <p:spPr>
              <a:xfrm>
                <a:off x="7236200" y="3005675"/>
                <a:ext cx="141700" cy="126500"/>
              </a:xfrm>
              <a:custGeom>
                <a:avLst/>
                <a:gdLst/>
                <a:ahLst/>
                <a:cxnLst/>
                <a:rect l="l" t="t" r="r" b="b"/>
                <a:pathLst>
                  <a:path w="5668" h="5060" extrusionOk="0">
                    <a:moveTo>
                      <a:pt x="3835" y="1"/>
                    </a:moveTo>
                    <a:cubicBezTo>
                      <a:pt x="3663" y="1"/>
                      <a:pt x="3486" y="23"/>
                      <a:pt x="3309" y="72"/>
                    </a:cubicBezTo>
                    <a:cubicBezTo>
                      <a:pt x="1881" y="473"/>
                      <a:pt x="1179" y="1626"/>
                      <a:pt x="1" y="2629"/>
                    </a:cubicBezTo>
                    <a:cubicBezTo>
                      <a:pt x="803" y="3080"/>
                      <a:pt x="1705" y="4283"/>
                      <a:pt x="1830" y="5060"/>
                    </a:cubicBezTo>
                    <a:cubicBezTo>
                      <a:pt x="2607" y="4634"/>
                      <a:pt x="5214" y="3305"/>
                      <a:pt x="5540" y="1426"/>
                    </a:cubicBezTo>
                    <a:cubicBezTo>
                      <a:pt x="5668" y="722"/>
                      <a:pt x="4817" y="1"/>
                      <a:pt x="3835" y="1"/>
                    </a:cubicBezTo>
                    <a:close/>
                  </a:path>
                </a:pathLst>
              </a:custGeom>
              <a:solidFill>
                <a:srgbClr val="B7A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5722;p45">
                <a:extLst>
                  <a:ext uri="{FF2B5EF4-FFF2-40B4-BE49-F238E27FC236}">
                    <a16:creationId xmlns:a16="http://schemas.microsoft.com/office/drawing/2014/main" id="{6DDC058B-D0D1-4D7B-BEA2-57D98F2F51D9}"/>
                  </a:ext>
                </a:extLst>
              </p:cNvPr>
              <p:cNvSpPr/>
              <p:nvPr/>
            </p:nvSpPr>
            <p:spPr>
              <a:xfrm>
                <a:off x="6510425" y="3859850"/>
                <a:ext cx="1105225" cy="743650"/>
              </a:xfrm>
              <a:custGeom>
                <a:avLst/>
                <a:gdLst/>
                <a:ahLst/>
                <a:cxnLst/>
                <a:rect l="l" t="t" r="r" b="b"/>
                <a:pathLst>
                  <a:path w="44209" h="29746" extrusionOk="0">
                    <a:moveTo>
                      <a:pt x="39286" y="1"/>
                    </a:moveTo>
                    <a:cubicBezTo>
                      <a:pt x="28244" y="1"/>
                      <a:pt x="0" y="17140"/>
                      <a:pt x="611" y="26682"/>
                    </a:cubicBezTo>
                    <a:cubicBezTo>
                      <a:pt x="743" y="28827"/>
                      <a:pt x="2372" y="29746"/>
                      <a:pt x="4925" y="29746"/>
                    </a:cubicBezTo>
                    <a:cubicBezTo>
                      <a:pt x="15949" y="29746"/>
                      <a:pt x="44209" y="12617"/>
                      <a:pt x="43618" y="3073"/>
                    </a:cubicBezTo>
                    <a:cubicBezTo>
                      <a:pt x="43482" y="922"/>
                      <a:pt x="41846" y="1"/>
                      <a:pt x="39286" y="1"/>
                    </a:cubicBezTo>
                    <a:close/>
                  </a:path>
                </a:pathLst>
              </a:custGeom>
              <a:solidFill>
                <a:srgbClr val="D6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5723;p45">
                <a:extLst>
                  <a:ext uri="{FF2B5EF4-FFF2-40B4-BE49-F238E27FC236}">
                    <a16:creationId xmlns:a16="http://schemas.microsoft.com/office/drawing/2014/main" id="{B1C0AB10-DAD0-45C3-9A4B-F86EAB8ED914}"/>
                  </a:ext>
                </a:extLst>
              </p:cNvPr>
              <p:cNvSpPr/>
              <p:nvPr/>
            </p:nvSpPr>
            <p:spPr>
              <a:xfrm>
                <a:off x="7327700" y="3743450"/>
                <a:ext cx="516300" cy="244450"/>
              </a:xfrm>
              <a:custGeom>
                <a:avLst/>
                <a:gdLst/>
                <a:ahLst/>
                <a:cxnLst/>
                <a:rect l="l" t="t" r="r" b="b"/>
                <a:pathLst>
                  <a:path w="20652" h="9778" extrusionOk="0">
                    <a:moveTo>
                      <a:pt x="7691" y="0"/>
                    </a:moveTo>
                    <a:cubicBezTo>
                      <a:pt x="3272" y="0"/>
                      <a:pt x="0" y="1429"/>
                      <a:pt x="0" y="3619"/>
                    </a:cubicBezTo>
                    <a:cubicBezTo>
                      <a:pt x="0" y="6225"/>
                      <a:pt x="4637" y="8907"/>
                      <a:pt x="10326" y="9609"/>
                    </a:cubicBezTo>
                    <a:cubicBezTo>
                      <a:pt x="11255" y="9723"/>
                      <a:pt x="12155" y="9778"/>
                      <a:pt x="13011" y="9778"/>
                    </a:cubicBezTo>
                    <a:cubicBezTo>
                      <a:pt x="17418" y="9778"/>
                      <a:pt x="20652" y="8333"/>
                      <a:pt x="20652" y="6150"/>
                    </a:cubicBezTo>
                    <a:cubicBezTo>
                      <a:pt x="20652" y="3544"/>
                      <a:pt x="16040" y="862"/>
                      <a:pt x="10326" y="160"/>
                    </a:cubicBezTo>
                    <a:cubicBezTo>
                      <a:pt x="9416" y="52"/>
                      <a:pt x="8533" y="0"/>
                      <a:pt x="7691" y="0"/>
                    </a:cubicBezTo>
                    <a:close/>
                  </a:path>
                </a:pathLst>
              </a:custGeom>
              <a:solidFill>
                <a:srgbClr val="D6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5724;p45">
                <a:extLst>
                  <a:ext uri="{FF2B5EF4-FFF2-40B4-BE49-F238E27FC236}">
                    <a16:creationId xmlns:a16="http://schemas.microsoft.com/office/drawing/2014/main" id="{13153D4D-0365-4CAA-9E0C-9F40C6810A59}"/>
                  </a:ext>
                </a:extLst>
              </p:cNvPr>
              <p:cNvSpPr/>
              <p:nvPr/>
            </p:nvSpPr>
            <p:spPr>
              <a:xfrm>
                <a:off x="7338675" y="2434950"/>
                <a:ext cx="385025" cy="348025"/>
              </a:xfrm>
              <a:custGeom>
                <a:avLst/>
                <a:gdLst/>
                <a:ahLst/>
                <a:cxnLst/>
                <a:rect l="l" t="t" r="r" b="b"/>
                <a:pathLst>
                  <a:path w="15401" h="13921" extrusionOk="0">
                    <a:moveTo>
                      <a:pt x="7711" y="0"/>
                    </a:moveTo>
                    <a:cubicBezTo>
                      <a:pt x="6064" y="0"/>
                      <a:pt x="5321" y="833"/>
                      <a:pt x="4699" y="1046"/>
                    </a:cubicBezTo>
                    <a:cubicBezTo>
                      <a:pt x="3546" y="1447"/>
                      <a:pt x="2719" y="1498"/>
                      <a:pt x="2218" y="2325"/>
                    </a:cubicBezTo>
                    <a:cubicBezTo>
                      <a:pt x="1040" y="4204"/>
                      <a:pt x="1391" y="6209"/>
                      <a:pt x="1065" y="7462"/>
                    </a:cubicBezTo>
                    <a:cubicBezTo>
                      <a:pt x="1" y="11624"/>
                      <a:pt x="3846" y="13921"/>
                      <a:pt x="7785" y="13921"/>
                    </a:cubicBezTo>
                    <a:cubicBezTo>
                      <a:pt x="11082" y="13921"/>
                      <a:pt x="14445" y="12312"/>
                      <a:pt x="15050" y="8841"/>
                    </a:cubicBezTo>
                    <a:cubicBezTo>
                      <a:pt x="15401" y="6811"/>
                      <a:pt x="13872" y="6059"/>
                      <a:pt x="13070" y="4505"/>
                    </a:cubicBezTo>
                    <a:cubicBezTo>
                      <a:pt x="12193" y="2801"/>
                      <a:pt x="11842" y="921"/>
                      <a:pt x="9386" y="244"/>
                    </a:cubicBezTo>
                    <a:cubicBezTo>
                      <a:pt x="8739" y="70"/>
                      <a:pt x="8187" y="0"/>
                      <a:pt x="7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5725;p45">
                <a:extLst>
                  <a:ext uri="{FF2B5EF4-FFF2-40B4-BE49-F238E27FC236}">
                    <a16:creationId xmlns:a16="http://schemas.microsoft.com/office/drawing/2014/main" id="{EFC74CC8-32B6-4F19-BEFA-B25BEC779987}"/>
                  </a:ext>
                </a:extLst>
              </p:cNvPr>
              <p:cNvSpPr/>
              <p:nvPr/>
            </p:nvSpPr>
            <p:spPr>
              <a:xfrm>
                <a:off x="7428575" y="2756850"/>
                <a:ext cx="219050" cy="157775"/>
              </a:xfrm>
              <a:custGeom>
                <a:avLst/>
                <a:gdLst/>
                <a:ahLst/>
                <a:cxnLst/>
                <a:rect l="l" t="t" r="r" b="b"/>
                <a:pathLst>
                  <a:path w="8762" h="6311" extrusionOk="0">
                    <a:moveTo>
                      <a:pt x="1103" y="0"/>
                    </a:moveTo>
                    <a:lnTo>
                      <a:pt x="1103" y="0"/>
                    </a:lnTo>
                    <a:cubicBezTo>
                      <a:pt x="1028" y="301"/>
                      <a:pt x="0" y="5514"/>
                      <a:pt x="2431" y="6216"/>
                    </a:cubicBezTo>
                    <a:cubicBezTo>
                      <a:pt x="2655" y="6280"/>
                      <a:pt x="2891" y="6311"/>
                      <a:pt x="3136" y="6311"/>
                    </a:cubicBezTo>
                    <a:cubicBezTo>
                      <a:pt x="5555" y="6311"/>
                      <a:pt x="8762" y="3321"/>
                      <a:pt x="7669" y="476"/>
                    </a:cubicBezTo>
                    <a:cubicBezTo>
                      <a:pt x="6918" y="100"/>
                      <a:pt x="1855" y="75"/>
                      <a:pt x="1103" y="0"/>
                    </a:cubicBezTo>
                    <a:close/>
                  </a:path>
                </a:pathLst>
              </a:custGeom>
              <a:solidFill>
                <a:srgbClr val="EB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5726;p45">
                <a:extLst>
                  <a:ext uri="{FF2B5EF4-FFF2-40B4-BE49-F238E27FC236}">
                    <a16:creationId xmlns:a16="http://schemas.microsoft.com/office/drawing/2014/main" id="{B800B5A4-1065-4E61-A5C4-8EC8A91790A2}"/>
                  </a:ext>
                </a:extLst>
              </p:cNvPr>
              <p:cNvSpPr/>
              <p:nvPr/>
            </p:nvSpPr>
            <p:spPr>
              <a:xfrm>
                <a:off x="7434475" y="3792575"/>
                <a:ext cx="174575" cy="104525"/>
              </a:xfrm>
              <a:custGeom>
                <a:avLst/>
                <a:gdLst/>
                <a:ahLst/>
                <a:cxnLst/>
                <a:rect l="l" t="t" r="r" b="b"/>
                <a:pathLst>
                  <a:path w="6983" h="4181" extrusionOk="0">
                    <a:moveTo>
                      <a:pt x="5025" y="1"/>
                    </a:moveTo>
                    <a:cubicBezTo>
                      <a:pt x="4130" y="1"/>
                      <a:pt x="2871" y="1262"/>
                      <a:pt x="1569" y="1704"/>
                    </a:cubicBezTo>
                    <a:cubicBezTo>
                      <a:pt x="967" y="1930"/>
                      <a:pt x="165" y="2381"/>
                      <a:pt x="65" y="3032"/>
                    </a:cubicBezTo>
                    <a:cubicBezTo>
                      <a:pt x="0" y="3616"/>
                      <a:pt x="643" y="4181"/>
                      <a:pt x="1882" y="4181"/>
                    </a:cubicBezTo>
                    <a:cubicBezTo>
                      <a:pt x="2080" y="4181"/>
                      <a:pt x="2293" y="4166"/>
                      <a:pt x="2521" y="4135"/>
                    </a:cubicBezTo>
                    <a:cubicBezTo>
                      <a:pt x="3499" y="4010"/>
                      <a:pt x="5955" y="3057"/>
                      <a:pt x="6456" y="2230"/>
                    </a:cubicBezTo>
                    <a:cubicBezTo>
                      <a:pt x="6982" y="1353"/>
                      <a:pt x="6155" y="250"/>
                      <a:pt x="5228" y="25"/>
                    </a:cubicBezTo>
                    <a:cubicBezTo>
                      <a:pt x="5163" y="9"/>
                      <a:pt x="5095" y="1"/>
                      <a:pt x="50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5727;p45">
                <a:extLst>
                  <a:ext uri="{FF2B5EF4-FFF2-40B4-BE49-F238E27FC236}">
                    <a16:creationId xmlns:a16="http://schemas.microsoft.com/office/drawing/2014/main" id="{5C6C6624-2E1D-4BBC-90F2-852EE74D3044}"/>
                  </a:ext>
                </a:extLst>
              </p:cNvPr>
              <p:cNvSpPr/>
              <p:nvPr/>
            </p:nvSpPr>
            <p:spPr>
              <a:xfrm>
                <a:off x="7437975" y="3792575"/>
                <a:ext cx="161675" cy="91825"/>
              </a:xfrm>
              <a:custGeom>
                <a:avLst/>
                <a:gdLst/>
                <a:ahLst/>
                <a:cxnLst/>
                <a:rect l="l" t="t" r="r" b="b"/>
                <a:pathLst>
                  <a:path w="6467" h="3673" extrusionOk="0">
                    <a:moveTo>
                      <a:pt x="4885" y="1"/>
                    </a:moveTo>
                    <a:cubicBezTo>
                      <a:pt x="3990" y="1"/>
                      <a:pt x="2731" y="1262"/>
                      <a:pt x="1429" y="1704"/>
                    </a:cubicBezTo>
                    <a:cubicBezTo>
                      <a:pt x="902" y="1905"/>
                      <a:pt x="201" y="2281"/>
                      <a:pt x="0" y="2832"/>
                    </a:cubicBezTo>
                    <a:cubicBezTo>
                      <a:pt x="128" y="3279"/>
                      <a:pt x="763" y="3672"/>
                      <a:pt x="1813" y="3672"/>
                    </a:cubicBezTo>
                    <a:cubicBezTo>
                      <a:pt x="1998" y="3672"/>
                      <a:pt x="2196" y="3660"/>
                      <a:pt x="2406" y="3634"/>
                    </a:cubicBezTo>
                    <a:cubicBezTo>
                      <a:pt x="3384" y="3509"/>
                      <a:pt x="5840" y="2556"/>
                      <a:pt x="6341" y="1704"/>
                    </a:cubicBezTo>
                    <a:cubicBezTo>
                      <a:pt x="6391" y="1629"/>
                      <a:pt x="6441" y="1554"/>
                      <a:pt x="6466" y="1453"/>
                    </a:cubicBezTo>
                    <a:cubicBezTo>
                      <a:pt x="6366" y="802"/>
                      <a:pt x="5740" y="200"/>
                      <a:pt x="5088" y="25"/>
                    </a:cubicBezTo>
                    <a:cubicBezTo>
                      <a:pt x="5023" y="9"/>
                      <a:pt x="4955" y="1"/>
                      <a:pt x="4885" y="1"/>
                    </a:cubicBezTo>
                    <a:close/>
                  </a:path>
                </a:pathLst>
              </a:custGeom>
              <a:solidFill>
                <a:srgbClr val="394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5728;p45">
                <a:extLst>
                  <a:ext uri="{FF2B5EF4-FFF2-40B4-BE49-F238E27FC236}">
                    <a16:creationId xmlns:a16="http://schemas.microsoft.com/office/drawing/2014/main" id="{FAE35A89-67BC-4706-95F9-2C922E827BA7}"/>
                  </a:ext>
                </a:extLst>
              </p:cNvPr>
              <p:cNvSpPr/>
              <p:nvPr/>
            </p:nvSpPr>
            <p:spPr>
              <a:xfrm>
                <a:off x="7489350" y="3825775"/>
                <a:ext cx="60175" cy="13175"/>
              </a:xfrm>
              <a:custGeom>
                <a:avLst/>
                <a:gdLst/>
                <a:ahLst/>
                <a:cxnLst/>
                <a:rect l="l" t="t" r="r" b="b"/>
                <a:pathLst>
                  <a:path w="2407" h="527" fill="none" extrusionOk="0">
                    <a:moveTo>
                      <a:pt x="0" y="100"/>
                    </a:moveTo>
                    <a:cubicBezTo>
                      <a:pt x="627" y="0"/>
                      <a:pt x="1529" y="100"/>
                      <a:pt x="2406" y="526"/>
                    </a:cubicBezTo>
                  </a:path>
                </a:pathLst>
              </a:custGeom>
              <a:noFill/>
              <a:ln w="5650" cap="rnd" cmpd="sng">
                <a:solidFill>
                  <a:srgbClr val="FFFFFF"/>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5729;p45">
                <a:extLst>
                  <a:ext uri="{FF2B5EF4-FFF2-40B4-BE49-F238E27FC236}">
                    <a16:creationId xmlns:a16="http://schemas.microsoft.com/office/drawing/2014/main" id="{66CDA45D-DADC-4BD1-80D9-61B5C4DA5280}"/>
                  </a:ext>
                </a:extLst>
              </p:cNvPr>
              <p:cNvSpPr/>
              <p:nvPr/>
            </p:nvSpPr>
            <p:spPr>
              <a:xfrm>
                <a:off x="7489350" y="3827650"/>
                <a:ext cx="26950" cy="30725"/>
              </a:xfrm>
              <a:custGeom>
                <a:avLst/>
                <a:gdLst/>
                <a:ahLst/>
                <a:cxnLst/>
                <a:rect l="l" t="t" r="r" b="b"/>
                <a:pathLst>
                  <a:path w="1078" h="1229" fill="none" extrusionOk="0">
                    <a:moveTo>
                      <a:pt x="0" y="25"/>
                    </a:moveTo>
                    <a:cubicBezTo>
                      <a:pt x="276" y="0"/>
                      <a:pt x="903" y="802"/>
                      <a:pt x="1078" y="1228"/>
                    </a:cubicBezTo>
                  </a:path>
                </a:pathLst>
              </a:custGeom>
              <a:noFill/>
              <a:ln w="5650" cap="rnd" cmpd="sng">
                <a:solidFill>
                  <a:srgbClr val="FFFFFF"/>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5730;p45">
                <a:extLst>
                  <a:ext uri="{FF2B5EF4-FFF2-40B4-BE49-F238E27FC236}">
                    <a16:creationId xmlns:a16="http://schemas.microsoft.com/office/drawing/2014/main" id="{17CFDDE9-E331-4655-BB8F-510CA46A92CA}"/>
                  </a:ext>
                </a:extLst>
              </p:cNvPr>
              <p:cNvSpPr/>
              <p:nvPr/>
            </p:nvSpPr>
            <p:spPr>
              <a:xfrm>
                <a:off x="7508775" y="3817000"/>
                <a:ext cx="24450" cy="31350"/>
              </a:xfrm>
              <a:custGeom>
                <a:avLst/>
                <a:gdLst/>
                <a:ahLst/>
                <a:cxnLst/>
                <a:rect l="l" t="t" r="r" b="b"/>
                <a:pathLst>
                  <a:path w="978" h="1254" fill="none" extrusionOk="0">
                    <a:moveTo>
                      <a:pt x="0" y="0"/>
                    </a:moveTo>
                    <a:cubicBezTo>
                      <a:pt x="376" y="201"/>
                      <a:pt x="877" y="827"/>
                      <a:pt x="978" y="1253"/>
                    </a:cubicBezTo>
                  </a:path>
                </a:pathLst>
              </a:custGeom>
              <a:noFill/>
              <a:ln w="5650" cap="rnd" cmpd="sng">
                <a:solidFill>
                  <a:srgbClr val="FFFFFF"/>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5731;p45">
                <a:extLst>
                  <a:ext uri="{FF2B5EF4-FFF2-40B4-BE49-F238E27FC236}">
                    <a16:creationId xmlns:a16="http://schemas.microsoft.com/office/drawing/2014/main" id="{C3900341-21C5-4B47-B17E-5095EA04EF2B}"/>
                  </a:ext>
                </a:extLst>
              </p:cNvPr>
              <p:cNvSpPr/>
              <p:nvPr/>
            </p:nvSpPr>
            <p:spPr>
              <a:xfrm>
                <a:off x="7473675" y="3833900"/>
                <a:ext cx="58925" cy="14450"/>
              </a:xfrm>
              <a:custGeom>
                <a:avLst/>
                <a:gdLst/>
                <a:ahLst/>
                <a:cxnLst/>
                <a:rect l="l" t="t" r="r" b="b"/>
                <a:pathLst>
                  <a:path w="2357" h="578" fill="none" extrusionOk="0">
                    <a:moveTo>
                      <a:pt x="1" y="51"/>
                    </a:moveTo>
                    <a:cubicBezTo>
                      <a:pt x="452" y="1"/>
                      <a:pt x="1479" y="151"/>
                      <a:pt x="2357" y="577"/>
                    </a:cubicBezTo>
                  </a:path>
                </a:pathLst>
              </a:custGeom>
              <a:noFill/>
              <a:ln w="5650" cap="rnd" cmpd="sng">
                <a:solidFill>
                  <a:srgbClr val="FFFFFF"/>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5732;p45">
                <a:extLst>
                  <a:ext uri="{FF2B5EF4-FFF2-40B4-BE49-F238E27FC236}">
                    <a16:creationId xmlns:a16="http://schemas.microsoft.com/office/drawing/2014/main" id="{77F14AED-0DA2-4539-BF08-0E6F0DC513AC}"/>
                  </a:ext>
                </a:extLst>
              </p:cNvPr>
              <p:cNvSpPr/>
              <p:nvPr/>
            </p:nvSpPr>
            <p:spPr>
              <a:xfrm>
                <a:off x="7437975" y="3842050"/>
                <a:ext cx="61425" cy="44350"/>
              </a:xfrm>
              <a:custGeom>
                <a:avLst/>
                <a:gdLst/>
                <a:ahLst/>
                <a:cxnLst/>
                <a:rect l="l" t="t" r="r" b="b"/>
                <a:pathLst>
                  <a:path w="2457" h="1774" extrusionOk="0">
                    <a:moveTo>
                      <a:pt x="877" y="1"/>
                    </a:moveTo>
                    <a:cubicBezTo>
                      <a:pt x="476" y="201"/>
                      <a:pt x="125" y="477"/>
                      <a:pt x="0" y="853"/>
                    </a:cubicBezTo>
                    <a:cubicBezTo>
                      <a:pt x="96" y="1372"/>
                      <a:pt x="620" y="1773"/>
                      <a:pt x="1505" y="1773"/>
                    </a:cubicBezTo>
                    <a:cubicBezTo>
                      <a:pt x="1773" y="1773"/>
                      <a:pt x="2074" y="1737"/>
                      <a:pt x="2406" y="1655"/>
                    </a:cubicBezTo>
                    <a:lnTo>
                      <a:pt x="2456" y="1655"/>
                    </a:lnTo>
                    <a:cubicBezTo>
                      <a:pt x="2105" y="953"/>
                      <a:pt x="1504" y="377"/>
                      <a:pt x="8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5733;p45">
                <a:extLst>
                  <a:ext uri="{FF2B5EF4-FFF2-40B4-BE49-F238E27FC236}">
                    <a16:creationId xmlns:a16="http://schemas.microsoft.com/office/drawing/2014/main" id="{3263C052-9982-43E0-B48E-38A557F226BD}"/>
                  </a:ext>
                </a:extLst>
              </p:cNvPr>
              <p:cNvSpPr/>
              <p:nvPr/>
            </p:nvSpPr>
            <p:spPr>
              <a:xfrm>
                <a:off x="7469300" y="3018125"/>
                <a:ext cx="184225" cy="802150"/>
              </a:xfrm>
              <a:custGeom>
                <a:avLst/>
                <a:gdLst/>
                <a:ahLst/>
                <a:cxnLst/>
                <a:rect l="l" t="t" r="r" b="b"/>
                <a:pathLst>
                  <a:path w="7369" h="32086" extrusionOk="0">
                    <a:moveTo>
                      <a:pt x="2281" y="0"/>
                    </a:moveTo>
                    <a:cubicBezTo>
                      <a:pt x="1304" y="25"/>
                      <a:pt x="903" y="3985"/>
                      <a:pt x="802" y="7494"/>
                    </a:cubicBezTo>
                    <a:cubicBezTo>
                      <a:pt x="877" y="9825"/>
                      <a:pt x="0" y="12356"/>
                      <a:pt x="752" y="17644"/>
                    </a:cubicBezTo>
                    <a:cubicBezTo>
                      <a:pt x="1579" y="23459"/>
                      <a:pt x="827" y="29675"/>
                      <a:pt x="1855" y="31604"/>
                    </a:cubicBezTo>
                    <a:cubicBezTo>
                      <a:pt x="2263" y="31765"/>
                      <a:pt x="3144" y="32085"/>
                      <a:pt x="3929" y="32085"/>
                    </a:cubicBezTo>
                    <a:cubicBezTo>
                      <a:pt x="4495" y="32085"/>
                      <a:pt x="5011" y="31919"/>
                      <a:pt x="5263" y="31404"/>
                    </a:cubicBezTo>
                    <a:cubicBezTo>
                      <a:pt x="6968" y="29374"/>
                      <a:pt x="5564" y="23860"/>
                      <a:pt x="5314" y="20477"/>
                    </a:cubicBezTo>
                    <a:cubicBezTo>
                      <a:pt x="5063" y="17093"/>
                      <a:pt x="7369" y="6191"/>
                      <a:pt x="7218" y="777"/>
                    </a:cubicBezTo>
                    <a:cubicBezTo>
                      <a:pt x="6617" y="25"/>
                      <a:pt x="3509" y="0"/>
                      <a:pt x="2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5734;p45">
                <a:extLst>
                  <a:ext uri="{FF2B5EF4-FFF2-40B4-BE49-F238E27FC236}">
                    <a16:creationId xmlns:a16="http://schemas.microsoft.com/office/drawing/2014/main" id="{A4CB5C7F-2F50-4B12-B4E4-6BAC6B322855}"/>
                  </a:ext>
                </a:extLst>
              </p:cNvPr>
              <p:cNvSpPr/>
              <p:nvPr/>
            </p:nvSpPr>
            <p:spPr>
              <a:xfrm>
                <a:off x="7553250" y="3216975"/>
                <a:ext cx="84000" cy="574350"/>
              </a:xfrm>
              <a:custGeom>
                <a:avLst/>
                <a:gdLst/>
                <a:ahLst/>
                <a:cxnLst/>
                <a:rect l="l" t="t" r="r" b="b"/>
                <a:pathLst>
                  <a:path w="3360" h="22974" extrusionOk="0">
                    <a:moveTo>
                      <a:pt x="1899" y="0"/>
                    </a:moveTo>
                    <a:cubicBezTo>
                      <a:pt x="1688" y="0"/>
                      <a:pt x="1503" y="435"/>
                      <a:pt x="1379" y="969"/>
                    </a:cubicBezTo>
                    <a:cubicBezTo>
                      <a:pt x="1" y="7209"/>
                      <a:pt x="1204" y="19791"/>
                      <a:pt x="2131" y="22974"/>
                    </a:cubicBezTo>
                    <a:cubicBezTo>
                      <a:pt x="3184" y="15831"/>
                      <a:pt x="3359" y="6006"/>
                      <a:pt x="2582" y="1720"/>
                    </a:cubicBezTo>
                    <a:cubicBezTo>
                      <a:pt x="2354" y="454"/>
                      <a:pt x="2113" y="0"/>
                      <a:pt x="1899" y="0"/>
                    </a:cubicBezTo>
                    <a:close/>
                  </a:path>
                </a:pathLst>
              </a:custGeom>
              <a:solidFill>
                <a:srgbClr val="F9A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5735;p45">
                <a:extLst>
                  <a:ext uri="{FF2B5EF4-FFF2-40B4-BE49-F238E27FC236}">
                    <a16:creationId xmlns:a16="http://schemas.microsoft.com/office/drawing/2014/main" id="{5D5B429A-7182-4C67-8223-67EA1A685C67}"/>
                  </a:ext>
                </a:extLst>
              </p:cNvPr>
              <p:cNvSpPr/>
              <p:nvPr/>
            </p:nvSpPr>
            <p:spPr>
              <a:xfrm>
                <a:off x="7554750" y="3835200"/>
                <a:ext cx="173975" cy="104925"/>
              </a:xfrm>
              <a:custGeom>
                <a:avLst/>
                <a:gdLst/>
                <a:ahLst/>
                <a:cxnLst/>
                <a:rect l="l" t="t" r="r" b="b"/>
                <a:pathLst>
                  <a:path w="6959" h="4197" extrusionOk="0">
                    <a:moveTo>
                      <a:pt x="5021" y="0"/>
                    </a:moveTo>
                    <a:cubicBezTo>
                      <a:pt x="4106" y="0"/>
                      <a:pt x="2847" y="1263"/>
                      <a:pt x="1545" y="1728"/>
                    </a:cubicBezTo>
                    <a:cubicBezTo>
                      <a:pt x="968" y="1954"/>
                      <a:pt x="141" y="2380"/>
                      <a:pt x="66" y="3057"/>
                    </a:cubicBezTo>
                    <a:cubicBezTo>
                      <a:pt x="0" y="3627"/>
                      <a:pt x="644" y="4196"/>
                      <a:pt x="1912" y="4196"/>
                    </a:cubicBezTo>
                    <a:cubicBezTo>
                      <a:pt x="2094" y="4196"/>
                      <a:pt x="2289" y="4185"/>
                      <a:pt x="2497" y="4160"/>
                    </a:cubicBezTo>
                    <a:cubicBezTo>
                      <a:pt x="3500" y="4034"/>
                      <a:pt x="5956" y="3057"/>
                      <a:pt x="6457" y="2230"/>
                    </a:cubicBezTo>
                    <a:cubicBezTo>
                      <a:pt x="6958" y="1378"/>
                      <a:pt x="6131" y="250"/>
                      <a:pt x="5229" y="24"/>
                    </a:cubicBezTo>
                    <a:cubicBezTo>
                      <a:pt x="5162" y="8"/>
                      <a:pt x="5093" y="0"/>
                      <a:pt x="5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5736;p45">
                <a:extLst>
                  <a:ext uri="{FF2B5EF4-FFF2-40B4-BE49-F238E27FC236}">
                    <a16:creationId xmlns:a16="http://schemas.microsoft.com/office/drawing/2014/main" id="{C6C0B5D7-A245-410A-A833-2BCCC41BC4D7}"/>
                  </a:ext>
                </a:extLst>
              </p:cNvPr>
              <p:cNvSpPr/>
              <p:nvPr/>
            </p:nvSpPr>
            <p:spPr>
              <a:xfrm>
                <a:off x="7557650" y="3835200"/>
                <a:ext cx="161675" cy="92050"/>
              </a:xfrm>
              <a:custGeom>
                <a:avLst/>
                <a:gdLst/>
                <a:ahLst/>
                <a:cxnLst/>
                <a:rect l="l" t="t" r="r" b="b"/>
                <a:pathLst>
                  <a:path w="6467" h="3682" extrusionOk="0">
                    <a:moveTo>
                      <a:pt x="4905" y="0"/>
                    </a:moveTo>
                    <a:cubicBezTo>
                      <a:pt x="3990" y="0"/>
                      <a:pt x="2731" y="1263"/>
                      <a:pt x="1429" y="1728"/>
                    </a:cubicBezTo>
                    <a:cubicBezTo>
                      <a:pt x="902" y="1929"/>
                      <a:pt x="226" y="2280"/>
                      <a:pt x="0" y="2831"/>
                    </a:cubicBezTo>
                    <a:cubicBezTo>
                      <a:pt x="147" y="3291"/>
                      <a:pt x="747" y="3682"/>
                      <a:pt x="1772" y="3682"/>
                    </a:cubicBezTo>
                    <a:cubicBezTo>
                      <a:pt x="1975" y="3682"/>
                      <a:pt x="2195" y="3666"/>
                      <a:pt x="2431" y="3633"/>
                    </a:cubicBezTo>
                    <a:cubicBezTo>
                      <a:pt x="3409" y="3508"/>
                      <a:pt x="5865" y="2555"/>
                      <a:pt x="6366" y="1728"/>
                    </a:cubicBezTo>
                    <a:cubicBezTo>
                      <a:pt x="6416" y="1628"/>
                      <a:pt x="6441" y="1553"/>
                      <a:pt x="6466" y="1453"/>
                    </a:cubicBezTo>
                    <a:cubicBezTo>
                      <a:pt x="6366" y="801"/>
                      <a:pt x="5765" y="200"/>
                      <a:pt x="5113" y="24"/>
                    </a:cubicBezTo>
                    <a:cubicBezTo>
                      <a:pt x="5046" y="8"/>
                      <a:pt x="4977" y="0"/>
                      <a:pt x="4905" y="0"/>
                    </a:cubicBezTo>
                    <a:close/>
                  </a:path>
                </a:pathLst>
              </a:custGeom>
              <a:solidFill>
                <a:srgbClr val="394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5737;p45">
                <a:extLst>
                  <a:ext uri="{FF2B5EF4-FFF2-40B4-BE49-F238E27FC236}">
                    <a16:creationId xmlns:a16="http://schemas.microsoft.com/office/drawing/2014/main" id="{5DEE58B4-2B07-4E42-889D-E696A7FFAF68}"/>
                  </a:ext>
                </a:extLst>
              </p:cNvPr>
              <p:cNvSpPr/>
              <p:nvPr/>
            </p:nvSpPr>
            <p:spPr>
              <a:xfrm>
                <a:off x="7609650" y="3869000"/>
                <a:ext cx="60175" cy="12550"/>
              </a:xfrm>
              <a:custGeom>
                <a:avLst/>
                <a:gdLst/>
                <a:ahLst/>
                <a:cxnLst/>
                <a:rect l="l" t="t" r="r" b="b"/>
                <a:pathLst>
                  <a:path w="2407" h="502" fill="none" extrusionOk="0">
                    <a:moveTo>
                      <a:pt x="0" y="76"/>
                    </a:moveTo>
                    <a:cubicBezTo>
                      <a:pt x="627" y="0"/>
                      <a:pt x="1529" y="76"/>
                      <a:pt x="2406" y="502"/>
                    </a:cubicBezTo>
                  </a:path>
                </a:pathLst>
              </a:custGeom>
              <a:noFill/>
              <a:ln w="5650" cap="rnd" cmpd="sng">
                <a:solidFill>
                  <a:srgbClr val="FFFFFF"/>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5738;p45">
                <a:extLst>
                  <a:ext uri="{FF2B5EF4-FFF2-40B4-BE49-F238E27FC236}">
                    <a16:creationId xmlns:a16="http://schemas.microsoft.com/office/drawing/2014/main" id="{1D96DD0F-D825-4ED2-96EA-1785004C16D7}"/>
                  </a:ext>
                </a:extLst>
              </p:cNvPr>
              <p:cNvSpPr/>
              <p:nvPr/>
            </p:nvSpPr>
            <p:spPr>
              <a:xfrm>
                <a:off x="7609650" y="3870875"/>
                <a:ext cx="26325" cy="30100"/>
              </a:xfrm>
              <a:custGeom>
                <a:avLst/>
                <a:gdLst/>
                <a:ahLst/>
                <a:cxnLst/>
                <a:rect l="l" t="t" r="r" b="b"/>
                <a:pathLst>
                  <a:path w="1053" h="1204" fill="none" extrusionOk="0">
                    <a:moveTo>
                      <a:pt x="0" y="1"/>
                    </a:moveTo>
                    <a:cubicBezTo>
                      <a:pt x="276" y="1"/>
                      <a:pt x="878" y="778"/>
                      <a:pt x="1053" y="1204"/>
                    </a:cubicBezTo>
                  </a:path>
                </a:pathLst>
              </a:custGeom>
              <a:noFill/>
              <a:ln w="5650" cap="rnd" cmpd="sng">
                <a:solidFill>
                  <a:srgbClr val="FFFFFF"/>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5739;p45">
                <a:extLst>
                  <a:ext uri="{FF2B5EF4-FFF2-40B4-BE49-F238E27FC236}">
                    <a16:creationId xmlns:a16="http://schemas.microsoft.com/office/drawing/2014/main" id="{7A726428-F6E7-4BB5-BE75-15FA3F9873A0}"/>
                  </a:ext>
                </a:extLst>
              </p:cNvPr>
              <p:cNvSpPr/>
              <p:nvPr/>
            </p:nvSpPr>
            <p:spPr>
              <a:xfrm>
                <a:off x="7629075" y="3860225"/>
                <a:ext cx="23825" cy="30725"/>
              </a:xfrm>
              <a:custGeom>
                <a:avLst/>
                <a:gdLst/>
                <a:ahLst/>
                <a:cxnLst/>
                <a:rect l="l" t="t" r="r" b="b"/>
                <a:pathLst>
                  <a:path w="953" h="1229" fill="none" extrusionOk="0">
                    <a:moveTo>
                      <a:pt x="0" y="1"/>
                    </a:moveTo>
                    <a:cubicBezTo>
                      <a:pt x="376" y="201"/>
                      <a:pt x="877" y="803"/>
                      <a:pt x="953" y="1229"/>
                    </a:cubicBezTo>
                  </a:path>
                </a:pathLst>
              </a:custGeom>
              <a:noFill/>
              <a:ln w="5650" cap="rnd" cmpd="sng">
                <a:solidFill>
                  <a:srgbClr val="FFFFFF"/>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5740;p45">
                <a:extLst>
                  <a:ext uri="{FF2B5EF4-FFF2-40B4-BE49-F238E27FC236}">
                    <a16:creationId xmlns:a16="http://schemas.microsoft.com/office/drawing/2014/main" id="{6EB9B7E6-F7DB-42A4-AC3F-384B2D04B82F}"/>
                  </a:ext>
                </a:extLst>
              </p:cNvPr>
              <p:cNvSpPr/>
              <p:nvPr/>
            </p:nvSpPr>
            <p:spPr>
              <a:xfrm>
                <a:off x="7593350" y="3876525"/>
                <a:ext cx="58925" cy="14425"/>
              </a:xfrm>
              <a:custGeom>
                <a:avLst/>
                <a:gdLst/>
                <a:ahLst/>
                <a:cxnLst/>
                <a:rect l="l" t="t" r="r" b="b"/>
                <a:pathLst>
                  <a:path w="2357" h="577" fill="none" extrusionOk="0">
                    <a:moveTo>
                      <a:pt x="1" y="75"/>
                    </a:moveTo>
                    <a:cubicBezTo>
                      <a:pt x="452" y="0"/>
                      <a:pt x="1479" y="151"/>
                      <a:pt x="2357" y="577"/>
                    </a:cubicBezTo>
                  </a:path>
                </a:pathLst>
              </a:custGeom>
              <a:noFill/>
              <a:ln w="5650" cap="rnd" cmpd="sng">
                <a:solidFill>
                  <a:srgbClr val="FFFFFF"/>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5741;p45">
                <a:extLst>
                  <a:ext uri="{FF2B5EF4-FFF2-40B4-BE49-F238E27FC236}">
                    <a16:creationId xmlns:a16="http://schemas.microsoft.com/office/drawing/2014/main" id="{18B7F7A4-63F8-429F-B601-CB914CDD1EF7}"/>
                  </a:ext>
                </a:extLst>
              </p:cNvPr>
              <p:cNvSpPr/>
              <p:nvPr/>
            </p:nvSpPr>
            <p:spPr>
              <a:xfrm>
                <a:off x="7557650" y="3884675"/>
                <a:ext cx="61425" cy="44600"/>
              </a:xfrm>
              <a:custGeom>
                <a:avLst/>
                <a:gdLst/>
                <a:ahLst/>
                <a:cxnLst/>
                <a:rect l="l" t="t" r="r" b="b"/>
                <a:pathLst>
                  <a:path w="2457" h="1784" extrusionOk="0">
                    <a:moveTo>
                      <a:pt x="877" y="0"/>
                    </a:moveTo>
                    <a:cubicBezTo>
                      <a:pt x="501" y="201"/>
                      <a:pt x="150" y="501"/>
                      <a:pt x="0" y="852"/>
                    </a:cubicBezTo>
                    <a:cubicBezTo>
                      <a:pt x="115" y="1369"/>
                      <a:pt x="624" y="1783"/>
                      <a:pt x="1505" y="1783"/>
                    </a:cubicBezTo>
                    <a:cubicBezTo>
                      <a:pt x="1778" y="1783"/>
                      <a:pt x="2087" y="1743"/>
                      <a:pt x="2431" y="1654"/>
                    </a:cubicBezTo>
                    <a:lnTo>
                      <a:pt x="2456" y="1654"/>
                    </a:lnTo>
                    <a:cubicBezTo>
                      <a:pt x="2105" y="952"/>
                      <a:pt x="1529" y="401"/>
                      <a:pt x="8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5742;p45">
                <a:extLst>
                  <a:ext uri="{FF2B5EF4-FFF2-40B4-BE49-F238E27FC236}">
                    <a16:creationId xmlns:a16="http://schemas.microsoft.com/office/drawing/2014/main" id="{15FE0D22-C182-41C8-AC44-ACB03DCC6F6C}"/>
                  </a:ext>
                </a:extLst>
              </p:cNvPr>
              <p:cNvSpPr/>
              <p:nvPr/>
            </p:nvSpPr>
            <p:spPr>
              <a:xfrm>
                <a:off x="7580825" y="3049350"/>
                <a:ext cx="259425" cy="822675"/>
              </a:xfrm>
              <a:custGeom>
                <a:avLst/>
                <a:gdLst/>
                <a:ahLst/>
                <a:cxnLst/>
                <a:rect l="l" t="t" r="r" b="b"/>
                <a:pathLst>
                  <a:path w="10377" h="32907" extrusionOk="0">
                    <a:moveTo>
                      <a:pt x="4426" y="1"/>
                    </a:moveTo>
                    <a:cubicBezTo>
                      <a:pt x="2936" y="1"/>
                      <a:pt x="1052" y="707"/>
                      <a:pt x="201" y="1358"/>
                    </a:cubicBezTo>
                    <a:cubicBezTo>
                      <a:pt x="0" y="3714"/>
                      <a:pt x="527" y="12636"/>
                      <a:pt x="727" y="19779"/>
                    </a:cubicBezTo>
                    <a:cubicBezTo>
                      <a:pt x="926" y="26931"/>
                      <a:pt x="829" y="32337"/>
                      <a:pt x="1754" y="32337"/>
                    </a:cubicBezTo>
                    <a:cubicBezTo>
                      <a:pt x="1763" y="32337"/>
                      <a:pt x="1771" y="32336"/>
                      <a:pt x="1780" y="32335"/>
                    </a:cubicBezTo>
                    <a:cubicBezTo>
                      <a:pt x="2305" y="32740"/>
                      <a:pt x="3036" y="32906"/>
                      <a:pt x="3720" y="32906"/>
                    </a:cubicBezTo>
                    <a:cubicBezTo>
                      <a:pt x="4602" y="32906"/>
                      <a:pt x="5406" y="32630"/>
                      <a:pt x="5589" y="32235"/>
                    </a:cubicBezTo>
                    <a:cubicBezTo>
                      <a:pt x="7093" y="31533"/>
                      <a:pt x="4963" y="22436"/>
                      <a:pt x="4712" y="19052"/>
                    </a:cubicBezTo>
                    <a:cubicBezTo>
                      <a:pt x="4437" y="15669"/>
                      <a:pt x="10376" y="8826"/>
                      <a:pt x="6191" y="631"/>
                    </a:cubicBezTo>
                    <a:cubicBezTo>
                      <a:pt x="5822" y="179"/>
                      <a:pt x="5174" y="1"/>
                      <a:pt x="4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5743;p45">
                <a:extLst>
                  <a:ext uri="{FF2B5EF4-FFF2-40B4-BE49-F238E27FC236}">
                    <a16:creationId xmlns:a16="http://schemas.microsoft.com/office/drawing/2014/main" id="{EF63403C-4807-4AA4-8BF9-B7725D31AFC4}"/>
                  </a:ext>
                </a:extLst>
              </p:cNvPr>
              <p:cNvSpPr/>
              <p:nvPr/>
            </p:nvSpPr>
            <p:spPr>
              <a:xfrm>
                <a:off x="7408525" y="2755550"/>
                <a:ext cx="342750" cy="393775"/>
              </a:xfrm>
              <a:custGeom>
                <a:avLst/>
                <a:gdLst/>
                <a:ahLst/>
                <a:cxnLst/>
                <a:rect l="l" t="t" r="r" b="b"/>
                <a:pathLst>
                  <a:path w="13710" h="15751" extrusionOk="0">
                    <a:moveTo>
                      <a:pt x="2326" y="1"/>
                    </a:moveTo>
                    <a:cubicBezTo>
                      <a:pt x="1870" y="1"/>
                      <a:pt x="1368" y="129"/>
                      <a:pt x="1053" y="378"/>
                    </a:cubicBezTo>
                    <a:cubicBezTo>
                      <a:pt x="0" y="1230"/>
                      <a:pt x="1153" y="2809"/>
                      <a:pt x="1354" y="3837"/>
                    </a:cubicBezTo>
                    <a:cubicBezTo>
                      <a:pt x="1579" y="5065"/>
                      <a:pt x="877" y="6669"/>
                      <a:pt x="1153" y="7796"/>
                    </a:cubicBezTo>
                    <a:cubicBezTo>
                      <a:pt x="1780" y="10378"/>
                      <a:pt x="4486" y="11255"/>
                      <a:pt x="2331" y="14363"/>
                    </a:cubicBezTo>
                    <a:cubicBezTo>
                      <a:pt x="2867" y="15260"/>
                      <a:pt x="4334" y="15751"/>
                      <a:pt x="6123" y="15751"/>
                    </a:cubicBezTo>
                    <a:cubicBezTo>
                      <a:pt x="8434" y="15751"/>
                      <a:pt x="11282" y="14932"/>
                      <a:pt x="13359" y="13110"/>
                    </a:cubicBezTo>
                    <a:cubicBezTo>
                      <a:pt x="13484" y="10654"/>
                      <a:pt x="13710" y="6243"/>
                      <a:pt x="13359" y="4112"/>
                    </a:cubicBezTo>
                    <a:cubicBezTo>
                      <a:pt x="12933" y="1380"/>
                      <a:pt x="10451" y="1055"/>
                      <a:pt x="8196" y="453"/>
                    </a:cubicBezTo>
                    <a:lnTo>
                      <a:pt x="8196" y="453"/>
                    </a:lnTo>
                    <a:cubicBezTo>
                      <a:pt x="8378" y="1623"/>
                      <a:pt x="6698" y="2395"/>
                      <a:pt x="5176" y="2395"/>
                    </a:cubicBezTo>
                    <a:cubicBezTo>
                      <a:pt x="3764" y="2395"/>
                      <a:pt x="2487" y="1731"/>
                      <a:pt x="2958" y="102"/>
                    </a:cubicBezTo>
                    <a:cubicBezTo>
                      <a:pt x="2780" y="34"/>
                      <a:pt x="2559" y="1"/>
                      <a:pt x="2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5744;p45">
                <a:extLst>
                  <a:ext uri="{FF2B5EF4-FFF2-40B4-BE49-F238E27FC236}">
                    <a16:creationId xmlns:a16="http://schemas.microsoft.com/office/drawing/2014/main" id="{AE3CDACD-9609-4B75-9DF1-E3BE97121996}"/>
                  </a:ext>
                </a:extLst>
              </p:cNvPr>
              <p:cNvSpPr/>
              <p:nvPr/>
            </p:nvSpPr>
            <p:spPr>
              <a:xfrm>
                <a:off x="7466800" y="2974575"/>
                <a:ext cx="286025" cy="186275"/>
              </a:xfrm>
              <a:custGeom>
                <a:avLst/>
                <a:gdLst/>
                <a:ahLst/>
                <a:cxnLst/>
                <a:rect l="l" t="t" r="r" b="b"/>
                <a:pathLst>
                  <a:path w="11441" h="7451" extrusionOk="0">
                    <a:moveTo>
                      <a:pt x="9434" y="0"/>
                    </a:moveTo>
                    <a:cubicBezTo>
                      <a:pt x="9055" y="0"/>
                      <a:pt x="8604" y="163"/>
                      <a:pt x="8070" y="539"/>
                    </a:cubicBezTo>
                    <a:cubicBezTo>
                      <a:pt x="6270" y="1796"/>
                      <a:pt x="4316" y="2239"/>
                      <a:pt x="2782" y="2239"/>
                    </a:cubicBezTo>
                    <a:cubicBezTo>
                      <a:pt x="1625" y="2239"/>
                      <a:pt x="707" y="1987"/>
                      <a:pt x="276" y="1642"/>
                    </a:cubicBezTo>
                    <a:lnTo>
                      <a:pt x="276" y="1642"/>
                    </a:lnTo>
                    <a:cubicBezTo>
                      <a:pt x="351" y="2294"/>
                      <a:pt x="952" y="3847"/>
                      <a:pt x="0" y="5602"/>
                    </a:cubicBezTo>
                    <a:cubicBezTo>
                      <a:pt x="984" y="6752"/>
                      <a:pt x="2965" y="7451"/>
                      <a:pt x="5289" y="7451"/>
                    </a:cubicBezTo>
                    <a:cubicBezTo>
                      <a:pt x="7168" y="7451"/>
                      <a:pt x="9270" y="6995"/>
                      <a:pt x="11253" y="5953"/>
                    </a:cubicBezTo>
                    <a:cubicBezTo>
                      <a:pt x="11440" y="3873"/>
                      <a:pt x="11282" y="0"/>
                      <a:pt x="9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5745;p45">
                <a:extLst>
                  <a:ext uri="{FF2B5EF4-FFF2-40B4-BE49-F238E27FC236}">
                    <a16:creationId xmlns:a16="http://schemas.microsoft.com/office/drawing/2014/main" id="{AEE92A2B-5008-49A5-8D13-442B72E3071C}"/>
                  </a:ext>
                </a:extLst>
              </p:cNvPr>
              <p:cNvSpPr/>
              <p:nvPr/>
            </p:nvSpPr>
            <p:spPr>
              <a:xfrm>
                <a:off x="7478700" y="2649075"/>
                <a:ext cx="99950" cy="152725"/>
              </a:xfrm>
              <a:custGeom>
                <a:avLst/>
                <a:gdLst/>
                <a:ahLst/>
                <a:cxnLst/>
                <a:rect l="l" t="t" r="r" b="b"/>
                <a:pathLst>
                  <a:path w="3998" h="6109" extrusionOk="0">
                    <a:moveTo>
                      <a:pt x="3334" y="0"/>
                    </a:moveTo>
                    <a:lnTo>
                      <a:pt x="0" y="376"/>
                    </a:lnTo>
                    <a:lnTo>
                      <a:pt x="552" y="4988"/>
                    </a:lnTo>
                    <a:cubicBezTo>
                      <a:pt x="639" y="5766"/>
                      <a:pt x="1326" y="6108"/>
                      <a:pt x="2055" y="6108"/>
                    </a:cubicBezTo>
                    <a:cubicBezTo>
                      <a:pt x="2992" y="6108"/>
                      <a:pt x="3998" y="5542"/>
                      <a:pt x="3885" y="4612"/>
                    </a:cubicBezTo>
                    <a:lnTo>
                      <a:pt x="3334" y="0"/>
                    </a:lnTo>
                    <a:close/>
                  </a:path>
                </a:pathLst>
              </a:custGeom>
              <a:solidFill>
                <a:srgbClr val="EB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5746;p45">
                <a:extLst>
                  <a:ext uri="{FF2B5EF4-FFF2-40B4-BE49-F238E27FC236}">
                    <a16:creationId xmlns:a16="http://schemas.microsoft.com/office/drawing/2014/main" id="{78865E12-717C-4CD7-BE83-15F9D9D7661B}"/>
                  </a:ext>
                </a:extLst>
              </p:cNvPr>
              <p:cNvSpPr/>
              <p:nvPr/>
            </p:nvSpPr>
            <p:spPr>
              <a:xfrm>
                <a:off x="7419800" y="2481125"/>
                <a:ext cx="241250" cy="251350"/>
              </a:xfrm>
              <a:custGeom>
                <a:avLst/>
                <a:gdLst/>
                <a:ahLst/>
                <a:cxnLst/>
                <a:rect l="l" t="t" r="r" b="b"/>
                <a:pathLst>
                  <a:path w="9650" h="10054" extrusionOk="0">
                    <a:moveTo>
                      <a:pt x="5108" y="0"/>
                    </a:moveTo>
                    <a:cubicBezTo>
                      <a:pt x="4809" y="0"/>
                      <a:pt x="4485" y="17"/>
                      <a:pt x="4136" y="52"/>
                    </a:cubicBezTo>
                    <a:cubicBezTo>
                      <a:pt x="802" y="402"/>
                      <a:pt x="0" y="3059"/>
                      <a:pt x="376" y="5741"/>
                    </a:cubicBezTo>
                    <a:cubicBezTo>
                      <a:pt x="751" y="8226"/>
                      <a:pt x="1872" y="10053"/>
                      <a:pt x="3903" y="10053"/>
                    </a:cubicBezTo>
                    <a:cubicBezTo>
                      <a:pt x="4043" y="10053"/>
                      <a:pt x="4187" y="10044"/>
                      <a:pt x="4336" y="10027"/>
                    </a:cubicBezTo>
                    <a:cubicBezTo>
                      <a:pt x="6617" y="9751"/>
                      <a:pt x="9649" y="6067"/>
                      <a:pt x="9023" y="3510"/>
                    </a:cubicBezTo>
                    <a:cubicBezTo>
                      <a:pt x="8485" y="1224"/>
                      <a:pt x="7646" y="0"/>
                      <a:pt x="5108" y="0"/>
                    </a:cubicBez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5747;p45">
                <a:extLst>
                  <a:ext uri="{FF2B5EF4-FFF2-40B4-BE49-F238E27FC236}">
                    <a16:creationId xmlns:a16="http://schemas.microsoft.com/office/drawing/2014/main" id="{762A3C0A-66BF-4128-A315-C290B1D627CA}"/>
                  </a:ext>
                </a:extLst>
              </p:cNvPr>
              <p:cNvSpPr/>
              <p:nvPr/>
            </p:nvSpPr>
            <p:spPr>
              <a:xfrm>
                <a:off x="7578950" y="2580550"/>
                <a:ext cx="43250" cy="56225"/>
              </a:xfrm>
              <a:custGeom>
                <a:avLst/>
                <a:gdLst/>
                <a:ahLst/>
                <a:cxnLst/>
                <a:rect l="l" t="t" r="r" b="b"/>
                <a:pathLst>
                  <a:path w="1730" h="2249" extrusionOk="0">
                    <a:moveTo>
                      <a:pt x="960" y="1"/>
                    </a:moveTo>
                    <a:cubicBezTo>
                      <a:pt x="585" y="1"/>
                      <a:pt x="193" y="408"/>
                      <a:pt x="101" y="987"/>
                    </a:cubicBezTo>
                    <a:cubicBezTo>
                      <a:pt x="0" y="1588"/>
                      <a:pt x="251" y="2165"/>
                      <a:pt x="652" y="2240"/>
                    </a:cubicBezTo>
                    <a:cubicBezTo>
                      <a:pt x="685" y="2246"/>
                      <a:pt x="717" y="2249"/>
                      <a:pt x="750" y="2249"/>
                    </a:cubicBezTo>
                    <a:cubicBezTo>
                      <a:pt x="1142" y="2249"/>
                      <a:pt x="1514" y="1843"/>
                      <a:pt x="1629" y="1288"/>
                    </a:cubicBezTo>
                    <a:cubicBezTo>
                      <a:pt x="1730" y="661"/>
                      <a:pt x="1479" y="110"/>
                      <a:pt x="1053" y="9"/>
                    </a:cubicBezTo>
                    <a:cubicBezTo>
                      <a:pt x="1022" y="4"/>
                      <a:pt x="991" y="1"/>
                      <a:pt x="960" y="1"/>
                    </a:cubicBez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5748;p45">
                <a:extLst>
                  <a:ext uri="{FF2B5EF4-FFF2-40B4-BE49-F238E27FC236}">
                    <a16:creationId xmlns:a16="http://schemas.microsoft.com/office/drawing/2014/main" id="{76DAB2DB-1A21-4365-9B9E-930B4BB2B8CB}"/>
                  </a:ext>
                </a:extLst>
              </p:cNvPr>
              <p:cNvSpPr/>
              <p:nvPr/>
            </p:nvSpPr>
            <p:spPr>
              <a:xfrm>
                <a:off x="7380225" y="2465300"/>
                <a:ext cx="332775" cy="246250"/>
              </a:xfrm>
              <a:custGeom>
                <a:avLst/>
                <a:gdLst/>
                <a:ahLst/>
                <a:cxnLst/>
                <a:rect l="l" t="t" r="r" b="b"/>
                <a:pathLst>
                  <a:path w="13311" h="9850" extrusionOk="0">
                    <a:moveTo>
                      <a:pt x="5504" y="0"/>
                    </a:moveTo>
                    <a:cubicBezTo>
                      <a:pt x="1800" y="0"/>
                      <a:pt x="1" y="2765"/>
                      <a:pt x="1819" y="2765"/>
                    </a:cubicBezTo>
                    <a:cubicBezTo>
                      <a:pt x="1832" y="2765"/>
                      <a:pt x="1845" y="2765"/>
                      <a:pt x="1859" y="2765"/>
                    </a:cubicBezTo>
                    <a:cubicBezTo>
                      <a:pt x="1885" y="2760"/>
                      <a:pt x="1917" y="2758"/>
                      <a:pt x="1953" y="2758"/>
                    </a:cubicBezTo>
                    <a:cubicBezTo>
                      <a:pt x="3071" y="2758"/>
                      <a:pt x="8908" y="4995"/>
                      <a:pt x="9879" y="9607"/>
                    </a:cubicBezTo>
                    <a:cubicBezTo>
                      <a:pt x="9913" y="9773"/>
                      <a:pt x="9974" y="9850"/>
                      <a:pt x="10051" y="9850"/>
                    </a:cubicBezTo>
                    <a:cubicBezTo>
                      <a:pt x="10827" y="9850"/>
                      <a:pt x="13310" y="2216"/>
                      <a:pt x="8275" y="484"/>
                    </a:cubicBezTo>
                    <a:cubicBezTo>
                      <a:pt x="7268" y="141"/>
                      <a:pt x="6337" y="0"/>
                      <a:pt x="5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5749;p45">
                <a:extLst>
                  <a:ext uri="{FF2B5EF4-FFF2-40B4-BE49-F238E27FC236}">
                    <a16:creationId xmlns:a16="http://schemas.microsoft.com/office/drawing/2014/main" id="{7AB65CB0-9621-4FEF-AB0D-937B219B014F}"/>
                  </a:ext>
                </a:extLst>
              </p:cNvPr>
              <p:cNvSpPr/>
              <p:nvPr/>
            </p:nvSpPr>
            <p:spPr>
              <a:xfrm>
                <a:off x="7569550" y="2580125"/>
                <a:ext cx="34475" cy="69625"/>
              </a:xfrm>
              <a:custGeom>
                <a:avLst/>
                <a:gdLst/>
                <a:ahLst/>
                <a:cxnLst/>
                <a:rect l="l" t="t" r="r" b="b"/>
                <a:pathLst>
                  <a:path w="1379" h="2785" extrusionOk="0">
                    <a:moveTo>
                      <a:pt x="623" y="1"/>
                    </a:moveTo>
                    <a:cubicBezTo>
                      <a:pt x="616" y="1"/>
                      <a:pt x="609" y="1"/>
                      <a:pt x="602" y="1"/>
                    </a:cubicBezTo>
                    <a:cubicBezTo>
                      <a:pt x="251" y="26"/>
                      <a:pt x="0" y="678"/>
                      <a:pt x="50" y="1455"/>
                    </a:cubicBezTo>
                    <a:cubicBezTo>
                      <a:pt x="124" y="2192"/>
                      <a:pt x="438" y="2784"/>
                      <a:pt x="781" y="2784"/>
                    </a:cubicBezTo>
                    <a:cubicBezTo>
                      <a:pt x="788" y="2784"/>
                      <a:pt x="795" y="2784"/>
                      <a:pt x="802" y="2783"/>
                    </a:cubicBezTo>
                    <a:cubicBezTo>
                      <a:pt x="1153" y="2758"/>
                      <a:pt x="1379" y="2132"/>
                      <a:pt x="1329" y="1355"/>
                    </a:cubicBezTo>
                    <a:cubicBezTo>
                      <a:pt x="1280" y="593"/>
                      <a:pt x="966" y="1"/>
                      <a:pt x="623" y="1"/>
                    </a:cubicBez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5750;p45">
                <a:extLst>
                  <a:ext uri="{FF2B5EF4-FFF2-40B4-BE49-F238E27FC236}">
                    <a16:creationId xmlns:a16="http://schemas.microsoft.com/office/drawing/2014/main" id="{F2928409-117F-4155-9368-AD7F31293EFB}"/>
                  </a:ext>
                </a:extLst>
              </p:cNvPr>
              <p:cNvSpPr/>
              <p:nvPr/>
            </p:nvSpPr>
            <p:spPr>
              <a:xfrm>
                <a:off x="6533200" y="2730525"/>
                <a:ext cx="798900" cy="1632225"/>
              </a:xfrm>
              <a:custGeom>
                <a:avLst/>
                <a:gdLst/>
                <a:ahLst/>
                <a:cxnLst/>
                <a:rect l="l" t="t" r="r" b="b"/>
                <a:pathLst>
                  <a:path w="31956" h="65289" extrusionOk="0">
                    <a:moveTo>
                      <a:pt x="23860" y="0"/>
                    </a:moveTo>
                    <a:lnTo>
                      <a:pt x="16492" y="3710"/>
                    </a:lnTo>
                    <a:lnTo>
                      <a:pt x="14637" y="17394"/>
                    </a:lnTo>
                    <a:lnTo>
                      <a:pt x="0" y="24762"/>
                    </a:lnTo>
                    <a:lnTo>
                      <a:pt x="0" y="34286"/>
                    </a:lnTo>
                    <a:lnTo>
                      <a:pt x="13234" y="27620"/>
                    </a:lnTo>
                    <a:lnTo>
                      <a:pt x="13234" y="27620"/>
                    </a:lnTo>
                    <a:lnTo>
                      <a:pt x="11354" y="41404"/>
                    </a:lnTo>
                    <a:lnTo>
                      <a:pt x="0" y="47118"/>
                    </a:lnTo>
                    <a:lnTo>
                      <a:pt x="0" y="56642"/>
                    </a:lnTo>
                    <a:lnTo>
                      <a:pt x="9975" y="51630"/>
                    </a:lnTo>
                    <a:lnTo>
                      <a:pt x="8121" y="65289"/>
                    </a:lnTo>
                    <a:lnTo>
                      <a:pt x="8121" y="65289"/>
                    </a:lnTo>
                    <a:lnTo>
                      <a:pt x="15464" y="61605"/>
                    </a:lnTo>
                    <a:lnTo>
                      <a:pt x="17344" y="47920"/>
                    </a:lnTo>
                    <a:lnTo>
                      <a:pt x="31956" y="40552"/>
                    </a:lnTo>
                    <a:lnTo>
                      <a:pt x="31956" y="31028"/>
                    </a:lnTo>
                    <a:lnTo>
                      <a:pt x="18722" y="37695"/>
                    </a:lnTo>
                    <a:lnTo>
                      <a:pt x="20602" y="23910"/>
                    </a:lnTo>
                    <a:lnTo>
                      <a:pt x="31956" y="18196"/>
                    </a:lnTo>
                    <a:lnTo>
                      <a:pt x="31956" y="8672"/>
                    </a:lnTo>
                    <a:lnTo>
                      <a:pt x="21981" y="13685"/>
                    </a:lnTo>
                    <a:lnTo>
                      <a:pt x="23860" y="0"/>
                    </a:lnTo>
                    <a:close/>
                  </a:path>
                </a:pathLst>
              </a:custGeom>
              <a:solidFill>
                <a:srgbClr val="33B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5751;p45">
                <a:extLst>
                  <a:ext uri="{FF2B5EF4-FFF2-40B4-BE49-F238E27FC236}">
                    <a16:creationId xmlns:a16="http://schemas.microsoft.com/office/drawing/2014/main" id="{0C877AB5-E1C0-47F4-967F-2EC563E60565}"/>
                  </a:ext>
                </a:extLst>
              </p:cNvPr>
              <p:cNvSpPr/>
              <p:nvPr/>
            </p:nvSpPr>
            <p:spPr>
              <a:xfrm>
                <a:off x="7082700" y="2947325"/>
                <a:ext cx="431100" cy="216800"/>
              </a:xfrm>
              <a:custGeom>
                <a:avLst/>
                <a:gdLst/>
                <a:ahLst/>
                <a:cxnLst/>
                <a:rect l="l" t="t" r="r" b="b"/>
                <a:pathLst>
                  <a:path w="17244" h="8672" extrusionOk="0">
                    <a:moveTo>
                      <a:pt x="9976" y="0"/>
                    </a:moveTo>
                    <a:lnTo>
                      <a:pt x="1" y="5013"/>
                    </a:lnTo>
                    <a:lnTo>
                      <a:pt x="7294" y="8672"/>
                    </a:lnTo>
                    <a:lnTo>
                      <a:pt x="17244" y="3659"/>
                    </a:lnTo>
                    <a:lnTo>
                      <a:pt x="99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5752;p45">
                <a:extLst>
                  <a:ext uri="{FF2B5EF4-FFF2-40B4-BE49-F238E27FC236}">
                    <a16:creationId xmlns:a16="http://schemas.microsoft.com/office/drawing/2014/main" id="{EBF0D409-F16C-4AE1-8EDE-633684028D7A}"/>
                  </a:ext>
                </a:extLst>
              </p:cNvPr>
              <p:cNvSpPr/>
              <p:nvPr/>
            </p:nvSpPr>
            <p:spPr>
              <a:xfrm>
                <a:off x="7001250" y="3506225"/>
                <a:ext cx="512550" cy="258150"/>
              </a:xfrm>
              <a:custGeom>
                <a:avLst/>
                <a:gdLst/>
                <a:ahLst/>
                <a:cxnLst/>
                <a:rect l="l" t="t" r="r" b="b"/>
                <a:pathLst>
                  <a:path w="20502" h="10326" extrusionOk="0">
                    <a:moveTo>
                      <a:pt x="13234" y="0"/>
                    </a:moveTo>
                    <a:lnTo>
                      <a:pt x="0" y="6667"/>
                    </a:lnTo>
                    <a:lnTo>
                      <a:pt x="7269" y="10326"/>
                    </a:lnTo>
                    <a:lnTo>
                      <a:pt x="20502" y="3659"/>
                    </a:lnTo>
                    <a:lnTo>
                      <a:pt x="132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5753;p45">
                <a:extLst>
                  <a:ext uri="{FF2B5EF4-FFF2-40B4-BE49-F238E27FC236}">
                    <a16:creationId xmlns:a16="http://schemas.microsoft.com/office/drawing/2014/main" id="{5C09B985-A643-4B37-8970-2FE36FA90021}"/>
                  </a:ext>
                </a:extLst>
              </p:cNvPr>
              <p:cNvSpPr/>
              <p:nvPr/>
            </p:nvSpPr>
            <p:spPr>
              <a:xfrm>
                <a:off x="6817025" y="3423500"/>
                <a:ext cx="228725" cy="433625"/>
              </a:xfrm>
              <a:custGeom>
                <a:avLst/>
                <a:gdLst/>
                <a:ahLst/>
                <a:cxnLst/>
                <a:rect l="l" t="t" r="r" b="b"/>
                <a:pathLst>
                  <a:path w="9149" h="17345" extrusionOk="0">
                    <a:moveTo>
                      <a:pt x="1881" y="1"/>
                    </a:moveTo>
                    <a:lnTo>
                      <a:pt x="1" y="13685"/>
                    </a:lnTo>
                    <a:lnTo>
                      <a:pt x="7294" y="17344"/>
                    </a:lnTo>
                    <a:lnTo>
                      <a:pt x="9149" y="3660"/>
                    </a:lnTo>
                    <a:lnTo>
                      <a:pt x="18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5754;p45">
                <a:extLst>
                  <a:ext uri="{FF2B5EF4-FFF2-40B4-BE49-F238E27FC236}">
                    <a16:creationId xmlns:a16="http://schemas.microsoft.com/office/drawing/2014/main" id="{0E4DA92D-423A-47BE-A331-7C027C4F7013}"/>
                  </a:ext>
                </a:extLst>
              </p:cNvPr>
              <p:cNvSpPr/>
              <p:nvPr/>
            </p:nvSpPr>
            <p:spPr>
              <a:xfrm>
                <a:off x="6736200" y="4021250"/>
                <a:ext cx="228100" cy="433625"/>
              </a:xfrm>
              <a:custGeom>
                <a:avLst/>
                <a:gdLst/>
                <a:ahLst/>
                <a:cxnLst/>
                <a:rect l="l" t="t" r="r" b="b"/>
                <a:pathLst>
                  <a:path w="9124" h="17345" extrusionOk="0">
                    <a:moveTo>
                      <a:pt x="1855" y="1"/>
                    </a:moveTo>
                    <a:lnTo>
                      <a:pt x="1" y="13660"/>
                    </a:lnTo>
                    <a:lnTo>
                      <a:pt x="7269" y="17344"/>
                    </a:lnTo>
                    <a:lnTo>
                      <a:pt x="9124" y="3660"/>
                    </a:lnTo>
                    <a:lnTo>
                      <a:pt x="1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5755;p45">
                <a:extLst>
                  <a:ext uri="{FF2B5EF4-FFF2-40B4-BE49-F238E27FC236}">
                    <a16:creationId xmlns:a16="http://schemas.microsoft.com/office/drawing/2014/main" id="{AABA3FDC-173C-4CF2-A57C-988A4263C003}"/>
                  </a:ext>
                </a:extLst>
              </p:cNvPr>
              <p:cNvSpPr/>
              <p:nvPr/>
            </p:nvSpPr>
            <p:spPr>
              <a:xfrm>
                <a:off x="6714900" y="2822000"/>
                <a:ext cx="798900" cy="1632875"/>
              </a:xfrm>
              <a:custGeom>
                <a:avLst/>
                <a:gdLst/>
                <a:ahLst/>
                <a:cxnLst/>
                <a:rect l="l" t="t" r="r" b="b"/>
                <a:pathLst>
                  <a:path w="31956" h="65315" extrusionOk="0">
                    <a:moveTo>
                      <a:pt x="23860" y="1"/>
                    </a:moveTo>
                    <a:lnTo>
                      <a:pt x="16492" y="3710"/>
                    </a:lnTo>
                    <a:lnTo>
                      <a:pt x="14637" y="17394"/>
                    </a:lnTo>
                    <a:lnTo>
                      <a:pt x="1" y="24763"/>
                    </a:lnTo>
                    <a:lnTo>
                      <a:pt x="1" y="34286"/>
                    </a:lnTo>
                    <a:lnTo>
                      <a:pt x="13234" y="27620"/>
                    </a:lnTo>
                    <a:lnTo>
                      <a:pt x="11379" y="41404"/>
                    </a:lnTo>
                    <a:lnTo>
                      <a:pt x="1" y="47119"/>
                    </a:lnTo>
                    <a:lnTo>
                      <a:pt x="1" y="56642"/>
                    </a:lnTo>
                    <a:lnTo>
                      <a:pt x="9976" y="51630"/>
                    </a:lnTo>
                    <a:lnTo>
                      <a:pt x="8121" y="65314"/>
                    </a:lnTo>
                    <a:lnTo>
                      <a:pt x="15489" y="61605"/>
                    </a:lnTo>
                    <a:lnTo>
                      <a:pt x="17344" y="47921"/>
                    </a:lnTo>
                    <a:lnTo>
                      <a:pt x="31956" y="40552"/>
                    </a:lnTo>
                    <a:lnTo>
                      <a:pt x="31956" y="31028"/>
                    </a:lnTo>
                    <a:lnTo>
                      <a:pt x="18723" y="37695"/>
                    </a:lnTo>
                    <a:lnTo>
                      <a:pt x="20602" y="23910"/>
                    </a:lnTo>
                    <a:lnTo>
                      <a:pt x="31956" y="18196"/>
                    </a:lnTo>
                    <a:lnTo>
                      <a:pt x="31956" y="8672"/>
                    </a:lnTo>
                    <a:lnTo>
                      <a:pt x="22006" y="13685"/>
                    </a:lnTo>
                    <a:lnTo>
                      <a:pt x="238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5756;p45">
                <a:extLst>
                  <a:ext uri="{FF2B5EF4-FFF2-40B4-BE49-F238E27FC236}">
                    <a16:creationId xmlns:a16="http://schemas.microsoft.com/office/drawing/2014/main" id="{4233603E-1FDC-4480-8AB6-9AD04CFF9C35}"/>
                  </a:ext>
                </a:extLst>
              </p:cNvPr>
              <p:cNvSpPr/>
              <p:nvPr/>
            </p:nvSpPr>
            <p:spPr>
              <a:xfrm>
                <a:off x="6945475" y="2730525"/>
                <a:ext cx="365950" cy="184225"/>
              </a:xfrm>
              <a:custGeom>
                <a:avLst/>
                <a:gdLst/>
                <a:ahLst/>
                <a:cxnLst/>
                <a:rect l="l" t="t" r="r" b="b"/>
                <a:pathLst>
                  <a:path w="14638" h="7369" extrusionOk="0">
                    <a:moveTo>
                      <a:pt x="7369" y="0"/>
                    </a:moveTo>
                    <a:lnTo>
                      <a:pt x="1" y="3710"/>
                    </a:lnTo>
                    <a:lnTo>
                      <a:pt x="7269" y="7369"/>
                    </a:lnTo>
                    <a:lnTo>
                      <a:pt x="14637" y="3660"/>
                    </a:lnTo>
                    <a:lnTo>
                      <a:pt x="73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5757;p45">
                <a:extLst>
                  <a:ext uri="{FF2B5EF4-FFF2-40B4-BE49-F238E27FC236}">
                    <a16:creationId xmlns:a16="http://schemas.microsoft.com/office/drawing/2014/main" id="{6D64C883-66FC-4646-9D6D-3B0238AFD6C6}"/>
                  </a:ext>
                </a:extLst>
              </p:cNvPr>
              <p:cNvSpPr/>
              <p:nvPr/>
            </p:nvSpPr>
            <p:spPr>
              <a:xfrm>
                <a:off x="6533200" y="3165350"/>
                <a:ext cx="547650" cy="275725"/>
              </a:xfrm>
              <a:custGeom>
                <a:avLst/>
                <a:gdLst/>
                <a:ahLst/>
                <a:cxnLst/>
                <a:rect l="l" t="t" r="r" b="b"/>
                <a:pathLst>
                  <a:path w="21906" h="11029" extrusionOk="0">
                    <a:moveTo>
                      <a:pt x="14637" y="1"/>
                    </a:moveTo>
                    <a:lnTo>
                      <a:pt x="0" y="7369"/>
                    </a:lnTo>
                    <a:lnTo>
                      <a:pt x="7269" y="11029"/>
                    </a:lnTo>
                    <a:lnTo>
                      <a:pt x="21905" y="3660"/>
                    </a:lnTo>
                    <a:lnTo>
                      <a:pt x="146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5758;p45">
                <a:extLst>
                  <a:ext uri="{FF2B5EF4-FFF2-40B4-BE49-F238E27FC236}">
                    <a16:creationId xmlns:a16="http://schemas.microsoft.com/office/drawing/2014/main" id="{8FDE9066-763E-499A-9070-265B87BB9DDC}"/>
                  </a:ext>
                </a:extLst>
              </p:cNvPr>
              <p:cNvSpPr/>
              <p:nvPr/>
            </p:nvSpPr>
            <p:spPr>
              <a:xfrm>
                <a:off x="6533200" y="3349575"/>
                <a:ext cx="181725" cy="329600"/>
              </a:xfrm>
              <a:custGeom>
                <a:avLst/>
                <a:gdLst/>
                <a:ahLst/>
                <a:cxnLst/>
                <a:rect l="l" t="t" r="r" b="b"/>
                <a:pathLst>
                  <a:path w="7269" h="13184" extrusionOk="0">
                    <a:moveTo>
                      <a:pt x="0" y="0"/>
                    </a:moveTo>
                    <a:lnTo>
                      <a:pt x="0" y="9524"/>
                    </a:lnTo>
                    <a:lnTo>
                      <a:pt x="7269" y="13183"/>
                    </a:lnTo>
                    <a:lnTo>
                      <a:pt x="7269" y="366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5759;p45">
                <a:extLst>
                  <a:ext uri="{FF2B5EF4-FFF2-40B4-BE49-F238E27FC236}">
                    <a16:creationId xmlns:a16="http://schemas.microsoft.com/office/drawing/2014/main" id="{A7E1311E-47AE-42FD-B8AF-46D9D08BC1B2}"/>
                  </a:ext>
                </a:extLst>
              </p:cNvPr>
              <p:cNvSpPr/>
              <p:nvPr/>
            </p:nvSpPr>
            <p:spPr>
              <a:xfrm>
                <a:off x="6899125" y="2823250"/>
                <a:ext cx="228075" cy="433625"/>
              </a:xfrm>
              <a:custGeom>
                <a:avLst/>
                <a:gdLst/>
                <a:ahLst/>
                <a:cxnLst/>
                <a:rect l="l" t="t" r="r" b="b"/>
                <a:pathLst>
                  <a:path w="9123" h="17345" extrusionOk="0">
                    <a:moveTo>
                      <a:pt x="1855" y="1"/>
                    </a:moveTo>
                    <a:lnTo>
                      <a:pt x="0" y="13685"/>
                    </a:lnTo>
                    <a:lnTo>
                      <a:pt x="7268" y="17344"/>
                    </a:lnTo>
                    <a:lnTo>
                      <a:pt x="9123" y="3660"/>
                    </a:lnTo>
                    <a:lnTo>
                      <a:pt x="1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5760;p45">
                <a:extLst>
                  <a:ext uri="{FF2B5EF4-FFF2-40B4-BE49-F238E27FC236}">
                    <a16:creationId xmlns:a16="http://schemas.microsoft.com/office/drawing/2014/main" id="{5468E856-9164-4227-8377-ED4E60458530}"/>
                  </a:ext>
                </a:extLst>
              </p:cNvPr>
              <p:cNvSpPr/>
              <p:nvPr/>
            </p:nvSpPr>
            <p:spPr>
              <a:xfrm>
                <a:off x="6533200" y="3765625"/>
                <a:ext cx="466200" cy="234350"/>
              </a:xfrm>
              <a:custGeom>
                <a:avLst/>
                <a:gdLst/>
                <a:ahLst/>
                <a:cxnLst/>
                <a:rect l="l" t="t" r="r" b="b"/>
                <a:pathLst>
                  <a:path w="18648" h="9374" extrusionOk="0">
                    <a:moveTo>
                      <a:pt x="11354" y="0"/>
                    </a:moveTo>
                    <a:lnTo>
                      <a:pt x="0" y="5714"/>
                    </a:lnTo>
                    <a:lnTo>
                      <a:pt x="7269" y="9374"/>
                    </a:lnTo>
                    <a:lnTo>
                      <a:pt x="18647" y="3659"/>
                    </a:lnTo>
                    <a:lnTo>
                      <a:pt x="113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5761;p45">
                <a:extLst>
                  <a:ext uri="{FF2B5EF4-FFF2-40B4-BE49-F238E27FC236}">
                    <a16:creationId xmlns:a16="http://schemas.microsoft.com/office/drawing/2014/main" id="{28E7C00D-EC2D-467D-A319-251C05C509C8}"/>
                  </a:ext>
                </a:extLst>
              </p:cNvPr>
              <p:cNvSpPr/>
              <p:nvPr/>
            </p:nvSpPr>
            <p:spPr>
              <a:xfrm>
                <a:off x="6533200" y="3908475"/>
                <a:ext cx="181725" cy="329600"/>
              </a:xfrm>
              <a:custGeom>
                <a:avLst/>
                <a:gdLst/>
                <a:ahLst/>
                <a:cxnLst/>
                <a:rect l="l" t="t" r="r" b="b"/>
                <a:pathLst>
                  <a:path w="7269" h="13184" extrusionOk="0">
                    <a:moveTo>
                      <a:pt x="0" y="0"/>
                    </a:moveTo>
                    <a:lnTo>
                      <a:pt x="0" y="9524"/>
                    </a:lnTo>
                    <a:lnTo>
                      <a:pt x="7269" y="13183"/>
                    </a:lnTo>
                    <a:lnTo>
                      <a:pt x="7269" y="366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5762;p45">
                <a:extLst>
                  <a:ext uri="{FF2B5EF4-FFF2-40B4-BE49-F238E27FC236}">
                    <a16:creationId xmlns:a16="http://schemas.microsoft.com/office/drawing/2014/main" id="{E1C3AB82-D573-4183-A865-663C87E5B0A2}"/>
                  </a:ext>
                </a:extLst>
              </p:cNvPr>
              <p:cNvSpPr/>
              <p:nvPr/>
            </p:nvSpPr>
            <p:spPr>
              <a:xfrm>
                <a:off x="7554150" y="2802950"/>
                <a:ext cx="207150" cy="319600"/>
              </a:xfrm>
              <a:custGeom>
                <a:avLst/>
                <a:gdLst/>
                <a:ahLst/>
                <a:cxnLst/>
                <a:rect l="l" t="t" r="r" b="b"/>
                <a:pathLst>
                  <a:path w="8286" h="12784" extrusionOk="0">
                    <a:moveTo>
                      <a:pt x="5506" y="0"/>
                    </a:moveTo>
                    <a:cubicBezTo>
                      <a:pt x="3238" y="0"/>
                      <a:pt x="1302" y="7195"/>
                      <a:pt x="541" y="9083"/>
                    </a:cubicBezTo>
                    <a:cubicBezTo>
                      <a:pt x="175" y="9976"/>
                      <a:pt x="1" y="12783"/>
                      <a:pt x="1121" y="12783"/>
                    </a:cubicBezTo>
                    <a:cubicBezTo>
                      <a:pt x="1762" y="12783"/>
                      <a:pt x="2829" y="11862"/>
                      <a:pt x="4526" y="9134"/>
                    </a:cubicBezTo>
                    <a:cubicBezTo>
                      <a:pt x="7584" y="4171"/>
                      <a:pt x="8286" y="136"/>
                      <a:pt x="5654" y="11"/>
                    </a:cubicBezTo>
                    <a:cubicBezTo>
                      <a:pt x="5604" y="4"/>
                      <a:pt x="5555" y="0"/>
                      <a:pt x="5506" y="0"/>
                    </a:cubicBezTo>
                    <a:close/>
                  </a:path>
                </a:pathLst>
              </a:custGeom>
              <a:solidFill>
                <a:srgbClr val="C3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5763;p45">
                <a:extLst>
                  <a:ext uri="{FF2B5EF4-FFF2-40B4-BE49-F238E27FC236}">
                    <a16:creationId xmlns:a16="http://schemas.microsoft.com/office/drawing/2014/main" id="{D9E94180-77A3-4464-8833-3FA7E46BE8E9}"/>
                  </a:ext>
                </a:extLst>
              </p:cNvPr>
              <p:cNvSpPr/>
              <p:nvPr/>
            </p:nvSpPr>
            <p:spPr>
              <a:xfrm>
                <a:off x="7362150" y="3095175"/>
                <a:ext cx="184875" cy="153550"/>
              </a:xfrm>
              <a:custGeom>
                <a:avLst/>
                <a:gdLst/>
                <a:ahLst/>
                <a:cxnLst/>
                <a:rect l="l" t="t" r="r" b="b"/>
                <a:pathLst>
                  <a:path w="7395" h="6142" extrusionOk="0">
                    <a:moveTo>
                      <a:pt x="5389" y="1"/>
                    </a:moveTo>
                    <a:cubicBezTo>
                      <a:pt x="3534" y="1655"/>
                      <a:pt x="1630" y="3886"/>
                      <a:pt x="1" y="4963"/>
                    </a:cubicBezTo>
                    <a:cubicBezTo>
                      <a:pt x="201" y="5440"/>
                      <a:pt x="326" y="5790"/>
                      <a:pt x="752" y="6141"/>
                    </a:cubicBezTo>
                    <a:cubicBezTo>
                      <a:pt x="2381" y="5239"/>
                      <a:pt x="4913" y="4211"/>
                      <a:pt x="7394" y="2206"/>
                    </a:cubicBezTo>
                    <a:lnTo>
                      <a:pt x="5389" y="1"/>
                    </a:ln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5764;p45">
                <a:extLst>
                  <a:ext uri="{FF2B5EF4-FFF2-40B4-BE49-F238E27FC236}">
                    <a16:creationId xmlns:a16="http://schemas.microsoft.com/office/drawing/2014/main" id="{F10138B4-590D-4DD0-8F2E-94F6EBA7F7FD}"/>
                  </a:ext>
                </a:extLst>
              </p:cNvPr>
              <p:cNvSpPr/>
              <p:nvPr/>
            </p:nvSpPr>
            <p:spPr>
              <a:xfrm>
                <a:off x="7298650" y="3208450"/>
                <a:ext cx="122250" cy="80150"/>
              </a:xfrm>
              <a:custGeom>
                <a:avLst/>
                <a:gdLst/>
                <a:ahLst/>
                <a:cxnLst/>
                <a:rect l="l" t="t" r="r" b="b"/>
                <a:pathLst>
                  <a:path w="4890" h="3206" extrusionOk="0">
                    <a:moveTo>
                      <a:pt x="3722" y="0"/>
                    </a:moveTo>
                    <a:cubicBezTo>
                      <a:pt x="3364" y="0"/>
                      <a:pt x="2822" y="149"/>
                      <a:pt x="2064" y="508"/>
                    </a:cubicBezTo>
                    <a:cubicBezTo>
                      <a:pt x="155" y="1427"/>
                      <a:pt x="1" y="1975"/>
                      <a:pt x="519" y="1975"/>
                    </a:cubicBezTo>
                    <a:cubicBezTo>
                      <a:pt x="749" y="1975"/>
                      <a:pt x="1112" y="1867"/>
                      <a:pt x="1513" y="1635"/>
                    </a:cubicBezTo>
                    <a:lnTo>
                      <a:pt x="1513" y="1635"/>
                    </a:lnTo>
                    <a:cubicBezTo>
                      <a:pt x="653" y="2339"/>
                      <a:pt x="437" y="2780"/>
                      <a:pt x="786" y="2780"/>
                    </a:cubicBezTo>
                    <a:cubicBezTo>
                      <a:pt x="996" y="2780"/>
                      <a:pt x="1411" y="2620"/>
                      <a:pt x="2014" y="2262"/>
                    </a:cubicBezTo>
                    <a:lnTo>
                      <a:pt x="2014" y="2262"/>
                    </a:lnTo>
                    <a:cubicBezTo>
                      <a:pt x="1420" y="2778"/>
                      <a:pt x="1148" y="3206"/>
                      <a:pt x="1398" y="3206"/>
                    </a:cubicBezTo>
                    <a:cubicBezTo>
                      <a:pt x="1549" y="3206"/>
                      <a:pt x="1890" y="3050"/>
                      <a:pt x="2465" y="2663"/>
                    </a:cubicBezTo>
                    <a:cubicBezTo>
                      <a:pt x="4096" y="1589"/>
                      <a:pt x="4890" y="0"/>
                      <a:pt x="3722" y="0"/>
                    </a:cubicBez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5765;p45">
                <a:extLst>
                  <a:ext uri="{FF2B5EF4-FFF2-40B4-BE49-F238E27FC236}">
                    <a16:creationId xmlns:a16="http://schemas.microsoft.com/office/drawing/2014/main" id="{EF7A7383-B860-4719-BEA0-F5D1D77C69EB}"/>
                  </a:ext>
                </a:extLst>
              </p:cNvPr>
              <p:cNvSpPr/>
              <p:nvPr/>
            </p:nvSpPr>
            <p:spPr>
              <a:xfrm>
                <a:off x="7328950" y="3205275"/>
                <a:ext cx="48275" cy="20125"/>
              </a:xfrm>
              <a:custGeom>
                <a:avLst/>
                <a:gdLst/>
                <a:ahLst/>
                <a:cxnLst/>
                <a:rect l="l" t="t" r="r" b="b"/>
                <a:pathLst>
                  <a:path w="1931" h="805" extrusionOk="0">
                    <a:moveTo>
                      <a:pt x="268" y="0"/>
                    </a:moveTo>
                    <a:cubicBezTo>
                      <a:pt x="167" y="0"/>
                      <a:pt x="96" y="17"/>
                      <a:pt x="75" y="58"/>
                    </a:cubicBezTo>
                    <a:cubicBezTo>
                      <a:pt x="0" y="208"/>
                      <a:pt x="652" y="609"/>
                      <a:pt x="1028" y="735"/>
                    </a:cubicBezTo>
                    <a:cubicBezTo>
                      <a:pt x="1208" y="780"/>
                      <a:pt x="1378" y="805"/>
                      <a:pt x="1518" y="805"/>
                    </a:cubicBezTo>
                    <a:cubicBezTo>
                      <a:pt x="1689" y="805"/>
                      <a:pt x="1813" y="767"/>
                      <a:pt x="1855" y="685"/>
                    </a:cubicBezTo>
                    <a:cubicBezTo>
                      <a:pt x="1930" y="534"/>
                      <a:pt x="1654" y="334"/>
                      <a:pt x="1278" y="208"/>
                    </a:cubicBezTo>
                    <a:cubicBezTo>
                      <a:pt x="1006" y="118"/>
                      <a:pt x="535" y="0"/>
                      <a:pt x="268" y="0"/>
                    </a:cubicBez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5766;p45">
                <a:extLst>
                  <a:ext uri="{FF2B5EF4-FFF2-40B4-BE49-F238E27FC236}">
                    <a16:creationId xmlns:a16="http://schemas.microsoft.com/office/drawing/2014/main" id="{AD51BC4F-100A-4EA3-9A44-339D904505F5}"/>
                  </a:ext>
                </a:extLst>
              </p:cNvPr>
              <p:cNvSpPr/>
              <p:nvPr/>
            </p:nvSpPr>
            <p:spPr>
              <a:xfrm>
                <a:off x="7473050" y="3045775"/>
                <a:ext cx="142325" cy="126500"/>
              </a:xfrm>
              <a:custGeom>
                <a:avLst/>
                <a:gdLst/>
                <a:ahLst/>
                <a:cxnLst/>
                <a:rect l="l" t="t" r="r" b="b"/>
                <a:pathLst>
                  <a:path w="5693" h="5060" extrusionOk="0">
                    <a:moveTo>
                      <a:pt x="3845" y="1"/>
                    </a:moveTo>
                    <a:cubicBezTo>
                      <a:pt x="3669" y="1"/>
                      <a:pt x="3489" y="23"/>
                      <a:pt x="3309" y="72"/>
                    </a:cubicBezTo>
                    <a:cubicBezTo>
                      <a:pt x="1905" y="473"/>
                      <a:pt x="1179" y="1626"/>
                      <a:pt x="1" y="2629"/>
                    </a:cubicBezTo>
                    <a:cubicBezTo>
                      <a:pt x="803" y="3080"/>
                      <a:pt x="1730" y="4283"/>
                      <a:pt x="1830" y="5060"/>
                    </a:cubicBezTo>
                    <a:cubicBezTo>
                      <a:pt x="2607" y="4634"/>
                      <a:pt x="5214" y="3305"/>
                      <a:pt x="5565" y="1426"/>
                    </a:cubicBezTo>
                    <a:cubicBezTo>
                      <a:pt x="5692" y="722"/>
                      <a:pt x="4842" y="1"/>
                      <a:pt x="3845" y="1"/>
                    </a:cubicBezTo>
                    <a:close/>
                  </a:path>
                </a:pathLst>
              </a:custGeom>
              <a:solidFill>
                <a:srgbClr val="C3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5767;p45">
              <a:extLst>
                <a:ext uri="{FF2B5EF4-FFF2-40B4-BE49-F238E27FC236}">
                  <a16:creationId xmlns:a16="http://schemas.microsoft.com/office/drawing/2014/main" id="{EDF3F4A7-1F2C-4374-A3C3-40BAF17E0EDE}"/>
                </a:ext>
              </a:extLst>
            </p:cNvPr>
            <p:cNvGrpSpPr/>
            <p:nvPr/>
          </p:nvGrpSpPr>
          <p:grpSpPr>
            <a:xfrm>
              <a:off x="5030397" y="539996"/>
              <a:ext cx="1786313" cy="2527863"/>
              <a:chOff x="5070213" y="535463"/>
              <a:chExt cx="1557650" cy="2204275"/>
            </a:xfrm>
          </p:grpSpPr>
          <p:sp>
            <p:nvSpPr>
              <p:cNvPr id="858" name="Google Shape;5768;p45">
                <a:extLst>
                  <a:ext uri="{FF2B5EF4-FFF2-40B4-BE49-F238E27FC236}">
                    <a16:creationId xmlns:a16="http://schemas.microsoft.com/office/drawing/2014/main" id="{CF41E4F2-C7FC-4CD2-9644-06AC784F1CC4}"/>
                  </a:ext>
                </a:extLst>
              </p:cNvPr>
              <p:cNvSpPr/>
              <p:nvPr/>
            </p:nvSpPr>
            <p:spPr>
              <a:xfrm>
                <a:off x="5911713" y="2373363"/>
                <a:ext cx="515675" cy="244050"/>
              </a:xfrm>
              <a:custGeom>
                <a:avLst/>
                <a:gdLst/>
                <a:ahLst/>
                <a:cxnLst/>
                <a:rect l="l" t="t" r="r" b="b"/>
                <a:pathLst>
                  <a:path w="20627" h="9762" extrusionOk="0">
                    <a:moveTo>
                      <a:pt x="12989" y="1"/>
                    </a:moveTo>
                    <a:cubicBezTo>
                      <a:pt x="12132" y="1"/>
                      <a:pt x="11231" y="55"/>
                      <a:pt x="10301" y="169"/>
                    </a:cubicBezTo>
                    <a:cubicBezTo>
                      <a:pt x="4612" y="871"/>
                      <a:pt x="0" y="3553"/>
                      <a:pt x="0" y="6134"/>
                    </a:cubicBezTo>
                    <a:cubicBezTo>
                      <a:pt x="0" y="8317"/>
                      <a:pt x="3234" y="9761"/>
                      <a:pt x="7626" y="9761"/>
                    </a:cubicBezTo>
                    <a:cubicBezTo>
                      <a:pt x="8479" y="9761"/>
                      <a:pt x="9376" y="9707"/>
                      <a:pt x="10301" y="9593"/>
                    </a:cubicBezTo>
                    <a:cubicBezTo>
                      <a:pt x="16015" y="8891"/>
                      <a:pt x="20627" y="6209"/>
                      <a:pt x="20627" y="3603"/>
                    </a:cubicBezTo>
                    <a:cubicBezTo>
                      <a:pt x="20627" y="1442"/>
                      <a:pt x="17394" y="1"/>
                      <a:pt x="12989" y="1"/>
                    </a:cubicBezTo>
                    <a:close/>
                  </a:path>
                </a:pathLst>
              </a:custGeom>
              <a:solidFill>
                <a:srgbClr val="D6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5769;p45">
                <a:extLst>
                  <a:ext uri="{FF2B5EF4-FFF2-40B4-BE49-F238E27FC236}">
                    <a16:creationId xmlns:a16="http://schemas.microsoft.com/office/drawing/2014/main" id="{44710B0B-C460-4BF4-AD47-4D720D47826C}"/>
                  </a:ext>
                </a:extLst>
              </p:cNvPr>
              <p:cNvSpPr/>
              <p:nvPr/>
            </p:nvSpPr>
            <p:spPr>
              <a:xfrm>
                <a:off x="5117238" y="1761888"/>
                <a:ext cx="1510625" cy="977850"/>
              </a:xfrm>
              <a:custGeom>
                <a:avLst/>
                <a:gdLst/>
                <a:ahLst/>
                <a:cxnLst/>
                <a:rect l="l" t="t" r="r" b="b"/>
                <a:pathLst>
                  <a:path w="60425" h="39114" extrusionOk="0">
                    <a:moveTo>
                      <a:pt x="56404" y="0"/>
                    </a:moveTo>
                    <a:cubicBezTo>
                      <a:pt x="43728" y="0"/>
                      <a:pt x="1" y="26696"/>
                      <a:pt x="626" y="36809"/>
                    </a:cubicBezTo>
                    <a:cubicBezTo>
                      <a:pt x="728" y="38407"/>
                      <a:pt x="1973" y="39113"/>
                      <a:pt x="4037" y="39113"/>
                    </a:cubicBezTo>
                    <a:cubicBezTo>
                      <a:pt x="16734" y="39113"/>
                      <a:pt x="60425" y="12408"/>
                      <a:pt x="59799" y="2297"/>
                    </a:cubicBezTo>
                    <a:cubicBezTo>
                      <a:pt x="59701" y="704"/>
                      <a:pt x="58462" y="0"/>
                      <a:pt x="56404" y="0"/>
                    </a:cubicBezTo>
                    <a:close/>
                  </a:path>
                </a:pathLst>
              </a:custGeom>
              <a:solidFill>
                <a:srgbClr val="D6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5770;p45">
                <a:extLst>
                  <a:ext uri="{FF2B5EF4-FFF2-40B4-BE49-F238E27FC236}">
                    <a16:creationId xmlns:a16="http://schemas.microsoft.com/office/drawing/2014/main" id="{9F10409B-C480-499D-B0C2-20FCD07CD189}"/>
                  </a:ext>
                </a:extLst>
              </p:cNvPr>
              <p:cNvSpPr/>
              <p:nvPr/>
            </p:nvSpPr>
            <p:spPr>
              <a:xfrm>
                <a:off x="5070213" y="535463"/>
                <a:ext cx="1154175" cy="1953675"/>
              </a:xfrm>
              <a:custGeom>
                <a:avLst/>
                <a:gdLst/>
                <a:ahLst/>
                <a:cxnLst/>
                <a:rect l="l" t="t" r="r" b="b"/>
                <a:pathLst>
                  <a:path w="46167" h="78147" extrusionOk="0">
                    <a:moveTo>
                      <a:pt x="46167" y="1"/>
                    </a:moveTo>
                    <a:lnTo>
                      <a:pt x="30252" y="8021"/>
                    </a:lnTo>
                    <a:lnTo>
                      <a:pt x="25415" y="10452"/>
                    </a:lnTo>
                    <a:lnTo>
                      <a:pt x="20753" y="12808"/>
                    </a:lnTo>
                    <a:lnTo>
                      <a:pt x="15916" y="15239"/>
                    </a:lnTo>
                    <a:lnTo>
                      <a:pt x="1" y="23259"/>
                    </a:lnTo>
                    <a:lnTo>
                      <a:pt x="1" y="30602"/>
                    </a:lnTo>
                    <a:lnTo>
                      <a:pt x="15916" y="22582"/>
                    </a:lnTo>
                    <a:lnTo>
                      <a:pt x="15916" y="59625"/>
                    </a:lnTo>
                    <a:lnTo>
                      <a:pt x="15891" y="59625"/>
                    </a:lnTo>
                    <a:cubicBezTo>
                      <a:pt x="15891" y="61931"/>
                      <a:pt x="15264" y="64337"/>
                      <a:pt x="14287" y="66367"/>
                    </a:cubicBezTo>
                    <a:cubicBezTo>
                      <a:pt x="13284" y="68372"/>
                      <a:pt x="11906" y="70001"/>
                      <a:pt x="10377" y="70778"/>
                    </a:cubicBezTo>
                    <a:lnTo>
                      <a:pt x="10377" y="78146"/>
                    </a:lnTo>
                    <a:cubicBezTo>
                      <a:pt x="13234" y="76718"/>
                      <a:pt x="15841" y="73635"/>
                      <a:pt x="17720" y="69851"/>
                    </a:cubicBezTo>
                    <a:cubicBezTo>
                      <a:pt x="19600" y="66041"/>
                      <a:pt x="20753" y="61530"/>
                      <a:pt x="20753" y="57169"/>
                    </a:cubicBezTo>
                    <a:lnTo>
                      <a:pt x="20753" y="20151"/>
                    </a:lnTo>
                    <a:lnTo>
                      <a:pt x="25415" y="17795"/>
                    </a:lnTo>
                    <a:lnTo>
                      <a:pt x="25415" y="54838"/>
                    </a:lnTo>
                    <a:lnTo>
                      <a:pt x="25389" y="54838"/>
                    </a:lnTo>
                    <a:cubicBezTo>
                      <a:pt x="25389" y="59199"/>
                      <a:pt x="26567" y="62557"/>
                      <a:pt x="28447" y="64462"/>
                    </a:cubicBezTo>
                    <a:cubicBezTo>
                      <a:pt x="29578" y="65593"/>
                      <a:pt x="30963" y="66216"/>
                      <a:pt x="32515" y="66216"/>
                    </a:cubicBezTo>
                    <a:cubicBezTo>
                      <a:pt x="33543" y="66216"/>
                      <a:pt x="34643" y="65943"/>
                      <a:pt x="35791" y="65364"/>
                    </a:cubicBezTo>
                    <a:cubicBezTo>
                      <a:pt x="38648" y="63911"/>
                      <a:pt x="41254" y="60853"/>
                      <a:pt x="43134" y="57044"/>
                    </a:cubicBezTo>
                    <a:cubicBezTo>
                      <a:pt x="45014" y="53259"/>
                      <a:pt x="46167" y="48748"/>
                      <a:pt x="46167" y="44387"/>
                    </a:cubicBezTo>
                    <a:lnTo>
                      <a:pt x="46167" y="44387"/>
                    </a:lnTo>
                    <a:lnTo>
                      <a:pt x="41304" y="46843"/>
                    </a:lnTo>
                    <a:cubicBezTo>
                      <a:pt x="41304" y="49149"/>
                      <a:pt x="40678" y="51555"/>
                      <a:pt x="39675" y="53560"/>
                    </a:cubicBezTo>
                    <a:cubicBezTo>
                      <a:pt x="38673" y="55590"/>
                      <a:pt x="37294" y="57219"/>
                      <a:pt x="35791" y="57971"/>
                    </a:cubicBezTo>
                    <a:cubicBezTo>
                      <a:pt x="35180" y="58281"/>
                      <a:pt x="34593" y="58428"/>
                      <a:pt x="34045" y="58428"/>
                    </a:cubicBezTo>
                    <a:cubicBezTo>
                      <a:pt x="33220" y="58428"/>
                      <a:pt x="32483" y="58097"/>
                      <a:pt x="31881" y="57495"/>
                    </a:cubicBezTo>
                    <a:cubicBezTo>
                      <a:pt x="30878" y="56492"/>
                      <a:pt x="30277" y="54713"/>
                      <a:pt x="30277" y="52407"/>
                    </a:cubicBezTo>
                    <a:lnTo>
                      <a:pt x="30252" y="52407"/>
                    </a:lnTo>
                    <a:lnTo>
                      <a:pt x="30252" y="15364"/>
                    </a:lnTo>
                    <a:lnTo>
                      <a:pt x="46167" y="7344"/>
                    </a:lnTo>
                    <a:lnTo>
                      <a:pt x="461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5771;p45">
                <a:extLst>
                  <a:ext uri="{FF2B5EF4-FFF2-40B4-BE49-F238E27FC236}">
                    <a16:creationId xmlns:a16="http://schemas.microsoft.com/office/drawing/2014/main" id="{FA2C2C3C-2DF9-4846-829A-50C05FC72B84}"/>
                  </a:ext>
                </a:extLst>
              </p:cNvPr>
              <p:cNvSpPr/>
              <p:nvPr/>
            </p:nvSpPr>
            <p:spPr>
              <a:xfrm>
                <a:off x="5932388" y="1706513"/>
                <a:ext cx="425450" cy="508175"/>
              </a:xfrm>
              <a:custGeom>
                <a:avLst/>
                <a:gdLst/>
                <a:ahLst/>
                <a:cxnLst/>
                <a:rect l="l" t="t" r="r" b="b"/>
                <a:pathLst>
                  <a:path w="17018" h="20327" extrusionOk="0">
                    <a:moveTo>
                      <a:pt x="6817" y="1"/>
                    </a:moveTo>
                    <a:lnTo>
                      <a:pt x="6817" y="1"/>
                    </a:lnTo>
                    <a:cubicBezTo>
                      <a:pt x="8797" y="6191"/>
                      <a:pt x="6842" y="11605"/>
                      <a:pt x="0" y="16492"/>
                    </a:cubicBezTo>
                    <a:cubicBezTo>
                      <a:pt x="2557" y="17770"/>
                      <a:pt x="5088" y="19049"/>
                      <a:pt x="7619" y="20327"/>
                    </a:cubicBezTo>
                    <a:cubicBezTo>
                      <a:pt x="14261" y="16342"/>
                      <a:pt x="17018" y="11004"/>
                      <a:pt x="14436" y="3836"/>
                    </a:cubicBezTo>
                    <a:lnTo>
                      <a:pt x="6817" y="1"/>
                    </a:lnTo>
                    <a:close/>
                  </a:path>
                </a:pathLst>
              </a:custGeom>
              <a:solidFill>
                <a:srgbClr val="CF79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5772;p45">
                <a:extLst>
                  <a:ext uri="{FF2B5EF4-FFF2-40B4-BE49-F238E27FC236}">
                    <a16:creationId xmlns:a16="http://schemas.microsoft.com/office/drawing/2014/main" id="{9ABAEA3C-F648-48EC-B754-406C491602A1}"/>
                  </a:ext>
                </a:extLst>
              </p:cNvPr>
              <p:cNvSpPr/>
              <p:nvPr/>
            </p:nvSpPr>
            <p:spPr>
              <a:xfrm>
                <a:off x="5329613" y="1110663"/>
                <a:ext cx="375975" cy="1290125"/>
              </a:xfrm>
              <a:custGeom>
                <a:avLst/>
                <a:gdLst/>
                <a:ahLst/>
                <a:cxnLst/>
                <a:rect l="l" t="t" r="r" b="b"/>
                <a:pathLst>
                  <a:path w="15039" h="51605" extrusionOk="0">
                    <a:moveTo>
                      <a:pt x="15039" y="0"/>
                    </a:moveTo>
                    <a:lnTo>
                      <a:pt x="6367" y="802"/>
                    </a:lnTo>
                    <a:lnTo>
                      <a:pt x="7871" y="17143"/>
                    </a:lnTo>
                    <a:lnTo>
                      <a:pt x="8221" y="31279"/>
                    </a:lnTo>
                    <a:lnTo>
                      <a:pt x="5565" y="44762"/>
                    </a:lnTo>
                    <a:lnTo>
                      <a:pt x="1" y="47770"/>
                    </a:lnTo>
                    <a:lnTo>
                      <a:pt x="7620" y="51605"/>
                    </a:lnTo>
                    <a:lnTo>
                      <a:pt x="14888" y="46592"/>
                    </a:lnTo>
                    <a:lnTo>
                      <a:pt x="15039" y="31830"/>
                    </a:lnTo>
                    <a:lnTo>
                      <a:pt x="15039" y="4812"/>
                    </a:lnTo>
                    <a:lnTo>
                      <a:pt x="150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5773;p45">
                <a:extLst>
                  <a:ext uri="{FF2B5EF4-FFF2-40B4-BE49-F238E27FC236}">
                    <a16:creationId xmlns:a16="http://schemas.microsoft.com/office/drawing/2014/main" id="{4B136E7B-ABD3-4986-B463-305942F6E7F1}"/>
                  </a:ext>
                </a:extLst>
              </p:cNvPr>
              <p:cNvSpPr/>
              <p:nvPr/>
            </p:nvSpPr>
            <p:spPr>
              <a:xfrm>
                <a:off x="5705563" y="980338"/>
                <a:ext cx="305800" cy="1292000"/>
              </a:xfrm>
              <a:custGeom>
                <a:avLst/>
                <a:gdLst/>
                <a:ahLst/>
                <a:cxnLst/>
                <a:rect l="l" t="t" r="r" b="b"/>
                <a:pathLst>
                  <a:path w="12232" h="51680" extrusionOk="0">
                    <a:moveTo>
                      <a:pt x="1" y="0"/>
                    </a:moveTo>
                    <a:lnTo>
                      <a:pt x="4612" y="47820"/>
                    </a:lnTo>
                    <a:lnTo>
                      <a:pt x="12231" y="51680"/>
                    </a:lnTo>
                    <a:lnTo>
                      <a:pt x="7620" y="3835"/>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5774;p45">
                <a:extLst>
                  <a:ext uri="{FF2B5EF4-FFF2-40B4-BE49-F238E27FC236}">
                    <a16:creationId xmlns:a16="http://schemas.microsoft.com/office/drawing/2014/main" id="{391FA512-E427-4EF8-BF77-B4857B1ED8E9}"/>
                  </a:ext>
                </a:extLst>
              </p:cNvPr>
              <p:cNvSpPr/>
              <p:nvPr/>
            </p:nvSpPr>
            <p:spPr>
              <a:xfrm>
                <a:off x="5260688" y="631338"/>
                <a:ext cx="1154175" cy="1953650"/>
              </a:xfrm>
              <a:custGeom>
                <a:avLst/>
                <a:gdLst/>
                <a:ahLst/>
                <a:cxnLst/>
                <a:rect l="l" t="t" r="r" b="b"/>
                <a:pathLst>
                  <a:path w="46167" h="78146" extrusionOk="0">
                    <a:moveTo>
                      <a:pt x="46167" y="0"/>
                    </a:moveTo>
                    <a:lnTo>
                      <a:pt x="30252" y="8020"/>
                    </a:lnTo>
                    <a:lnTo>
                      <a:pt x="25415" y="10451"/>
                    </a:lnTo>
                    <a:lnTo>
                      <a:pt x="20753" y="12807"/>
                    </a:lnTo>
                    <a:lnTo>
                      <a:pt x="15916" y="15238"/>
                    </a:lnTo>
                    <a:lnTo>
                      <a:pt x="1" y="23258"/>
                    </a:lnTo>
                    <a:lnTo>
                      <a:pt x="1" y="30602"/>
                    </a:lnTo>
                    <a:lnTo>
                      <a:pt x="15916" y="22582"/>
                    </a:lnTo>
                    <a:lnTo>
                      <a:pt x="15916" y="59625"/>
                    </a:lnTo>
                    <a:lnTo>
                      <a:pt x="15891" y="59650"/>
                    </a:lnTo>
                    <a:cubicBezTo>
                      <a:pt x="15891" y="61955"/>
                      <a:pt x="15289" y="64336"/>
                      <a:pt x="14287" y="66366"/>
                    </a:cubicBezTo>
                    <a:cubicBezTo>
                      <a:pt x="13284" y="68372"/>
                      <a:pt x="11906" y="70001"/>
                      <a:pt x="10377" y="70778"/>
                    </a:cubicBezTo>
                    <a:lnTo>
                      <a:pt x="10377" y="78146"/>
                    </a:lnTo>
                    <a:cubicBezTo>
                      <a:pt x="13259" y="76717"/>
                      <a:pt x="15841" y="73635"/>
                      <a:pt x="17720" y="69850"/>
                    </a:cubicBezTo>
                    <a:cubicBezTo>
                      <a:pt x="19600" y="66041"/>
                      <a:pt x="20778" y="61529"/>
                      <a:pt x="20778" y="57194"/>
                    </a:cubicBezTo>
                    <a:lnTo>
                      <a:pt x="20753" y="57194"/>
                    </a:lnTo>
                    <a:lnTo>
                      <a:pt x="20753" y="20151"/>
                    </a:lnTo>
                    <a:lnTo>
                      <a:pt x="25415" y="17795"/>
                    </a:lnTo>
                    <a:lnTo>
                      <a:pt x="25415" y="54838"/>
                    </a:lnTo>
                    <a:lnTo>
                      <a:pt x="25390" y="54863"/>
                    </a:lnTo>
                    <a:cubicBezTo>
                      <a:pt x="25390" y="59199"/>
                      <a:pt x="26568" y="62557"/>
                      <a:pt x="28447" y="64462"/>
                    </a:cubicBezTo>
                    <a:cubicBezTo>
                      <a:pt x="29574" y="65603"/>
                      <a:pt x="30953" y="66223"/>
                      <a:pt x="32498" y="66223"/>
                    </a:cubicBezTo>
                    <a:cubicBezTo>
                      <a:pt x="33530" y="66223"/>
                      <a:pt x="34636" y="65946"/>
                      <a:pt x="35791" y="65364"/>
                    </a:cubicBezTo>
                    <a:cubicBezTo>
                      <a:pt x="38648" y="63935"/>
                      <a:pt x="41254" y="60853"/>
                      <a:pt x="43134" y="57068"/>
                    </a:cubicBezTo>
                    <a:cubicBezTo>
                      <a:pt x="45014" y="53259"/>
                      <a:pt x="46167" y="48747"/>
                      <a:pt x="46167" y="44386"/>
                    </a:cubicBezTo>
                    <a:lnTo>
                      <a:pt x="46167" y="44386"/>
                    </a:lnTo>
                    <a:lnTo>
                      <a:pt x="41304" y="46843"/>
                    </a:lnTo>
                    <a:cubicBezTo>
                      <a:pt x="41304" y="49148"/>
                      <a:pt x="40678" y="51554"/>
                      <a:pt x="39675" y="53559"/>
                    </a:cubicBezTo>
                    <a:cubicBezTo>
                      <a:pt x="38698" y="55589"/>
                      <a:pt x="37319" y="57219"/>
                      <a:pt x="35791" y="57970"/>
                    </a:cubicBezTo>
                    <a:cubicBezTo>
                      <a:pt x="35180" y="58281"/>
                      <a:pt x="34593" y="58427"/>
                      <a:pt x="34045" y="58427"/>
                    </a:cubicBezTo>
                    <a:cubicBezTo>
                      <a:pt x="33221" y="58427"/>
                      <a:pt x="32483" y="58096"/>
                      <a:pt x="31881" y="57494"/>
                    </a:cubicBezTo>
                    <a:cubicBezTo>
                      <a:pt x="30878" y="56492"/>
                      <a:pt x="30277" y="54712"/>
                      <a:pt x="30277" y="52407"/>
                    </a:cubicBezTo>
                    <a:lnTo>
                      <a:pt x="30252" y="52407"/>
                    </a:lnTo>
                    <a:lnTo>
                      <a:pt x="30252" y="15364"/>
                    </a:lnTo>
                    <a:lnTo>
                      <a:pt x="46167" y="7344"/>
                    </a:lnTo>
                    <a:lnTo>
                      <a:pt x="46167" y="0"/>
                    </a:lnTo>
                    <a:close/>
                  </a:path>
                </a:pathLst>
              </a:custGeom>
              <a:solidFill>
                <a:srgbClr val="F9A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5775;p45">
                <a:extLst>
                  <a:ext uri="{FF2B5EF4-FFF2-40B4-BE49-F238E27FC236}">
                    <a16:creationId xmlns:a16="http://schemas.microsoft.com/office/drawing/2014/main" id="{958315DB-1FF4-4398-B6F6-1200E0D495D3}"/>
                  </a:ext>
                </a:extLst>
              </p:cNvPr>
              <p:cNvSpPr/>
              <p:nvPr/>
            </p:nvSpPr>
            <p:spPr>
              <a:xfrm>
                <a:off x="5070213" y="535463"/>
                <a:ext cx="1344650" cy="677350"/>
              </a:xfrm>
              <a:custGeom>
                <a:avLst/>
                <a:gdLst/>
                <a:ahLst/>
                <a:cxnLst/>
                <a:rect l="l" t="t" r="r" b="b"/>
                <a:pathLst>
                  <a:path w="53786" h="27094" extrusionOk="0">
                    <a:moveTo>
                      <a:pt x="46167" y="1"/>
                    </a:moveTo>
                    <a:lnTo>
                      <a:pt x="1" y="23259"/>
                    </a:lnTo>
                    <a:lnTo>
                      <a:pt x="7620" y="27093"/>
                    </a:lnTo>
                    <a:lnTo>
                      <a:pt x="53786" y="3835"/>
                    </a:lnTo>
                    <a:lnTo>
                      <a:pt x="461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5776;p45">
                <a:extLst>
                  <a:ext uri="{FF2B5EF4-FFF2-40B4-BE49-F238E27FC236}">
                    <a16:creationId xmlns:a16="http://schemas.microsoft.com/office/drawing/2014/main" id="{452A6139-E255-4FD5-A698-502E99D6AF2F}"/>
                  </a:ext>
                </a:extLst>
              </p:cNvPr>
              <p:cNvSpPr/>
              <p:nvPr/>
            </p:nvSpPr>
            <p:spPr>
              <a:xfrm>
                <a:off x="5070213" y="1116913"/>
                <a:ext cx="190500" cy="279475"/>
              </a:xfrm>
              <a:custGeom>
                <a:avLst/>
                <a:gdLst/>
                <a:ahLst/>
                <a:cxnLst/>
                <a:rect l="l" t="t" r="r" b="b"/>
                <a:pathLst>
                  <a:path w="7620" h="11179" extrusionOk="0">
                    <a:moveTo>
                      <a:pt x="1" y="1"/>
                    </a:moveTo>
                    <a:lnTo>
                      <a:pt x="1" y="7344"/>
                    </a:lnTo>
                    <a:lnTo>
                      <a:pt x="7620" y="11179"/>
                    </a:lnTo>
                    <a:lnTo>
                      <a:pt x="7620" y="383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5777;p45">
                <a:extLst>
                  <a:ext uri="{FF2B5EF4-FFF2-40B4-BE49-F238E27FC236}">
                    <a16:creationId xmlns:a16="http://schemas.microsoft.com/office/drawing/2014/main" id="{FB392F42-C8BD-4BAC-BDF8-DB02787DE028}"/>
                  </a:ext>
                </a:extLst>
              </p:cNvPr>
              <p:cNvSpPr/>
              <p:nvPr/>
            </p:nvSpPr>
            <p:spPr>
              <a:xfrm>
                <a:off x="5329613" y="2304888"/>
                <a:ext cx="190500" cy="280100"/>
              </a:xfrm>
              <a:custGeom>
                <a:avLst/>
                <a:gdLst/>
                <a:ahLst/>
                <a:cxnLst/>
                <a:rect l="l" t="t" r="r" b="b"/>
                <a:pathLst>
                  <a:path w="7620" h="11204" extrusionOk="0">
                    <a:moveTo>
                      <a:pt x="1" y="1"/>
                    </a:moveTo>
                    <a:lnTo>
                      <a:pt x="1" y="7369"/>
                    </a:lnTo>
                    <a:lnTo>
                      <a:pt x="7620" y="11204"/>
                    </a:lnTo>
                    <a:lnTo>
                      <a:pt x="7620" y="383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5778;p45">
                <a:extLst>
                  <a:ext uri="{FF2B5EF4-FFF2-40B4-BE49-F238E27FC236}">
                    <a16:creationId xmlns:a16="http://schemas.microsoft.com/office/drawing/2014/main" id="{63AD0DF3-6F95-48F7-B028-0043AB1296F7}"/>
                  </a:ext>
                </a:extLst>
              </p:cNvPr>
              <p:cNvSpPr/>
              <p:nvPr/>
            </p:nvSpPr>
            <p:spPr>
              <a:xfrm>
                <a:off x="6102813" y="1645113"/>
                <a:ext cx="312050" cy="157300"/>
              </a:xfrm>
              <a:custGeom>
                <a:avLst/>
                <a:gdLst/>
                <a:ahLst/>
                <a:cxnLst/>
                <a:rect l="l" t="t" r="r" b="b"/>
                <a:pathLst>
                  <a:path w="12482" h="6292" extrusionOk="0">
                    <a:moveTo>
                      <a:pt x="4863" y="1"/>
                    </a:moveTo>
                    <a:lnTo>
                      <a:pt x="0" y="2457"/>
                    </a:lnTo>
                    <a:lnTo>
                      <a:pt x="7619" y="6292"/>
                    </a:lnTo>
                    <a:lnTo>
                      <a:pt x="12482" y="3835"/>
                    </a:lnTo>
                    <a:lnTo>
                      <a:pt x="4863" y="1"/>
                    </a:lnTo>
                    <a:close/>
                  </a:path>
                </a:pathLst>
              </a:custGeom>
              <a:solidFill>
                <a:srgbClr val="FFB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5779;p45">
                <a:extLst>
                  <a:ext uri="{FF2B5EF4-FFF2-40B4-BE49-F238E27FC236}">
                    <a16:creationId xmlns:a16="http://schemas.microsoft.com/office/drawing/2014/main" id="{020058EC-CE8B-4E0E-9C33-39C6AA5E8429}"/>
                  </a:ext>
                </a:extLst>
              </p:cNvPr>
              <p:cNvSpPr/>
              <p:nvPr/>
            </p:nvSpPr>
            <p:spPr>
              <a:xfrm>
                <a:off x="6330363" y="1811988"/>
                <a:ext cx="65700" cy="78100"/>
              </a:xfrm>
              <a:custGeom>
                <a:avLst/>
                <a:gdLst/>
                <a:ahLst/>
                <a:cxnLst/>
                <a:rect l="l" t="t" r="r" b="b"/>
                <a:pathLst>
                  <a:path w="2628" h="3124" extrusionOk="0">
                    <a:moveTo>
                      <a:pt x="1868" y="1"/>
                    </a:moveTo>
                    <a:cubicBezTo>
                      <a:pt x="1371" y="1"/>
                      <a:pt x="748" y="352"/>
                      <a:pt x="372" y="1020"/>
                    </a:cubicBezTo>
                    <a:cubicBezTo>
                      <a:pt x="1" y="1666"/>
                      <a:pt x="60" y="1890"/>
                      <a:pt x="242" y="1890"/>
                    </a:cubicBezTo>
                    <a:cubicBezTo>
                      <a:pt x="392" y="1890"/>
                      <a:pt x="626" y="1739"/>
                      <a:pt x="773" y="1546"/>
                    </a:cubicBezTo>
                    <a:lnTo>
                      <a:pt x="773" y="1546"/>
                    </a:lnTo>
                    <a:cubicBezTo>
                      <a:pt x="230" y="2730"/>
                      <a:pt x="181" y="3124"/>
                      <a:pt x="327" y="3124"/>
                    </a:cubicBezTo>
                    <a:cubicBezTo>
                      <a:pt x="517" y="3124"/>
                      <a:pt x="1040" y="2452"/>
                      <a:pt x="1224" y="1998"/>
                    </a:cubicBezTo>
                    <a:lnTo>
                      <a:pt x="1224" y="1998"/>
                    </a:lnTo>
                    <a:cubicBezTo>
                      <a:pt x="1149" y="2499"/>
                      <a:pt x="848" y="2900"/>
                      <a:pt x="923" y="2925"/>
                    </a:cubicBezTo>
                    <a:cubicBezTo>
                      <a:pt x="970" y="2942"/>
                      <a:pt x="1015" y="2949"/>
                      <a:pt x="1058" y="2949"/>
                    </a:cubicBezTo>
                    <a:cubicBezTo>
                      <a:pt x="1339" y="2949"/>
                      <a:pt x="1542" y="2618"/>
                      <a:pt x="1650" y="2248"/>
                    </a:cubicBezTo>
                    <a:cubicBezTo>
                      <a:pt x="1744" y="2308"/>
                      <a:pt x="1823" y="2333"/>
                      <a:pt x="1894" y="2333"/>
                    </a:cubicBezTo>
                    <a:cubicBezTo>
                      <a:pt x="2031" y="2333"/>
                      <a:pt x="2136" y="2239"/>
                      <a:pt x="2252" y="2123"/>
                    </a:cubicBezTo>
                    <a:cubicBezTo>
                      <a:pt x="2628" y="1697"/>
                      <a:pt x="2628" y="1321"/>
                      <a:pt x="2628" y="694"/>
                    </a:cubicBezTo>
                    <a:cubicBezTo>
                      <a:pt x="2583" y="226"/>
                      <a:pt x="2266" y="1"/>
                      <a:pt x="1868" y="1"/>
                    </a:cubicBez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5780;p45">
                <a:extLst>
                  <a:ext uri="{FF2B5EF4-FFF2-40B4-BE49-F238E27FC236}">
                    <a16:creationId xmlns:a16="http://schemas.microsoft.com/office/drawing/2014/main" id="{0A80BBAC-6768-4DEC-8D0C-D081F7760044}"/>
                  </a:ext>
                </a:extLst>
              </p:cNvPr>
              <p:cNvSpPr/>
              <p:nvPr/>
            </p:nvSpPr>
            <p:spPr>
              <a:xfrm>
                <a:off x="6353438" y="1584263"/>
                <a:ext cx="90950" cy="246350"/>
              </a:xfrm>
              <a:custGeom>
                <a:avLst/>
                <a:gdLst/>
                <a:ahLst/>
                <a:cxnLst/>
                <a:rect l="l" t="t" r="r" b="b"/>
                <a:pathLst>
                  <a:path w="3638" h="9854" extrusionOk="0">
                    <a:moveTo>
                      <a:pt x="2333" y="1"/>
                    </a:moveTo>
                    <a:cubicBezTo>
                      <a:pt x="1912" y="1"/>
                      <a:pt x="1490" y="267"/>
                      <a:pt x="1304" y="856"/>
                    </a:cubicBezTo>
                    <a:cubicBezTo>
                      <a:pt x="727" y="2711"/>
                      <a:pt x="0" y="9202"/>
                      <a:pt x="602" y="9528"/>
                    </a:cubicBezTo>
                    <a:cubicBezTo>
                      <a:pt x="715" y="9766"/>
                      <a:pt x="777" y="9853"/>
                      <a:pt x="868" y="9853"/>
                    </a:cubicBezTo>
                    <a:cubicBezTo>
                      <a:pt x="959" y="9853"/>
                      <a:pt x="1078" y="9766"/>
                      <a:pt x="1304" y="9653"/>
                    </a:cubicBezTo>
                    <a:cubicBezTo>
                      <a:pt x="2131" y="9603"/>
                      <a:pt x="3083" y="3212"/>
                      <a:pt x="3409" y="1708"/>
                    </a:cubicBezTo>
                    <a:cubicBezTo>
                      <a:pt x="3638" y="641"/>
                      <a:pt x="2986" y="1"/>
                      <a:pt x="2333" y="1"/>
                    </a:cubicBez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5781;p45">
                <a:extLst>
                  <a:ext uri="{FF2B5EF4-FFF2-40B4-BE49-F238E27FC236}">
                    <a16:creationId xmlns:a16="http://schemas.microsoft.com/office/drawing/2014/main" id="{EB426B01-7CA6-43FE-ACFD-4560012D2E6C}"/>
                  </a:ext>
                </a:extLst>
              </p:cNvPr>
              <p:cNvSpPr/>
              <p:nvPr/>
            </p:nvSpPr>
            <p:spPr>
              <a:xfrm>
                <a:off x="6364088" y="1569013"/>
                <a:ext cx="87125" cy="146525"/>
              </a:xfrm>
              <a:custGeom>
                <a:avLst/>
                <a:gdLst/>
                <a:ahLst/>
                <a:cxnLst/>
                <a:rect l="l" t="t" r="r" b="b"/>
                <a:pathLst>
                  <a:path w="3485" h="5861" extrusionOk="0">
                    <a:moveTo>
                      <a:pt x="2125" y="0"/>
                    </a:moveTo>
                    <a:cubicBezTo>
                      <a:pt x="1419" y="0"/>
                      <a:pt x="622" y="594"/>
                      <a:pt x="376" y="1441"/>
                    </a:cubicBezTo>
                    <a:cubicBezTo>
                      <a:pt x="126" y="2694"/>
                      <a:pt x="1" y="3371"/>
                      <a:pt x="76" y="5225"/>
                    </a:cubicBezTo>
                    <a:cubicBezTo>
                      <a:pt x="523" y="5672"/>
                      <a:pt x="1706" y="5860"/>
                      <a:pt x="2278" y="5860"/>
                    </a:cubicBezTo>
                    <a:cubicBezTo>
                      <a:pt x="2347" y="5860"/>
                      <a:pt x="2408" y="5857"/>
                      <a:pt x="2457" y="5852"/>
                    </a:cubicBezTo>
                    <a:cubicBezTo>
                      <a:pt x="2858" y="4975"/>
                      <a:pt x="3484" y="2970"/>
                      <a:pt x="3334" y="1441"/>
                    </a:cubicBezTo>
                    <a:cubicBezTo>
                      <a:pt x="3243" y="414"/>
                      <a:pt x="2715" y="0"/>
                      <a:pt x="2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5782;p45">
                <a:extLst>
                  <a:ext uri="{FF2B5EF4-FFF2-40B4-BE49-F238E27FC236}">
                    <a16:creationId xmlns:a16="http://schemas.microsoft.com/office/drawing/2014/main" id="{C88A5E92-066F-4E7F-90BB-553D5663D1CC}"/>
                  </a:ext>
                </a:extLst>
              </p:cNvPr>
              <p:cNvSpPr/>
              <p:nvPr/>
            </p:nvSpPr>
            <p:spPr>
              <a:xfrm>
                <a:off x="6237788" y="1371038"/>
                <a:ext cx="248325" cy="272600"/>
              </a:xfrm>
              <a:custGeom>
                <a:avLst/>
                <a:gdLst/>
                <a:ahLst/>
                <a:cxnLst/>
                <a:rect l="l" t="t" r="r" b="b"/>
                <a:pathLst>
                  <a:path w="9933" h="10904" extrusionOk="0">
                    <a:moveTo>
                      <a:pt x="3288" y="0"/>
                    </a:moveTo>
                    <a:cubicBezTo>
                      <a:pt x="3054" y="0"/>
                      <a:pt x="2822" y="60"/>
                      <a:pt x="2596" y="187"/>
                    </a:cubicBezTo>
                    <a:cubicBezTo>
                      <a:pt x="0" y="1632"/>
                      <a:pt x="5997" y="10904"/>
                      <a:pt x="7768" y="10904"/>
                    </a:cubicBezTo>
                    <a:cubicBezTo>
                      <a:pt x="7809" y="10904"/>
                      <a:pt x="7848" y="10899"/>
                      <a:pt x="7885" y="10889"/>
                    </a:cubicBezTo>
                    <a:cubicBezTo>
                      <a:pt x="9933" y="10004"/>
                      <a:pt x="6340" y="0"/>
                      <a:pt x="3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5783;p45">
                <a:extLst>
                  <a:ext uri="{FF2B5EF4-FFF2-40B4-BE49-F238E27FC236}">
                    <a16:creationId xmlns:a16="http://schemas.microsoft.com/office/drawing/2014/main" id="{2994EE26-3B96-4F17-BD09-37D7C5D211F3}"/>
                  </a:ext>
                </a:extLst>
              </p:cNvPr>
              <p:cNvSpPr/>
              <p:nvPr/>
            </p:nvSpPr>
            <p:spPr>
              <a:xfrm>
                <a:off x="6080263" y="1361838"/>
                <a:ext cx="249400" cy="146550"/>
              </a:xfrm>
              <a:custGeom>
                <a:avLst/>
                <a:gdLst/>
                <a:ahLst/>
                <a:cxnLst/>
                <a:rect l="l" t="t" r="r" b="b"/>
                <a:pathLst>
                  <a:path w="9976" h="5862" extrusionOk="0">
                    <a:moveTo>
                      <a:pt x="4175" y="0"/>
                    </a:moveTo>
                    <a:cubicBezTo>
                      <a:pt x="3618" y="0"/>
                      <a:pt x="3187" y="151"/>
                      <a:pt x="2807" y="455"/>
                    </a:cubicBezTo>
                    <a:cubicBezTo>
                      <a:pt x="1754" y="981"/>
                      <a:pt x="0" y="2660"/>
                      <a:pt x="0" y="2660"/>
                    </a:cubicBezTo>
                    <a:cubicBezTo>
                      <a:pt x="0" y="2660"/>
                      <a:pt x="1700" y="5861"/>
                      <a:pt x="4416" y="5861"/>
                    </a:cubicBezTo>
                    <a:cubicBezTo>
                      <a:pt x="4594" y="5861"/>
                      <a:pt x="4776" y="5847"/>
                      <a:pt x="4963" y="5818"/>
                    </a:cubicBezTo>
                    <a:cubicBezTo>
                      <a:pt x="8020" y="5317"/>
                      <a:pt x="9975" y="2585"/>
                      <a:pt x="9975" y="2585"/>
                    </a:cubicBezTo>
                    <a:cubicBezTo>
                      <a:pt x="9975" y="2585"/>
                      <a:pt x="7970" y="1006"/>
                      <a:pt x="6241" y="429"/>
                    </a:cubicBezTo>
                    <a:cubicBezTo>
                      <a:pt x="5385" y="144"/>
                      <a:pt x="4720" y="0"/>
                      <a:pt x="4175" y="0"/>
                    </a:cubicBezTo>
                    <a:close/>
                  </a:path>
                </a:pathLst>
              </a:custGeom>
              <a:solidFill>
                <a:srgbClr val="EB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5784;p45">
                <a:extLst>
                  <a:ext uri="{FF2B5EF4-FFF2-40B4-BE49-F238E27FC236}">
                    <a16:creationId xmlns:a16="http://schemas.microsoft.com/office/drawing/2014/main" id="{2AC30EAA-C666-4E5E-B68D-F00B486CAB57}"/>
                  </a:ext>
                </a:extLst>
              </p:cNvPr>
              <p:cNvSpPr/>
              <p:nvPr/>
            </p:nvSpPr>
            <p:spPr>
              <a:xfrm>
                <a:off x="6150438" y="1257913"/>
                <a:ext cx="85850" cy="118425"/>
              </a:xfrm>
              <a:custGeom>
                <a:avLst/>
                <a:gdLst/>
                <a:ahLst/>
                <a:cxnLst/>
                <a:rect l="l" t="t" r="r" b="b"/>
                <a:pathLst>
                  <a:path w="3434" h="4737" extrusionOk="0">
                    <a:moveTo>
                      <a:pt x="0" y="0"/>
                    </a:moveTo>
                    <a:lnTo>
                      <a:pt x="0" y="4737"/>
                    </a:lnTo>
                    <a:lnTo>
                      <a:pt x="3434" y="4737"/>
                    </a:lnTo>
                    <a:lnTo>
                      <a:pt x="3434" y="0"/>
                    </a:lnTo>
                    <a:close/>
                  </a:path>
                </a:pathLst>
              </a:custGeom>
              <a:solidFill>
                <a:srgbClr val="EBC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5785;p45">
                <a:extLst>
                  <a:ext uri="{FF2B5EF4-FFF2-40B4-BE49-F238E27FC236}">
                    <a16:creationId xmlns:a16="http://schemas.microsoft.com/office/drawing/2014/main" id="{9C29A9C2-FA6E-46CF-9CA1-8EBA01F03706}"/>
                  </a:ext>
                </a:extLst>
              </p:cNvPr>
              <p:cNvSpPr/>
              <p:nvPr/>
            </p:nvSpPr>
            <p:spPr>
              <a:xfrm>
                <a:off x="6126613" y="1909813"/>
                <a:ext cx="177975" cy="576850"/>
              </a:xfrm>
              <a:custGeom>
                <a:avLst/>
                <a:gdLst/>
                <a:ahLst/>
                <a:cxnLst/>
                <a:rect l="l" t="t" r="r" b="b"/>
                <a:pathLst>
                  <a:path w="7119" h="23074" extrusionOk="0">
                    <a:moveTo>
                      <a:pt x="5794" y="1"/>
                    </a:moveTo>
                    <a:cubicBezTo>
                      <a:pt x="4685" y="1"/>
                      <a:pt x="3255" y="1271"/>
                      <a:pt x="3058" y="3548"/>
                    </a:cubicBezTo>
                    <a:cubicBezTo>
                      <a:pt x="3058" y="5679"/>
                      <a:pt x="3284" y="10165"/>
                      <a:pt x="3384" y="12395"/>
                    </a:cubicBezTo>
                    <a:cubicBezTo>
                      <a:pt x="3510" y="14651"/>
                      <a:pt x="3936" y="18862"/>
                      <a:pt x="2733" y="20365"/>
                    </a:cubicBezTo>
                    <a:cubicBezTo>
                      <a:pt x="1605" y="21744"/>
                      <a:pt x="1003" y="21619"/>
                      <a:pt x="602" y="21769"/>
                    </a:cubicBezTo>
                    <a:cubicBezTo>
                      <a:pt x="226" y="21919"/>
                      <a:pt x="1" y="22822"/>
                      <a:pt x="1429" y="23022"/>
                    </a:cubicBezTo>
                    <a:cubicBezTo>
                      <a:pt x="1712" y="23057"/>
                      <a:pt x="1959" y="23074"/>
                      <a:pt x="2180" y="23074"/>
                    </a:cubicBezTo>
                    <a:cubicBezTo>
                      <a:pt x="3076" y="23074"/>
                      <a:pt x="3538" y="22793"/>
                      <a:pt x="4161" y="22270"/>
                    </a:cubicBezTo>
                    <a:cubicBezTo>
                      <a:pt x="4913" y="21619"/>
                      <a:pt x="6191" y="22120"/>
                      <a:pt x="6417" y="20942"/>
                    </a:cubicBezTo>
                    <a:cubicBezTo>
                      <a:pt x="6642" y="19764"/>
                      <a:pt x="5765" y="20040"/>
                      <a:pt x="5966" y="17759"/>
                    </a:cubicBezTo>
                    <a:cubicBezTo>
                      <a:pt x="6166" y="15503"/>
                      <a:pt x="6943" y="13749"/>
                      <a:pt x="6417" y="11543"/>
                    </a:cubicBezTo>
                    <a:cubicBezTo>
                      <a:pt x="5891" y="9338"/>
                      <a:pt x="7119" y="4726"/>
                      <a:pt x="7119" y="1744"/>
                    </a:cubicBezTo>
                    <a:cubicBezTo>
                      <a:pt x="7119" y="556"/>
                      <a:pt x="6527" y="1"/>
                      <a:pt x="5794" y="1"/>
                    </a:cubicBez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5786;p45">
                <a:extLst>
                  <a:ext uri="{FF2B5EF4-FFF2-40B4-BE49-F238E27FC236}">
                    <a16:creationId xmlns:a16="http://schemas.microsoft.com/office/drawing/2014/main" id="{1E1EF26E-F553-47F3-8FB7-B74FAA216632}"/>
                  </a:ext>
                </a:extLst>
              </p:cNvPr>
              <p:cNvSpPr/>
              <p:nvPr/>
            </p:nvSpPr>
            <p:spPr>
              <a:xfrm>
                <a:off x="6237463" y="2425663"/>
                <a:ext cx="48700" cy="71450"/>
              </a:xfrm>
              <a:custGeom>
                <a:avLst/>
                <a:gdLst/>
                <a:ahLst/>
                <a:cxnLst/>
                <a:rect l="l" t="t" r="r" b="b"/>
                <a:pathLst>
                  <a:path w="1948" h="2858" extrusionOk="0">
                    <a:moveTo>
                      <a:pt x="1533" y="0"/>
                    </a:moveTo>
                    <a:cubicBezTo>
                      <a:pt x="957" y="0"/>
                      <a:pt x="0" y="573"/>
                      <a:pt x="354" y="909"/>
                    </a:cubicBezTo>
                    <a:cubicBezTo>
                      <a:pt x="930" y="1511"/>
                      <a:pt x="680" y="2062"/>
                      <a:pt x="654" y="2689"/>
                    </a:cubicBezTo>
                    <a:cubicBezTo>
                      <a:pt x="654" y="2802"/>
                      <a:pt x="817" y="2858"/>
                      <a:pt x="983" y="2858"/>
                    </a:cubicBezTo>
                    <a:cubicBezTo>
                      <a:pt x="1149" y="2858"/>
                      <a:pt x="1319" y="2802"/>
                      <a:pt x="1331" y="2689"/>
                    </a:cubicBezTo>
                    <a:cubicBezTo>
                      <a:pt x="1381" y="1761"/>
                      <a:pt x="1532" y="1260"/>
                      <a:pt x="1933" y="358"/>
                    </a:cubicBezTo>
                    <a:cubicBezTo>
                      <a:pt x="1947" y="100"/>
                      <a:pt x="1773" y="0"/>
                      <a:pt x="1533" y="0"/>
                    </a:cubicBezTo>
                    <a:close/>
                  </a:path>
                </a:pathLst>
              </a:custGeom>
              <a:solidFill>
                <a:srgbClr val="242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5787;p45">
                <a:extLst>
                  <a:ext uri="{FF2B5EF4-FFF2-40B4-BE49-F238E27FC236}">
                    <a16:creationId xmlns:a16="http://schemas.microsoft.com/office/drawing/2014/main" id="{A27A2D31-B70F-4AA8-B185-A61F37CC1FF1}"/>
                  </a:ext>
                </a:extLst>
              </p:cNvPr>
              <p:cNvSpPr/>
              <p:nvPr/>
            </p:nvSpPr>
            <p:spPr>
              <a:xfrm>
                <a:off x="6126613" y="2405138"/>
                <a:ext cx="162950" cy="81525"/>
              </a:xfrm>
              <a:custGeom>
                <a:avLst/>
                <a:gdLst/>
                <a:ahLst/>
                <a:cxnLst/>
                <a:rect l="l" t="t" r="r" b="b"/>
                <a:pathLst>
                  <a:path w="6518" h="3261" extrusionOk="0">
                    <a:moveTo>
                      <a:pt x="6216" y="1"/>
                    </a:moveTo>
                    <a:cubicBezTo>
                      <a:pt x="5840" y="853"/>
                      <a:pt x="4136" y="1455"/>
                      <a:pt x="3359" y="1906"/>
                    </a:cubicBezTo>
                    <a:cubicBezTo>
                      <a:pt x="3098" y="2049"/>
                      <a:pt x="2849" y="2110"/>
                      <a:pt x="2623" y="2110"/>
                    </a:cubicBezTo>
                    <a:cubicBezTo>
                      <a:pt x="2176" y="2110"/>
                      <a:pt x="1821" y="1871"/>
                      <a:pt x="1655" y="1555"/>
                    </a:cubicBezTo>
                    <a:cubicBezTo>
                      <a:pt x="1204" y="1780"/>
                      <a:pt x="1028" y="1831"/>
                      <a:pt x="627" y="1956"/>
                    </a:cubicBezTo>
                    <a:cubicBezTo>
                      <a:pt x="201" y="2056"/>
                      <a:pt x="1" y="3009"/>
                      <a:pt x="1429" y="3209"/>
                    </a:cubicBezTo>
                    <a:cubicBezTo>
                      <a:pt x="1712" y="3244"/>
                      <a:pt x="1959" y="3261"/>
                      <a:pt x="2180" y="3261"/>
                    </a:cubicBezTo>
                    <a:cubicBezTo>
                      <a:pt x="3076" y="3261"/>
                      <a:pt x="3538" y="2980"/>
                      <a:pt x="4161" y="2457"/>
                    </a:cubicBezTo>
                    <a:cubicBezTo>
                      <a:pt x="4913" y="1806"/>
                      <a:pt x="6191" y="2307"/>
                      <a:pt x="6417" y="1129"/>
                    </a:cubicBezTo>
                    <a:cubicBezTo>
                      <a:pt x="6517" y="552"/>
                      <a:pt x="6392" y="327"/>
                      <a:pt x="6216" y="1"/>
                    </a:cubicBezTo>
                    <a:close/>
                  </a:path>
                </a:pathLst>
              </a:custGeom>
              <a:solidFill>
                <a:srgbClr val="242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5788;p45">
                <a:extLst>
                  <a:ext uri="{FF2B5EF4-FFF2-40B4-BE49-F238E27FC236}">
                    <a16:creationId xmlns:a16="http://schemas.microsoft.com/office/drawing/2014/main" id="{A937C970-8CC2-4351-9E86-0530F9A09F50}"/>
                  </a:ext>
                </a:extLst>
              </p:cNvPr>
              <p:cNvSpPr/>
              <p:nvPr/>
            </p:nvSpPr>
            <p:spPr>
              <a:xfrm>
                <a:off x="6118913" y="2460988"/>
                <a:ext cx="48450" cy="72025"/>
              </a:xfrm>
              <a:custGeom>
                <a:avLst/>
                <a:gdLst/>
                <a:ahLst/>
                <a:cxnLst/>
                <a:rect l="l" t="t" r="r" b="b"/>
                <a:pathLst>
                  <a:path w="1938" h="2881" extrusionOk="0">
                    <a:moveTo>
                      <a:pt x="1538" y="1"/>
                    </a:moveTo>
                    <a:cubicBezTo>
                      <a:pt x="960" y="1"/>
                      <a:pt x="1" y="610"/>
                      <a:pt x="359" y="950"/>
                    </a:cubicBezTo>
                    <a:cubicBezTo>
                      <a:pt x="985" y="1526"/>
                      <a:pt x="735" y="2078"/>
                      <a:pt x="735" y="2704"/>
                    </a:cubicBezTo>
                    <a:cubicBezTo>
                      <a:pt x="735" y="2823"/>
                      <a:pt x="882" y="2880"/>
                      <a:pt x="1036" y="2880"/>
                    </a:cubicBezTo>
                    <a:cubicBezTo>
                      <a:pt x="1207" y="2880"/>
                      <a:pt x="1386" y="2811"/>
                      <a:pt x="1386" y="2679"/>
                    </a:cubicBezTo>
                    <a:cubicBezTo>
                      <a:pt x="1412" y="1752"/>
                      <a:pt x="1562" y="1251"/>
                      <a:pt x="1938" y="348"/>
                    </a:cubicBezTo>
                    <a:cubicBezTo>
                      <a:pt x="1938" y="98"/>
                      <a:pt x="1768" y="1"/>
                      <a:pt x="1538" y="1"/>
                    </a:cubicBezTo>
                    <a:close/>
                  </a:path>
                </a:pathLst>
              </a:custGeom>
              <a:solidFill>
                <a:srgbClr val="242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5789;p45">
                <a:extLst>
                  <a:ext uri="{FF2B5EF4-FFF2-40B4-BE49-F238E27FC236}">
                    <a16:creationId xmlns:a16="http://schemas.microsoft.com/office/drawing/2014/main" id="{3D35A689-C2CB-424F-A89D-999AB9E723AF}"/>
                  </a:ext>
                </a:extLst>
              </p:cNvPr>
              <p:cNvSpPr/>
              <p:nvPr/>
            </p:nvSpPr>
            <p:spPr>
              <a:xfrm>
                <a:off x="6011963" y="1957163"/>
                <a:ext cx="191125" cy="572975"/>
              </a:xfrm>
              <a:custGeom>
                <a:avLst/>
                <a:gdLst/>
                <a:ahLst/>
                <a:cxnLst/>
                <a:rect l="l" t="t" r="r" b="b"/>
                <a:pathLst>
                  <a:path w="7645" h="22919" extrusionOk="0">
                    <a:moveTo>
                      <a:pt x="6037" y="0"/>
                    </a:moveTo>
                    <a:cubicBezTo>
                      <a:pt x="4787" y="0"/>
                      <a:pt x="3235" y="1185"/>
                      <a:pt x="3058" y="3409"/>
                    </a:cubicBezTo>
                    <a:cubicBezTo>
                      <a:pt x="3058" y="5514"/>
                      <a:pt x="3283" y="10000"/>
                      <a:pt x="3384" y="12256"/>
                    </a:cubicBezTo>
                    <a:cubicBezTo>
                      <a:pt x="3484" y="14486"/>
                      <a:pt x="3935" y="18722"/>
                      <a:pt x="2707" y="20201"/>
                    </a:cubicBezTo>
                    <a:cubicBezTo>
                      <a:pt x="1604" y="21579"/>
                      <a:pt x="1003" y="21479"/>
                      <a:pt x="602" y="21629"/>
                    </a:cubicBezTo>
                    <a:cubicBezTo>
                      <a:pt x="226" y="21780"/>
                      <a:pt x="0" y="22657"/>
                      <a:pt x="1429" y="22857"/>
                    </a:cubicBezTo>
                    <a:cubicBezTo>
                      <a:pt x="1724" y="22899"/>
                      <a:pt x="1980" y="22919"/>
                      <a:pt x="2208" y="22919"/>
                    </a:cubicBezTo>
                    <a:cubicBezTo>
                      <a:pt x="3084" y="22919"/>
                      <a:pt x="3539" y="22623"/>
                      <a:pt x="4136" y="22105"/>
                    </a:cubicBezTo>
                    <a:cubicBezTo>
                      <a:pt x="4913" y="21479"/>
                      <a:pt x="6191" y="21955"/>
                      <a:pt x="6416" y="20777"/>
                    </a:cubicBezTo>
                    <a:cubicBezTo>
                      <a:pt x="6642" y="19599"/>
                      <a:pt x="5765" y="19875"/>
                      <a:pt x="5965" y="17619"/>
                    </a:cubicBezTo>
                    <a:cubicBezTo>
                      <a:pt x="6141" y="15339"/>
                      <a:pt x="6918" y="13609"/>
                      <a:pt x="6416" y="11404"/>
                    </a:cubicBezTo>
                    <a:cubicBezTo>
                      <a:pt x="5890" y="9198"/>
                      <a:pt x="7644" y="4787"/>
                      <a:pt x="7644" y="1805"/>
                    </a:cubicBezTo>
                    <a:cubicBezTo>
                      <a:pt x="7644" y="585"/>
                      <a:pt x="6915" y="0"/>
                      <a:pt x="6037" y="0"/>
                    </a:cubicBez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5790;p45">
                <a:extLst>
                  <a:ext uri="{FF2B5EF4-FFF2-40B4-BE49-F238E27FC236}">
                    <a16:creationId xmlns:a16="http://schemas.microsoft.com/office/drawing/2014/main" id="{68EB9571-E292-4D6E-9D1E-DFDF69F1B12F}"/>
                  </a:ext>
                </a:extLst>
              </p:cNvPr>
              <p:cNvSpPr/>
              <p:nvPr/>
            </p:nvSpPr>
            <p:spPr>
              <a:xfrm>
                <a:off x="6011963" y="2448388"/>
                <a:ext cx="162925" cy="81750"/>
              </a:xfrm>
              <a:custGeom>
                <a:avLst/>
                <a:gdLst/>
                <a:ahLst/>
                <a:cxnLst/>
                <a:rect l="l" t="t" r="r" b="b"/>
                <a:pathLst>
                  <a:path w="6517" h="3270" extrusionOk="0">
                    <a:moveTo>
                      <a:pt x="6216" y="0"/>
                    </a:moveTo>
                    <a:cubicBezTo>
                      <a:pt x="5840" y="878"/>
                      <a:pt x="4136" y="1479"/>
                      <a:pt x="3359" y="1905"/>
                    </a:cubicBezTo>
                    <a:cubicBezTo>
                      <a:pt x="3090" y="2053"/>
                      <a:pt x="2832" y="2116"/>
                      <a:pt x="2601" y="2116"/>
                    </a:cubicBezTo>
                    <a:cubicBezTo>
                      <a:pt x="2164" y="2116"/>
                      <a:pt x="1818" y="1890"/>
                      <a:pt x="1654" y="1579"/>
                    </a:cubicBezTo>
                    <a:cubicBezTo>
                      <a:pt x="1203" y="1805"/>
                      <a:pt x="1028" y="1855"/>
                      <a:pt x="627" y="1955"/>
                    </a:cubicBezTo>
                    <a:cubicBezTo>
                      <a:pt x="201" y="2081"/>
                      <a:pt x="0" y="3008"/>
                      <a:pt x="1429" y="3208"/>
                    </a:cubicBezTo>
                    <a:cubicBezTo>
                      <a:pt x="1724" y="3250"/>
                      <a:pt x="1980" y="3270"/>
                      <a:pt x="2208" y="3270"/>
                    </a:cubicBezTo>
                    <a:cubicBezTo>
                      <a:pt x="3084" y="3270"/>
                      <a:pt x="3539" y="2974"/>
                      <a:pt x="4136" y="2456"/>
                    </a:cubicBezTo>
                    <a:cubicBezTo>
                      <a:pt x="4913" y="1830"/>
                      <a:pt x="6191" y="2306"/>
                      <a:pt x="6416" y="1128"/>
                    </a:cubicBezTo>
                    <a:cubicBezTo>
                      <a:pt x="6517" y="577"/>
                      <a:pt x="6366" y="351"/>
                      <a:pt x="6216" y="0"/>
                    </a:cubicBezTo>
                    <a:close/>
                  </a:path>
                </a:pathLst>
              </a:custGeom>
              <a:solidFill>
                <a:srgbClr val="242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5791;p45">
                <a:extLst>
                  <a:ext uri="{FF2B5EF4-FFF2-40B4-BE49-F238E27FC236}">
                    <a16:creationId xmlns:a16="http://schemas.microsoft.com/office/drawing/2014/main" id="{C2A2D4CB-DEC1-4B05-B09F-45788197AC55}"/>
                  </a:ext>
                </a:extLst>
              </p:cNvPr>
              <p:cNvSpPr/>
              <p:nvPr/>
            </p:nvSpPr>
            <p:spPr>
              <a:xfrm>
                <a:off x="6052063" y="1659388"/>
                <a:ext cx="302650" cy="526900"/>
              </a:xfrm>
              <a:custGeom>
                <a:avLst/>
                <a:gdLst/>
                <a:ahLst/>
                <a:cxnLst/>
                <a:rect l="l" t="t" r="r" b="b"/>
                <a:pathLst>
                  <a:path w="12106" h="21076" extrusionOk="0">
                    <a:moveTo>
                      <a:pt x="7809" y="0"/>
                    </a:moveTo>
                    <a:cubicBezTo>
                      <a:pt x="5456" y="0"/>
                      <a:pt x="2451" y="504"/>
                      <a:pt x="1679" y="2538"/>
                    </a:cubicBezTo>
                    <a:cubicBezTo>
                      <a:pt x="1028" y="5019"/>
                      <a:pt x="0" y="12162"/>
                      <a:pt x="852" y="20006"/>
                    </a:cubicBezTo>
                    <a:cubicBezTo>
                      <a:pt x="2258" y="20691"/>
                      <a:pt x="4103" y="21076"/>
                      <a:pt x="5871" y="21076"/>
                    </a:cubicBezTo>
                    <a:cubicBezTo>
                      <a:pt x="7855" y="21076"/>
                      <a:pt x="9742" y="20592"/>
                      <a:pt x="10802" y="19505"/>
                    </a:cubicBezTo>
                    <a:cubicBezTo>
                      <a:pt x="11705" y="14041"/>
                      <a:pt x="10451" y="9981"/>
                      <a:pt x="11454" y="7625"/>
                    </a:cubicBezTo>
                    <a:cubicBezTo>
                      <a:pt x="12106" y="6071"/>
                      <a:pt x="11629" y="2487"/>
                      <a:pt x="10802" y="382"/>
                    </a:cubicBezTo>
                    <a:cubicBezTo>
                      <a:pt x="10741" y="239"/>
                      <a:pt x="9429" y="0"/>
                      <a:pt x="78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5792;p45">
                <a:extLst>
                  <a:ext uri="{FF2B5EF4-FFF2-40B4-BE49-F238E27FC236}">
                    <a16:creationId xmlns:a16="http://schemas.microsoft.com/office/drawing/2014/main" id="{49F68AB3-47E3-44B3-8DB4-56F78C632B8D}"/>
                  </a:ext>
                </a:extLst>
              </p:cNvPr>
              <p:cNvSpPr/>
              <p:nvPr/>
            </p:nvSpPr>
            <p:spPr>
              <a:xfrm>
                <a:off x="6065838" y="1366838"/>
                <a:ext cx="323775" cy="370750"/>
              </a:xfrm>
              <a:custGeom>
                <a:avLst/>
                <a:gdLst/>
                <a:ahLst/>
                <a:cxnLst/>
                <a:rect l="l" t="t" r="r" b="b"/>
                <a:pathLst>
                  <a:path w="12951" h="14830" extrusionOk="0">
                    <a:moveTo>
                      <a:pt x="9591" y="0"/>
                    </a:moveTo>
                    <a:cubicBezTo>
                      <a:pt x="9354" y="0"/>
                      <a:pt x="9090" y="18"/>
                      <a:pt x="8798" y="54"/>
                    </a:cubicBezTo>
                    <a:cubicBezTo>
                      <a:pt x="8555" y="643"/>
                      <a:pt x="6542" y="1028"/>
                      <a:pt x="4435" y="1028"/>
                    </a:cubicBezTo>
                    <a:cubicBezTo>
                      <a:pt x="3494" y="1028"/>
                      <a:pt x="2534" y="951"/>
                      <a:pt x="1705" y="781"/>
                    </a:cubicBezTo>
                    <a:cubicBezTo>
                      <a:pt x="1" y="2059"/>
                      <a:pt x="627" y="2861"/>
                      <a:pt x="352" y="5844"/>
                    </a:cubicBezTo>
                    <a:cubicBezTo>
                      <a:pt x="151" y="8375"/>
                      <a:pt x="2407" y="10355"/>
                      <a:pt x="702" y="14415"/>
                    </a:cubicBezTo>
                    <a:cubicBezTo>
                      <a:pt x="1452" y="14695"/>
                      <a:pt x="2769" y="14829"/>
                      <a:pt x="4231" y="14829"/>
                    </a:cubicBezTo>
                    <a:cubicBezTo>
                      <a:pt x="7215" y="14829"/>
                      <a:pt x="10807" y="14271"/>
                      <a:pt x="11429" y="13262"/>
                    </a:cubicBezTo>
                    <a:cubicBezTo>
                      <a:pt x="10251" y="12084"/>
                      <a:pt x="9850" y="7974"/>
                      <a:pt x="10527" y="5267"/>
                    </a:cubicBezTo>
                    <a:cubicBezTo>
                      <a:pt x="10995" y="3465"/>
                      <a:pt x="12950" y="0"/>
                      <a:pt x="9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5793;p45">
                <a:extLst>
                  <a:ext uri="{FF2B5EF4-FFF2-40B4-BE49-F238E27FC236}">
                    <a16:creationId xmlns:a16="http://schemas.microsoft.com/office/drawing/2014/main" id="{60488B45-21E3-455F-92B7-572B98552769}"/>
                  </a:ext>
                </a:extLst>
              </p:cNvPr>
              <p:cNvSpPr/>
              <p:nvPr/>
            </p:nvSpPr>
            <p:spPr>
              <a:xfrm>
                <a:off x="6061463" y="1067013"/>
                <a:ext cx="261925" cy="244075"/>
              </a:xfrm>
              <a:custGeom>
                <a:avLst/>
                <a:gdLst/>
                <a:ahLst/>
                <a:cxnLst/>
                <a:rect l="l" t="t" r="r" b="b"/>
                <a:pathLst>
                  <a:path w="10477" h="9763" extrusionOk="0">
                    <a:moveTo>
                      <a:pt x="5885" y="0"/>
                    </a:moveTo>
                    <a:cubicBezTo>
                      <a:pt x="3828" y="0"/>
                      <a:pt x="1743" y="1540"/>
                      <a:pt x="953" y="3826"/>
                    </a:cubicBezTo>
                    <a:cubicBezTo>
                      <a:pt x="0" y="6508"/>
                      <a:pt x="326" y="8964"/>
                      <a:pt x="2682" y="9616"/>
                    </a:cubicBezTo>
                    <a:cubicBezTo>
                      <a:pt x="3057" y="9715"/>
                      <a:pt x="3460" y="9762"/>
                      <a:pt x="3876" y="9762"/>
                    </a:cubicBezTo>
                    <a:cubicBezTo>
                      <a:pt x="6104" y="9762"/>
                      <a:pt x="8722" y="8396"/>
                      <a:pt x="9524" y="6157"/>
                    </a:cubicBezTo>
                    <a:cubicBezTo>
                      <a:pt x="10476" y="3476"/>
                      <a:pt x="9324" y="769"/>
                      <a:pt x="6943" y="142"/>
                    </a:cubicBezTo>
                    <a:cubicBezTo>
                      <a:pt x="6596" y="46"/>
                      <a:pt x="6241" y="0"/>
                      <a:pt x="5885" y="0"/>
                    </a:cubicBez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5794;p45">
                <a:extLst>
                  <a:ext uri="{FF2B5EF4-FFF2-40B4-BE49-F238E27FC236}">
                    <a16:creationId xmlns:a16="http://schemas.microsoft.com/office/drawing/2014/main" id="{CFA55679-2E74-4ABD-8B25-FC3A6C85C13A}"/>
                  </a:ext>
                </a:extLst>
              </p:cNvPr>
              <p:cNvSpPr/>
              <p:nvPr/>
            </p:nvSpPr>
            <p:spPr>
              <a:xfrm>
                <a:off x="5733138" y="1278113"/>
                <a:ext cx="215950" cy="174425"/>
              </a:xfrm>
              <a:custGeom>
                <a:avLst/>
                <a:gdLst/>
                <a:ahLst/>
                <a:cxnLst/>
                <a:rect l="l" t="t" r="r" b="b"/>
                <a:pathLst>
                  <a:path w="8638" h="6977" extrusionOk="0">
                    <a:moveTo>
                      <a:pt x="942" y="0"/>
                    </a:moveTo>
                    <a:cubicBezTo>
                      <a:pt x="906" y="0"/>
                      <a:pt x="876" y="6"/>
                      <a:pt x="852" y="19"/>
                    </a:cubicBezTo>
                    <a:cubicBezTo>
                      <a:pt x="796" y="16"/>
                      <a:pt x="747" y="15"/>
                      <a:pt x="705" y="15"/>
                    </a:cubicBezTo>
                    <a:cubicBezTo>
                      <a:pt x="346" y="15"/>
                      <a:pt x="421" y="123"/>
                      <a:pt x="376" y="570"/>
                    </a:cubicBezTo>
                    <a:cubicBezTo>
                      <a:pt x="0" y="1322"/>
                      <a:pt x="4963" y="5433"/>
                      <a:pt x="6066" y="6485"/>
                    </a:cubicBezTo>
                    <a:cubicBezTo>
                      <a:pt x="6427" y="6833"/>
                      <a:pt x="6809" y="6976"/>
                      <a:pt x="7148" y="6976"/>
                    </a:cubicBezTo>
                    <a:cubicBezTo>
                      <a:pt x="8033" y="6976"/>
                      <a:pt x="8637" y="6008"/>
                      <a:pt x="7895" y="5157"/>
                    </a:cubicBezTo>
                    <a:cubicBezTo>
                      <a:pt x="6666" y="3760"/>
                      <a:pt x="1848" y="0"/>
                      <a:pt x="942" y="0"/>
                    </a:cubicBez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5795;p45">
                <a:extLst>
                  <a:ext uri="{FF2B5EF4-FFF2-40B4-BE49-F238E27FC236}">
                    <a16:creationId xmlns:a16="http://schemas.microsoft.com/office/drawing/2014/main" id="{F9B8F0A4-5238-4708-9C95-6802695CD823}"/>
                  </a:ext>
                </a:extLst>
              </p:cNvPr>
              <p:cNvSpPr/>
              <p:nvPr/>
            </p:nvSpPr>
            <p:spPr>
              <a:xfrm>
                <a:off x="5816463" y="1340613"/>
                <a:ext cx="143325" cy="125175"/>
              </a:xfrm>
              <a:custGeom>
                <a:avLst/>
                <a:gdLst/>
                <a:ahLst/>
                <a:cxnLst/>
                <a:rect l="l" t="t" r="r" b="b"/>
                <a:pathLst>
                  <a:path w="5733" h="5007" extrusionOk="0">
                    <a:moveTo>
                      <a:pt x="1755" y="0"/>
                    </a:moveTo>
                    <a:cubicBezTo>
                      <a:pt x="1078" y="176"/>
                      <a:pt x="176" y="1304"/>
                      <a:pt x="1" y="1705"/>
                    </a:cubicBezTo>
                    <a:cubicBezTo>
                      <a:pt x="527" y="2507"/>
                      <a:pt x="1905" y="4086"/>
                      <a:pt x="3309" y="4762"/>
                    </a:cubicBezTo>
                    <a:cubicBezTo>
                      <a:pt x="3653" y="4932"/>
                      <a:pt x="3956" y="5006"/>
                      <a:pt x="4216" y="5006"/>
                    </a:cubicBezTo>
                    <a:cubicBezTo>
                      <a:pt x="5487" y="5006"/>
                      <a:pt x="5733" y="3230"/>
                      <a:pt x="4838" y="2231"/>
                    </a:cubicBezTo>
                    <a:cubicBezTo>
                      <a:pt x="3910" y="1354"/>
                      <a:pt x="3384" y="928"/>
                      <a:pt x="1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5796;p45">
                <a:extLst>
                  <a:ext uri="{FF2B5EF4-FFF2-40B4-BE49-F238E27FC236}">
                    <a16:creationId xmlns:a16="http://schemas.microsoft.com/office/drawing/2014/main" id="{B8CD5112-983F-4D9E-9664-FAA27337B3FB}"/>
                  </a:ext>
                </a:extLst>
              </p:cNvPr>
              <p:cNvSpPr/>
              <p:nvPr/>
            </p:nvSpPr>
            <p:spPr>
              <a:xfrm>
                <a:off x="5868138" y="1383088"/>
                <a:ext cx="299025" cy="101550"/>
              </a:xfrm>
              <a:custGeom>
                <a:avLst/>
                <a:gdLst/>
                <a:ahLst/>
                <a:cxnLst/>
                <a:rect l="l" t="t" r="r" b="b"/>
                <a:pathLst>
                  <a:path w="11961" h="4062" extrusionOk="0">
                    <a:moveTo>
                      <a:pt x="7626" y="0"/>
                    </a:moveTo>
                    <a:cubicBezTo>
                      <a:pt x="4382" y="0"/>
                      <a:pt x="440" y="905"/>
                      <a:pt x="164" y="1835"/>
                    </a:cubicBezTo>
                    <a:cubicBezTo>
                      <a:pt x="1" y="3130"/>
                      <a:pt x="3455" y="4062"/>
                      <a:pt x="6660" y="4062"/>
                    </a:cubicBezTo>
                    <a:cubicBezTo>
                      <a:pt x="9348" y="4062"/>
                      <a:pt x="11862" y="3406"/>
                      <a:pt x="11919" y="1760"/>
                    </a:cubicBezTo>
                    <a:cubicBezTo>
                      <a:pt x="11961" y="475"/>
                      <a:pt x="9977" y="0"/>
                      <a:pt x="7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5797;p45">
                <a:extLst>
                  <a:ext uri="{FF2B5EF4-FFF2-40B4-BE49-F238E27FC236}">
                    <a16:creationId xmlns:a16="http://schemas.microsoft.com/office/drawing/2014/main" id="{049E58E3-DFFB-4645-8E2A-D31773908BB7}"/>
                  </a:ext>
                </a:extLst>
              </p:cNvPr>
              <p:cNvSpPr/>
              <p:nvPr/>
            </p:nvSpPr>
            <p:spPr>
              <a:xfrm>
                <a:off x="6051438" y="1056038"/>
                <a:ext cx="328975" cy="472125"/>
              </a:xfrm>
              <a:custGeom>
                <a:avLst/>
                <a:gdLst/>
                <a:ahLst/>
                <a:cxnLst/>
                <a:rect l="l" t="t" r="r" b="b"/>
                <a:pathLst>
                  <a:path w="13159" h="18885" extrusionOk="0">
                    <a:moveTo>
                      <a:pt x="5885" y="1"/>
                    </a:moveTo>
                    <a:cubicBezTo>
                      <a:pt x="5153" y="1"/>
                      <a:pt x="4434" y="158"/>
                      <a:pt x="3810" y="481"/>
                    </a:cubicBezTo>
                    <a:cubicBezTo>
                      <a:pt x="978" y="832"/>
                      <a:pt x="226" y="3188"/>
                      <a:pt x="0" y="5343"/>
                    </a:cubicBezTo>
                    <a:cubicBezTo>
                      <a:pt x="1404" y="6471"/>
                      <a:pt x="3384" y="6245"/>
                      <a:pt x="3559" y="6722"/>
                    </a:cubicBezTo>
                    <a:cubicBezTo>
                      <a:pt x="4486" y="9403"/>
                      <a:pt x="3334" y="14641"/>
                      <a:pt x="2055" y="17047"/>
                    </a:cubicBezTo>
                    <a:cubicBezTo>
                      <a:pt x="2908" y="18211"/>
                      <a:pt x="4765" y="18884"/>
                      <a:pt x="6753" y="18884"/>
                    </a:cubicBezTo>
                    <a:cubicBezTo>
                      <a:pt x="9263" y="18884"/>
                      <a:pt x="11983" y="17810"/>
                      <a:pt x="13158" y="15293"/>
                    </a:cubicBezTo>
                    <a:cubicBezTo>
                      <a:pt x="12131" y="13965"/>
                      <a:pt x="10702" y="3664"/>
                      <a:pt x="10451" y="3012"/>
                    </a:cubicBezTo>
                    <a:cubicBezTo>
                      <a:pt x="9748" y="1045"/>
                      <a:pt x="7770" y="1"/>
                      <a:pt x="5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5798;p45">
                <a:extLst>
                  <a:ext uri="{FF2B5EF4-FFF2-40B4-BE49-F238E27FC236}">
                    <a16:creationId xmlns:a16="http://schemas.microsoft.com/office/drawing/2014/main" id="{363E49FD-2DF0-4451-A6B1-DDEBC34331A4}"/>
                  </a:ext>
                </a:extLst>
              </p:cNvPr>
              <p:cNvSpPr/>
              <p:nvPr/>
            </p:nvSpPr>
            <p:spPr>
              <a:xfrm>
                <a:off x="5674513" y="1208713"/>
                <a:ext cx="102475" cy="96775"/>
              </a:xfrm>
              <a:custGeom>
                <a:avLst/>
                <a:gdLst/>
                <a:ahLst/>
                <a:cxnLst/>
                <a:rect l="l" t="t" r="r" b="b"/>
                <a:pathLst>
                  <a:path w="4099" h="3871" extrusionOk="0">
                    <a:moveTo>
                      <a:pt x="1373" y="0"/>
                    </a:moveTo>
                    <a:cubicBezTo>
                      <a:pt x="1095" y="0"/>
                      <a:pt x="1228" y="592"/>
                      <a:pt x="1769" y="1241"/>
                    </a:cubicBezTo>
                    <a:cubicBezTo>
                      <a:pt x="1197" y="751"/>
                      <a:pt x="792" y="523"/>
                      <a:pt x="595" y="523"/>
                    </a:cubicBezTo>
                    <a:cubicBezTo>
                      <a:pt x="309" y="523"/>
                      <a:pt x="465" y="1006"/>
                      <a:pt x="1192" y="1868"/>
                    </a:cubicBezTo>
                    <a:cubicBezTo>
                      <a:pt x="749" y="1502"/>
                      <a:pt x="374" y="1293"/>
                      <a:pt x="209" y="1293"/>
                    </a:cubicBezTo>
                    <a:cubicBezTo>
                      <a:pt x="1" y="1293"/>
                      <a:pt x="126" y="1625"/>
                      <a:pt x="867" y="2394"/>
                    </a:cubicBezTo>
                    <a:cubicBezTo>
                      <a:pt x="1728" y="3315"/>
                      <a:pt x="2737" y="3870"/>
                      <a:pt x="3323" y="3870"/>
                    </a:cubicBezTo>
                    <a:cubicBezTo>
                      <a:pt x="3965" y="3870"/>
                      <a:pt x="4099" y="3203"/>
                      <a:pt x="2972" y="1617"/>
                    </a:cubicBezTo>
                    <a:cubicBezTo>
                      <a:pt x="2142" y="430"/>
                      <a:pt x="1609" y="0"/>
                      <a:pt x="1373" y="0"/>
                    </a:cubicBez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5799;p45">
                <a:extLst>
                  <a:ext uri="{FF2B5EF4-FFF2-40B4-BE49-F238E27FC236}">
                    <a16:creationId xmlns:a16="http://schemas.microsoft.com/office/drawing/2014/main" id="{34245A1C-F9FC-47F9-9152-9DFA95BA6E2B}"/>
                  </a:ext>
                </a:extLst>
              </p:cNvPr>
              <p:cNvSpPr/>
              <p:nvPr/>
            </p:nvSpPr>
            <p:spPr>
              <a:xfrm>
                <a:off x="5744413" y="1223438"/>
                <a:ext cx="18200" cy="48900"/>
              </a:xfrm>
              <a:custGeom>
                <a:avLst/>
                <a:gdLst/>
                <a:ahLst/>
                <a:cxnLst/>
                <a:rect l="l" t="t" r="r" b="b"/>
                <a:pathLst>
                  <a:path w="728" h="1956" extrusionOk="0">
                    <a:moveTo>
                      <a:pt x="226" y="1"/>
                    </a:moveTo>
                    <a:cubicBezTo>
                      <a:pt x="76" y="1"/>
                      <a:pt x="0" y="803"/>
                      <a:pt x="51" y="1204"/>
                    </a:cubicBezTo>
                    <a:cubicBezTo>
                      <a:pt x="126" y="1630"/>
                      <a:pt x="326" y="1955"/>
                      <a:pt x="477" y="1955"/>
                    </a:cubicBezTo>
                    <a:cubicBezTo>
                      <a:pt x="652" y="1930"/>
                      <a:pt x="727" y="1605"/>
                      <a:pt x="652" y="1204"/>
                    </a:cubicBezTo>
                    <a:cubicBezTo>
                      <a:pt x="577" y="778"/>
                      <a:pt x="401" y="1"/>
                      <a:pt x="226" y="1"/>
                    </a:cubicBez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5800;p45">
                <a:extLst>
                  <a:ext uri="{FF2B5EF4-FFF2-40B4-BE49-F238E27FC236}">
                    <a16:creationId xmlns:a16="http://schemas.microsoft.com/office/drawing/2014/main" id="{A433B118-335E-40DE-9400-2CD13163811F}"/>
                  </a:ext>
                </a:extLst>
              </p:cNvPr>
              <p:cNvSpPr/>
              <p:nvPr/>
            </p:nvSpPr>
            <p:spPr>
              <a:xfrm>
                <a:off x="6123488" y="1205863"/>
                <a:ext cx="35100" cy="48950"/>
              </a:xfrm>
              <a:custGeom>
                <a:avLst/>
                <a:gdLst/>
                <a:ahLst/>
                <a:cxnLst/>
                <a:rect l="l" t="t" r="r" b="b"/>
                <a:pathLst>
                  <a:path w="1404" h="1958" extrusionOk="0">
                    <a:moveTo>
                      <a:pt x="723" y="1"/>
                    </a:moveTo>
                    <a:cubicBezTo>
                      <a:pt x="383" y="1"/>
                      <a:pt x="74" y="418"/>
                      <a:pt x="25" y="929"/>
                    </a:cubicBezTo>
                    <a:cubicBezTo>
                      <a:pt x="0" y="1481"/>
                      <a:pt x="276" y="1932"/>
                      <a:pt x="627" y="1957"/>
                    </a:cubicBezTo>
                    <a:cubicBezTo>
                      <a:pt x="638" y="1957"/>
                      <a:pt x="648" y="1958"/>
                      <a:pt x="659" y="1958"/>
                    </a:cubicBezTo>
                    <a:cubicBezTo>
                      <a:pt x="1021" y="1958"/>
                      <a:pt x="1329" y="1540"/>
                      <a:pt x="1354" y="1004"/>
                    </a:cubicBezTo>
                    <a:cubicBezTo>
                      <a:pt x="1404" y="478"/>
                      <a:pt x="1128" y="27"/>
                      <a:pt x="752" y="2"/>
                    </a:cubicBezTo>
                    <a:cubicBezTo>
                      <a:pt x="742" y="1"/>
                      <a:pt x="733" y="1"/>
                      <a:pt x="723" y="1"/>
                    </a:cubicBezTo>
                    <a:close/>
                  </a:path>
                </a:pathLst>
              </a:custGeom>
              <a:solidFill>
                <a:srgbClr val="FFE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1" name="Google Shape;93;p13">
            <a:extLst>
              <a:ext uri="{FF2B5EF4-FFF2-40B4-BE49-F238E27FC236}">
                <a16:creationId xmlns:a16="http://schemas.microsoft.com/office/drawing/2014/main" id="{11F11C3D-9583-4A48-A4FC-71B483E0E4A4}"/>
              </a:ext>
            </a:extLst>
          </p:cNvPr>
          <p:cNvSpPr txBox="1">
            <a:spLocks/>
          </p:cNvSpPr>
          <p:nvPr/>
        </p:nvSpPr>
        <p:spPr>
          <a:xfrm>
            <a:off x="6499193" y="890036"/>
            <a:ext cx="325228" cy="6664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s-CO" sz="1800" b="1" dirty="0"/>
              <a:t>3</a:t>
            </a:r>
          </a:p>
        </p:txBody>
      </p:sp>
      <p:sp>
        <p:nvSpPr>
          <p:cNvPr id="942" name="Subtítulo 2">
            <a:extLst>
              <a:ext uri="{FF2B5EF4-FFF2-40B4-BE49-F238E27FC236}">
                <a16:creationId xmlns:a16="http://schemas.microsoft.com/office/drawing/2014/main" id="{F7F7D493-0756-480B-AC16-5C24CD7FA833}"/>
              </a:ext>
            </a:extLst>
          </p:cNvPr>
          <p:cNvSpPr txBox="1">
            <a:spLocks/>
          </p:cNvSpPr>
          <p:nvPr/>
        </p:nvSpPr>
        <p:spPr>
          <a:xfrm>
            <a:off x="3460140" y="3290642"/>
            <a:ext cx="2644821" cy="37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s-CO" b="1" dirty="0">
                <a:solidFill>
                  <a:schemeClr val="dk1"/>
                </a:solidFill>
                <a:latin typeface="Lato"/>
              </a:rPr>
              <a:t>Colombia Compra Eficiente agrega la demanda</a:t>
            </a:r>
          </a:p>
        </p:txBody>
      </p:sp>
      <p:sp>
        <p:nvSpPr>
          <p:cNvPr id="943" name="CuadroTexto 942">
            <a:extLst>
              <a:ext uri="{FF2B5EF4-FFF2-40B4-BE49-F238E27FC236}">
                <a16:creationId xmlns:a16="http://schemas.microsoft.com/office/drawing/2014/main" id="{EC73F229-49B9-47D6-BC9E-ED3351870164}"/>
              </a:ext>
            </a:extLst>
          </p:cNvPr>
          <p:cNvSpPr txBox="1"/>
          <p:nvPr/>
        </p:nvSpPr>
        <p:spPr>
          <a:xfrm>
            <a:off x="6400717" y="3802967"/>
            <a:ext cx="2732964" cy="830997"/>
          </a:xfrm>
          <a:prstGeom prst="rect">
            <a:avLst/>
          </a:prstGeom>
          <a:noFill/>
        </p:spPr>
        <p:txBody>
          <a:bodyPr wrap="square">
            <a:spAutoFit/>
          </a:bodyPr>
          <a:lstStyle/>
          <a:p>
            <a:pPr algn="ctr">
              <a:buClr>
                <a:srgbClr val="37474F"/>
              </a:buClr>
              <a:buSzPts val="1200"/>
            </a:pPr>
            <a:r>
              <a:rPr lang="es-CO" sz="1200" dirty="0">
                <a:solidFill>
                  <a:schemeClr val="dk1"/>
                </a:solidFill>
                <a:latin typeface="Lato"/>
                <a:sym typeface="Dosis ExtraLight"/>
              </a:rPr>
              <a:t>Los proveedores participan en el proceso de contratación y pueden abastecer a las entidades de todo  el país con sus bienes y servicios</a:t>
            </a:r>
          </a:p>
        </p:txBody>
      </p:sp>
      <p:sp>
        <p:nvSpPr>
          <p:cNvPr id="944" name="Subtítulo 2">
            <a:extLst>
              <a:ext uri="{FF2B5EF4-FFF2-40B4-BE49-F238E27FC236}">
                <a16:creationId xmlns:a16="http://schemas.microsoft.com/office/drawing/2014/main" id="{E3BD78A0-67DA-40E0-99C8-FC13B0F37E39}"/>
              </a:ext>
            </a:extLst>
          </p:cNvPr>
          <p:cNvSpPr txBox="1">
            <a:spLocks/>
          </p:cNvSpPr>
          <p:nvPr/>
        </p:nvSpPr>
        <p:spPr>
          <a:xfrm>
            <a:off x="6444789" y="3265578"/>
            <a:ext cx="2644821" cy="37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s-CO" b="1" dirty="0">
                <a:solidFill>
                  <a:schemeClr val="dk1"/>
                </a:solidFill>
                <a:latin typeface="Lato"/>
              </a:rPr>
              <a:t>Los proveedores venden sus productos y servicios</a:t>
            </a:r>
          </a:p>
        </p:txBody>
      </p:sp>
      <p:sp>
        <p:nvSpPr>
          <p:cNvPr id="945" name="CuadroTexto 944">
            <a:extLst>
              <a:ext uri="{FF2B5EF4-FFF2-40B4-BE49-F238E27FC236}">
                <a16:creationId xmlns:a16="http://schemas.microsoft.com/office/drawing/2014/main" id="{A9283AC9-9420-404B-8F26-5B3265C56BF7}"/>
              </a:ext>
            </a:extLst>
          </p:cNvPr>
          <p:cNvSpPr txBox="1"/>
          <p:nvPr/>
        </p:nvSpPr>
        <p:spPr>
          <a:xfrm>
            <a:off x="3423587" y="3807557"/>
            <a:ext cx="2732964" cy="1015663"/>
          </a:xfrm>
          <a:prstGeom prst="rect">
            <a:avLst/>
          </a:prstGeom>
          <a:noFill/>
        </p:spPr>
        <p:txBody>
          <a:bodyPr wrap="square">
            <a:spAutoFit/>
          </a:bodyPr>
          <a:lstStyle/>
          <a:p>
            <a:pPr algn="ctr">
              <a:buClr>
                <a:srgbClr val="37474F"/>
              </a:buClr>
              <a:buSzPts val="1200"/>
            </a:pPr>
            <a:r>
              <a:rPr lang="es-CO" sz="1200" dirty="0">
                <a:solidFill>
                  <a:schemeClr val="dk1"/>
                </a:solidFill>
                <a:latin typeface="Lato"/>
                <a:sym typeface="Dosis ExtraLight"/>
              </a:rPr>
              <a:t>La Agencia identifica las diferentes necesidades de las  entidades y agrega toda la demanda en un solo proceso de contratación con múltiples proveedores </a:t>
            </a:r>
          </a:p>
        </p:txBody>
      </p:sp>
    </p:spTree>
    <p:extLst>
      <p:ext uri="{BB962C8B-B14F-4D97-AF65-F5344CB8AC3E}">
        <p14:creationId xmlns:p14="http://schemas.microsoft.com/office/powerpoint/2010/main" val="3470653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Triángulo rectángulo 6">
            <a:extLst>
              <a:ext uri="{FF2B5EF4-FFF2-40B4-BE49-F238E27FC236}">
                <a16:creationId xmlns:a16="http://schemas.microsoft.com/office/drawing/2014/main" id="{2624DE74-31F9-427B-92CE-DA0EE177A232}"/>
              </a:ext>
            </a:extLst>
          </p:cNvPr>
          <p:cNvSpPr/>
          <p:nvPr/>
        </p:nvSpPr>
        <p:spPr>
          <a:xfrm flipV="1">
            <a:off x="0" y="0"/>
            <a:ext cx="9144000" cy="5010433"/>
          </a:xfrm>
          <a:prstGeom prst="rtTriangl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lumMod val="50000"/>
                </a:schemeClr>
              </a:solidFill>
            </a:endParaRPr>
          </a:p>
        </p:txBody>
      </p:sp>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8" name="Imagen 7">
            <a:extLst>
              <a:ext uri="{FF2B5EF4-FFF2-40B4-BE49-F238E27FC236}">
                <a16:creationId xmlns:a16="http://schemas.microsoft.com/office/drawing/2014/main" id="{C2075B13-79FD-4ADA-B09C-6A8DAE8775F5}"/>
              </a:ext>
            </a:extLst>
          </p:cNvPr>
          <p:cNvPicPr>
            <a:picLocks noChangeAspect="1"/>
          </p:cNvPicPr>
          <p:nvPr/>
        </p:nvPicPr>
        <p:blipFill>
          <a:blip r:embed="rId3"/>
          <a:stretch>
            <a:fillRect/>
          </a:stretch>
        </p:blipFill>
        <p:spPr>
          <a:xfrm>
            <a:off x="0" y="5010433"/>
            <a:ext cx="811200" cy="160750"/>
          </a:xfrm>
          <a:prstGeom prst="rect">
            <a:avLst/>
          </a:prstGeom>
        </p:spPr>
      </p:pic>
      <p:sp>
        <p:nvSpPr>
          <p:cNvPr id="227" name="Google Shape;228;p27">
            <a:extLst>
              <a:ext uri="{FF2B5EF4-FFF2-40B4-BE49-F238E27FC236}">
                <a16:creationId xmlns:a16="http://schemas.microsoft.com/office/drawing/2014/main" id="{B38A9D24-6DBE-4BB0-A381-E3AB71190DCF}"/>
              </a:ext>
            </a:extLst>
          </p:cNvPr>
          <p:cNvSpPr txBox="1">
            <a:spLocks/>
          </p:cNvSpPr>
          <p:nvPr/>
        </p:nvSpPr>
        <p:spPr>
          <a:xfrm>
            <a:off x="179417" y="0"/>
            <a:ext cx="452365" cy="5358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 sz="1600" b="1" dirty="0">
                <a:solidFill>
                  <a:srgbClr val="677480"/>
                </a:solidFill>
                <a:latin typeface="Lato"/>
                <a:ea typeface="Lato"/>
                <a:cs typeface="Lato"/>
                <a:sym typeface="Lato"/>
              </a:rPr>
              <a:t>01</a:t>
            </a:r>
          </a:p>
        </p:txBody>
      </p:sp>
      <p:sp>
        <p:nvSpPr>
          <p:cNvPr id="228" name="Subtítulo 2">
            <a:extLst>
              <a:ext uri="{FF2B5EF4-FFF2-40B4-BE49-F238E27FC236}">
                <a16:creationId xmlns:a16="http://schemas.microsoft.com/office/drawing/2014/main" id="{E5D790A3-4B9B-4571-B391-886A8E6DDE19}"/>
              </a:ext>
            </a:extLst>
          </p:cNvPr>
          <p:cNvSpPr txBox="1">
            <a:spLocks/>
          </p:cNvSpPr>
          <p:nvPr/>
        </p:nvSpPr>
        <p:spPr>
          <a:xfrm>
            <a:off x="501292" y="164732"/>
            <a:ext cx="2295071" cy="37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s-CO" b="1" dirty="0">
                <a:solidFill>
                  <a:schemeClr val="dk1"/>
                </a:solidFill>
                <a:latin typeface="Lato"/>
              </a:rPr>
              <a:t>Documentos del </a:t>
            </a:r>
            <a:r>
              <a:rPr lang="es-CO" b="1" dirty="0">
                <a:solidFill>
                  <a:srgbClr val="677480"/>
                </a:solidFill>
                <a:latin typeface="Lato"/>
              </a:rPr>
              <a:t>proceso</a:t>
            </a:r>
          </a:p>
        </p:txBody>
      </p:sp>
      <p:sp>
        <p:nvSpPr>
          <p:cNvPr id="230" name="Google Shape;325;p25">
            <a:extLst>
              <a:ext uri="{FF2B5EF4-FFF2-40B4-BE49-F238E27FC236}">
                <a16:creationId xmlns:a16="http://schemas.microsoft.com/office/drawing/2014/main" id="{6B091E05-D347-447A-B546-916EECCF10A6}"/>
              </a:ext>
            </a:extLst>
          </p:cNvPr>
          <p:cNvSpPr txBox="1">
            <a:spLocks/>
          </p:cNvSpPr>
          <p:nvPr/>
        </p:nvSpPr>
        <p:spPr>
          <a:xfrm>
            <a:off x="521046" y="374351"/>
            <a:ext cx="1665600" cy="9295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EFEFEF"/>
              </a:buClr>
              <a:buSzPts val="1000"/>
              <a:buFont typeface="Dosis ExtraLight"/>
              <a:buNone/>
              <a:defRPr sz="1200" b="0" i="0" u="none" strike="noStrike" cap="none">
                <a:solidFill>
                  <a:srgbClr val="EFEFEF"/>
                </a:solidFill>
                <a:latin typeface="Dosis ExtraLight"/>
                <a:ea typeface="Dosis ExtraLight"/>
                <a:cs typeface="Dosis ExtraLight"/>
                <a:sym typeface="Dosis ExtraLight"/>
              </a:defRPr>
            </a:lvl1pPr>
            <a:lvl2pPr marL="914400" marR="0" lvl="1"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2pPr>
            <a:lvl3pPr marL="1371600" marR="0" lvl="2"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3pPr>
            <a:lvl4pPr marL="1828800" marR="0" lvl="3"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4pPr>
            <a:lvl5pPr marL="2286000" marR="0" lvl="4"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5pPr>
            <a:lvl6pPr marL="2743200" marR="0" lvl="5"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6pPr>
            <a:lvl7pPr marL="3200400" marR="0" lvl="6"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7pPr>
            <a:lvl8pPr marL="3657600" marR="0" lvl="7"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8pPr>
            <a:lvl9pPr marL="4114800" marR="0" lvl="8"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9pPr>
          </a:lstStyle>
          <a:p>
            <a:pPr marL="0" marR="0" lvl="0" indent="0" algn="l" defTabSz="914400" rtl="0" eaLnBrk="1" fontAlgn="auto" latinLnBrk="0" hangingPunct="1">
              <a:lnSpc>
                <a:spcPct val="115000"/>
              </a:lnSpc>
              <a:spcBef>
                <a:spcPts val="0"/>
              </a:spcBef>
              <a:spcAft>
                <a:spcPts val="0"/>
              </a:spcAft>
              <a:buClr>
                <a:srgbClr val="EFEFEF"/>
              </a:buClr>
              <a:buSzPts val="1000"/>
              <a:buFont typeface="Dosis ExtraLight"/>
              <a:buNone/>
              <a:tabLst/>
              <a:defRPr/>
            </a:pPr>
            <a:r>
              <a:rPr kumimoji="0" lang="es-CO" sz="1200" b="0" i="0" u="none" strike="noStrike" kern="0" cap="none" spc="0" normalizeH="0" baseline="0" noProof="0" dirty="0">
                <a:ln>
                  <a:noFill/>
                </a:ln>
                <a:solidFill>
                  <a:schemeClr val="bg1">
                    <a:lumMod val="50000"/>
                  </a:schemeClr>
                </a:solidFill>
                <a:effectLst/>
                <a:uLnTx/>
                <a:uFillTx/>
                <a:latin typeface="Lato" panose="020B0604020202020204" charset="0"/>
                <a:sym typeface="Dosis ExtraLight"/>
              </a:rPr>
              <a:t>Identificación de bienes y servicios y las condiciones  para adquirirlos</a:t>
            </a:r>
          </a:p>
        </p:txBody>
      </p:sp>
      <p:sp>
        <p:nvSpPr>
          <p:cNvPr id="231" name="Google Shape;228;p27">
            <a:extLst>
              <a:ext uri="{FF2B5EF4-FFF2-40B4-BE49-F238E27FC236}">
                <a16:creationId xmlns:a16="http://schemas.microsoft.com/office/drawing/2014/main" id="{B018B86E-2BF1-4A9A-97F7-4ACD89A1CF59}"/>
              </a:ext>
            </a:extLst>
          </p:cNvPr>
          <p:cNvSpPr txBox="1">
            <a:spLocks/>
          </p:cNvSpPr>
          <p:nvPr/>
        </p:nvSpPr>
        <p:spPr>
          <a:xfrm>
            <a:off x="3379428" y="604584"/>
            <a:ext cx="452365" cy="5358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 sz="1600" b="1" dirty="0">
                <a:solidFill>
                  <a:srgbClr val="677480"/>
                </a:solidFill>
                <a:latin typeface="Lato"/>
                <a:ea typeface="Lato"/>
                <a:cs typeface="Lato"/>
                <a:sym typeface="Lato"/>
              </a:rPr>
              <a:t>02</a:t>
            </a:r>
          </a:p>
        </p:txBody>
      </p:sp>
      <p:sp>
        <p:nvSpPr>
          <p:cNvPr id="232" name="Subtítulo 2">
            <a:extLst>
              <a:ext uri="{FF2B5EF4-FFF2-40B4-BE49-F238E27FC236}">
                <a16:creationId xmlns:a16="http://schemas.microsoft.com/office/drawing/2014/main" id="{65512A15-0359-430B-B11B-54E2D9F8D6B9}"/>
              </a:ext>
            </a:extLst>
          </p:cNvPr>
          <p:cNvSpPr txBox="1">
            <a:spLocks/>
          </p:cNvSpPr>
          <p:nvPr/>
        </p:nvSpPr>
        <p:spPr>
          <a:xfrm>
            <a:off x="3739200" y="765112"/>
            <a:ext cx="2295071" cy="37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s-CO" b="1" dirty="0">
                <a:solidFill>
                  <a:schemeClr val="dk1"/>
                </a:solidFill>
                <a:latin typeface="Lato"/>
              </a:rPr>
              <a:t>Licitación</a:t>
            </a:r>
            <a:endParaRPr lang="es-CO" b="1" dirty="0">
              <a:solidFill>
                <a:srgbClr val="677480"/>
              </a:solidFill>
              <a:latin typeface="Lato"/>
            </a:endParaRPr>
          </a:p>
        </p:txBody>
      </p:sp>
      <p:sp>
        <p:nvSpPr>
          <p:cNvPr id="234" name="Google Shape;328;p25">
            <a:extLst>
              <a:ext uri="{FF2B5EF4-FFF2-40B4-BE49-F238E27FC236}">
                <a16:creationId xmlns:a16="http://schemas.microsoft.com/office/drawing/2014/main" id="{A5330EC4-07FF-49F4-BF0F-4AEE0B00585E}"/>
              </a:ext>
            </a:extLst>
          </p:cNvPr>
          <p:cNvSpPr txBox="1">
            <a:spLocks/>
          </p:cNvSpPr>
          <p:nvPr/>
        </p:nvSpPr>
        <p:spPr>
          <a:xfrm>
            <a:off x="3739200" y="950662"/>
            <a:ext cx="1665600" cy="57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EFEFEF"/>
              </a:buClr>
              <a:buSzPts val="1000"/>
              <a:buFont typeface="Dosis ExtraLight"/>
              <a:buNone/>
              <a:defRPr sz="1200" b="0" i="0" u="none" strike="noStrike" cap="none">
                <a:solidFill>
                  <a:srgbClr val="EFEFEF"/>
                </a:solidFill>
                <a:latin typeface="Dosis ExtraLight"/>
                <a:ea typeface="Dosis ExtraLight"/>
                <a:cs typeface="Dosis ExtraLight"/>
                <a:sym typeface="Dosis ExtraLight"/>
              </a:defRPr>
            </a:lvl1pPr>
            <a:lvl2pPr marL="914400" marR="0" lvl="1"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2pPr>
            <a:lvl3pPr marL="1371600" marR="0" lvl="2"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3pPr>
            <a:lvl4pPr marL="1828800" marR="0" lvl="3"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4pPr>
            <a:lvl5pPr marL="2286000" marR="0" lvl="4"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5pPr>
            <a:lvl6pPr marL="2743200" marR="0" lvl="5"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6pPr>
            <a:lvl7pPr marL="3200400" marR="0" lvl="6"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7pPr>
            <a:lvl8pPr marL="3657600" marR="0" lvl="7"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8pPr>
            <a:lvl9pPr marL="4114800" marR="0" lvl="8"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9pPr>
          </a:lstStyle>
          <a:p>
            <a:pPr marL="0" indent="0"/>
            <a:r>
              <a:rPr lang="es-CO" dirty="0">
                <a:solidFill>
                  <a:schemeClr val="bg1">
                    <a:lumMod val="50000"/>
                  </a:schemeClr>
                </a:solidFill>
                <a:latin typeface="Lato" panose="020B0604020202020204" charset="0"/>
              </a:rPr>
              <a:t>Adelantar el proceso de contratación en SECOP II</a:t>
            </a:r>
          </a:p>
        </p:txBody>
      </p:sp>
      <p:sp>
        <p:nvSpPr>
          <p:cNvPr id="235" name="Google Shape;228;p27">
            <a:extLst>
              <a:ext uri="{FF2B5EF4-FFF2-40B4-BE49-F238E27FC236}">
                <a16:creationId xmlns:a16="http://schemas.microsoft.com/office/drawing/2014/main" id="{0CE3E6DF-75B0-445C-AE02-E4DF76B31027}"/>
              </a:ext>
            </a:extLst>
          </p:cNvPr>
          <p:cNvSpPr txBox="1">
            <a:spLocks/>
          </p:cNvSpPr>
          <p:nvPr/>
        </p:nvSpPr>
        <p:spPr>
          <a:xfrm>
            <a:off x="184522" y="1842976"/>
            <a:ext cx="452365" cy="5358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 sz="1600" b="1" dirty="0">
                <a:solidFill>
                  <a:srgbClr val="677480"/>
                </a:solidFill>
                <a:latin typeface="Lato"/>
                <a:ea typeface="Lato"/>
                <a:cs typeface="Lato"/>
                <a:sym typeface="Lato"/>
              </a:rPr>
              <a:t>03</a:t>
            </a:r>
          </a:p>
        </p:txBody>
      </p:sp>
      <p:sp>
        <p:nvSpPr>
          <p:cNvPr id="236" name="Subtítulo 2">
            <a:extLst>
              <a:ext uri="{FF2B5EF4-FFF2-40B4-BE49-F238E27FC236}">
                <a16:creationId xmlns:a16="http://schemas.microsoft.com/office/drawing/2014/main" id="{79C48EF8-20DA-4378-8C16-EB91EFA69FCF}"/>
              </a:ext>
            </a:extLst>
          </p:cNvPr>
          <p:cNvSpPr txBox="1">
            <a:spLocks/>
          </p:cNvSpPr>
          <p:nvPr/>
        </p:nvSpPr>
        <p:spPr>
          <a:xfrm>
            <a:off x="586329" y="2007708"/>
            <a:ext cx="2295071" cy="37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s-CO" b="1" dirty="0">
                <a:solidFill>
                  <a:schemeClr val="dk1"/>
                </a:solidFill>
                <a:latin typeface="Lato"/>
              </a:rPr>
              <a:t>Adjudicar</a:t>
            </a:r>
            <a:endParaRPr lang="es-CO" b="1" dirty="0">
              <a:solidFill>
                <a:srgbClr val="677480"/>
              </a:solidFill>
              <a:latin typeface="Lato"/>
            </a:endParaRPr>
          </a:p>
        </p:txBody>
      </p:sp>
      <p:sp>
        <p:nvSpPr>
          <p:cNvPr id="237" name="Google Shape;328;p25">
            <a:extLst>
              <a:ext uri="{FF2B5EF4-FFF2-40B4-BE49-F238E27FC236}">
                <a16:creationId xmlns:a16="http://schemas.microsoft.com/office/drawing/2014/main" id="{BA54024A-8526-46DF-8D1E-2DBF28D6EE6C}"/>
              </a:ext>
            </a:extLst>
          </p:cNvPr>
          <p:cNvSpPr txBox="1">
            <a:spLocks/>
          </p:cNvSpPr>
          <p:nvPr/>
        </p:nvSpPr>
        <p:spPr>
          <a:xfrm>
            <a:off x="586329" y="2219017"/>
            <a:ext cx="1665600" cy="57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EFEFEF"/>
              </a:buClr>
              <a:buSzPts val="1000"/>
              <a:buFont typeface="Dosis ExtraLight"/>
              <a:buNone/>
              <a:defRPr sz="1200" b="0" i="0" u="none" strike="noStrike" cap="none">
                <a:solidFill>
                  <a:srgbClr val="EFEFEF"/>
                </a:solidFill>
                <a:latin typeface="Dosis ExtraLight"/>
                <a:ea typeface="Dosis ExtraLight"/>
                <a:cs typeface="Dosis ExtraLight"/>
                <a:sym typeface="Dosis ExtraLight"/>
              </a:defRPr>
            </a:lvl1pPr>
            <a:lvl2pPr marL="914400" marR="0" lvl="1"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2pPr>
            <a:lvl3pPr marL="1371600" marR="0" lvl="2"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3pPr>
            <a:lvl4pPr marL="1828800" marR="0" lvl="3"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4pPr>
            <a:lvl5pPr marL="2286000" marR="0" lvl="4"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5pPr>
            <a:lvl6pPr marL="2743200" marR="0" lvl="5"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6pPr>
            <a:lvl7pPr marL="3200400" marR="0" lvl="6"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7pPr>
            <a:lvl8pPr marL="3657600" marR="0" lvl="7"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8pPr>
            <a:lvl9pPr marL="4114800" marR="0" lvl="8" indent="-298450" algn="l" rtl="0">
              <a:lnSpc>
                <a:spcPct val="100000"/>
              </a:lnSpc>
              <a:spcBef>
                <a:spcPts val="0"/>
              </a:spcBef>
              <a:spcAft>
                <a:spcPts val="0"/>
              </a:spcAft>
              <a:buClr>
                <a:srgbClr val="EFEFEF"/>
              </a:buClr>
              <a:buSzPts val="1000"/>
              <a:buFont typeface="Dosis ExtraLight"/>
              <a:buNone/>
              <a:defRPr sz="1000" b="0" i="0" u="none" strike="noStrike" cap="none">
                <a:solidFill>
                  <a:srgbClr val="EFEFEF"/>
                </a:solidFill>
                <a:latin typeface="Dosis ExtraLight"/>
                <a:ea typeface="Dosis ExtraLight"/>
                <a:cs typeface="Dosis ExtraLight"/>
                <a:sym typeface="Dosis ExtraLight"/>
              </a:defRPr>
            </a:lvl9pPr>
          </a:lstStyle>
          <a:p>
            <a:pPr marL="0" lvl="0" indent="0" defTabSz="914400" eaLnBrk="1" fontAlgn="auto" latinLnBrk="0" hangingPunct="1">
              <a:tabLst/>
              <a:defRPr/>
            </a:pPr>
            <a:r>
              <a:rPr lang="es-CO" dirty="0">
                <a:solidFill>
                  <a:schemeClr val="bg1">
                    <a:lumMod val="50000"/>
                  </a:schemeClr>
                </a:solidFill>
                <a:latin typeface="Lato" panose="020B0604020202020204" charset="0"/>
              </a:rPr>
              <a:t>Seleccionar objetivamente los proveedores de los bienes y servicios</a:t>
            </a:r>
          </a:p>
        </p:txBody>
      </p:sp>
      <p:sp>
        <p:nvSpPr>
          <p:cNvPr id="238" name="Google Shape;93;p13">
            <a:extLst>
              <a:ext uri="{FF2B5EF4-FFF2-40B4-BE49-F238E27FC236}">
                <a16:creationId xmlns:a16="http://schemas.microsoft.com/office/drawing/2014/main" id="{4C3FED76-8502-4834-A491-0B2D2EDC2C51}"/>
              </a:ext>
            </a:extLst>
          </p:cNvPr>
          <p:cNvSpPr txBox="1">
            <a:spLocks noGrp="1"/>
          </p:cNvSpPr>
          <p:nvPr>
            <p:ph type="title"/>
          </p:nvPr>
        </p:nvSpPr>
        <p:spPr>
          <a:xfrm>
            <a:off x="2742150" y="-458123"/>
            <a:ext cx="5846345" cy="857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CO" sz="2000" b="1" dirty="0">
                <a:solidFill>
                  <a:schemeClr val="bg1"/>
                </a:solidFill>
              </a:rPr>
              <a:t>OPERACIÓN PRINCIPAL</a:t>
            </a:r>
            <a:endParaRPr sz="2000" b="1" dirty="0">
              <a:solidFill>
                <a:schemeClr val="bg1"/>
              </a:solidFill>
            </a:endParaRPr>
          </a:p>
        </p:txBody>
      </p:sp>
      <p:sp>
        <p:nvSpPr>
          <p:cNvPr id="239" name="Google Shape;228;p27">
            <a:extLst>
              <a:ext uri="{FF2B5EF4-FFF2-40B4-BE49-F238E27FC236}">
                <a16:creationId xmlns:a16="http://schemas.microsoft.com/office/drawing/2014/main" id="{EC9BDBBA-C0B9-444E-8DAE-D4F5305DB976}"/>
              </a:ext>
            </a:extLst>
          </p:cNvPr>
          <p:cNvSpPr txBox="1">
            <a:spLocks/>
          </p:cNvSpPr>
          <p:nvPr/>
        </p:nvSpPr>
        <p:spPr>
          <a:xfrm>
            <a:off x="6504989" y="1313866"/>
            <a:ext cx="452365" cy="5358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 sz="1600" b="1" dirty="0">
                <a:solidFill>
                  <a:srgbClr val="677480"/>
                </a:solidFill>
                <a:latin typeface="Lato"/>
                <a:ea typeface="Lato"/>
                <a:cs typeface="Lato"/>
                <a:sym typeface="Lato"/>
              </a:rPr>
              <a:t>04</a:t>
            </a:r>
          </a:p>
        </p:txBody>
      </p:sp>
      <p:sp>
        <p:nvSpPr>
          <p:cNvPr id="241" name="Subtítulo 2">
            <a:extLst>
              <a:ext uri="{FF2B5EF4-FFF2-40B4-BE49-F238E27FC236}">
                <a16:creationId xmlns:a16="http://schemas.microsoft.com/office/drawing/2014/main" id="{AE496564-8F7C-4CFC-890B-271C99D3F683}"/>
              </a:ext>
            </a:extLst>
          </p:cNvPr>
          <p:cNvSpPr txBox="1">
            <a:spLocks/>
          </p:cNvSpPr>
          <p:nvPr/>
        </p:nvSpPr>
        <p:spPr>
          <a:xfrm>
            <a:off x="6846641" y="1471876"/>
            <a:ext cx="2295071" cy="37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s-CO" b="1" dirty="0">
                <a:solidFill>
                  <a:schemeClr val="dk1"/>
                </a:solidFill>
                <a:latin typeface="Lato"/>
              </a:rPr>
              <a:t>Catálogo</a:t>
            </a:r>
            <a:endParaRPr lang="es-CO" b="1" dirty="0">
              <a:solidFill>
                <a:srgbClr val="677480"/>
              </a:solidFill>
              <a:latin typeface="Lato"/>
            </a:endParaRPr>
          </a:p>
        </p:txBody>
      </p:sp>
      <p:sp>
        <p:nvSpPr>
          <p:cNvPr id="243" name="Google Shape;330;p25">
            <a:extLst>
              <a:ext uri="{FF2B5EF4-FFF2-40B4-BE49-F238E27FC236}">
                <a16:creationId xmlns:a16="http://schemas.microsoft.com/office/drawing/2014/main" id="{F2E345A1-3C49-48C4-BF30-03B4D16683D1}"/>
              </a:ext>
            </a:extLst>
          </p:cNvPr>
          <p:cNvSpPr txBox="1">
            <a:spLocks/>
          </p:cNvSpPr>
          <p:nvPr/>
        </p:nvSpPr>
        <p:spPr>
          <a:xfrm>
            <a:off x="6814974" y="1693443"/>
            <a:ext cx="2031313" cy="7019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lt1"/>
              </a:buClr>
              <a:buSzPts val="1000"/>
              <a:buFont typeface="Dosis ExtraLight"/>
              <a:buNone/>
              <a:defRPr sz="1200" b="0" i="0" u="none" strike="noStrike" cap="none">
                <a:solidFill>
                  <a:schemeClr val="lt1"/>
                </a:solidFill>
                <a:latin typeface="Dosis ExtraLight"/>
                <a:ea typeface="Dosis ExtraLight"/>
                <a:cs typeface="Dosis ExtraLight"/>
                <a:sym typeface="Dosis ExtraLight"/>
              </a:defRPr>
            </a:lvl1pPr>
            <a:lvl2pPr marL="914400" marR="0" lvl="1"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2pPr>
            <a:lvl3pPr marL="1371600" marR="0" lvl="2"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3pPr>
            <a:lvl4pPr marL="1828800" marR="0" lvl="3"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4pPr>
            <a:lvl5pPr marL="2286000" marR="0" lvl="4"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5pPr>
            <a:lvl6pPr marL="2743200" marR="0" lvl="5"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6pPr>
            <a:lvl7pPr marL="3200400" marR="0" lvl="6"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7pPr>
            <a:lvl8pPr marL="3657600" marR="0" lvl="7"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8pPr>
            <a:lvl9pPr marL="4114800" marR="0" lvl="8"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9pPr>
          </a:lstStyle>
          <a:p>
            <a:pPr marL="0" marR="0" lvl="0" indent="0" algn="l" defTabSz="914400" rtl="0" eaLnBrk="1" fontAlgn="auto" latinLnBrk="0" hangingPunct="1">
              <a:lnSpc>
                <a:spcPct val="115000"/>
              </a:lnSpc>
              <a:spcBef>
                <a:spcPts val="0"/>
              </a:spcBef>
              <a:spcAft>
                <a:spcPts val="0"/>
              </a:spcAft>
              <a:buClr>
                <a:srgbClr val="37474F"/>
              </a:buClr>
              <a:buSzPts val="1000"/>
              <a:buFont typeface="Dosis ExtraLight"/>
              <a:buNone/>
              <a:tabLst/>
              <a:defRPr/>
            </a:pPr>
            <a:r>
              <a:rPr lang="es-CO" dirty="0">
                <a:solidFill>
                  <a:schemeClr val="bg1">
                    <a:lumMod val="50000"/>
                  </a:schemeClr>
                </a:solidFill>
                <a:latin typeface="Lato" panose="020B0604020202020204" charset="0"/>
              </a:rPr>
              <a:t>Poner a disposición de las entidades el catálogo de proveedores adjudicados</a:t>
            </a:r>
          </a:p>
        </p:txBody>
      </p:sp>
      <p:sp>
        <p:nvSpPr>
          <p:cNvPr id="244" name="Google Shape;93;p13">
            <a:extLst>
              <a:ext uri="{FF2B5EF4-FFF2-40B4-BE49-F238E27FC236}">
                <a16:creationId xmlns:a16="http://schemas.microsoft.com/office/drawing/2014/main" id="{61E80F61-A4D5-43D0-ABB8-48F19850ED39}"/>
              </a:ext>
            </a:extLst>
          </p:cNvPr>
          <p:cNvSpPr txBox="1">
            <a:spLocks/>
          </p:cNvSpPr>
          <p:nvPr/>
        </p:nvSpPr>
        <p:spPr>
          <a:xfrm>
            <a:off x="754625" y="3935519"/>
            <a:ext cx="3496914"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pPr algn="r"/>
            <a:r>
              <a:rPr lang="es-CO" sz="2000" b="1" dirty="0"/>
              <a:t>OPERACIÓN SECUNDARIA</a:t>
            </a:r>
          </a:p>
        </p:txBody>
      </p:sp>
      <p:sp>
        <p:nvSpPr>
          <p:cNvPr id="245" name="Google Shape;228;p27">
            <a:extLst>
              <a:ext uri="{FF2B5EF4-FFF2-40B4-BE49-F238E27FC236}">
                <a16:creationId xmlns:a16="http://schemas.microsoft.com/office/drawing/2014/main" id="{BEE2F4C7-D60A-4553-89A7-6A8E069E7788}"/>
              </a:ext>
            </a:extLst>
          </p:cNvPr>
          <p:cNvSpPr txBox="1">
            <a:spLocks/>
          </p:cNvSpPr>
          <p:nvPr/>
        </p:nvSpPr>
        <p:spPr>
          <a:xfrm>
            <a:off x="6354257" y="2812627"/>
            <a:ext cx="452365" cy="5358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 sz="1600" b="1" dirty="0">
                <a:solidFill>
                  <a:srgbClr val="677480"/>
                </a:solidFill>
                <a:latin typeface="Lato"/>
                <a:ea typeface="Lato"/>
                <a:cs typeface="Lato"/>
                <a:sym typeface="Lato"/>
              </a:rPr>
              <a:t>05</a:t>
            </a:r>
          </a:p>
        </p:txBody>
      </p:sp>
      <p:sp>
        <p:nvSpPr>
          <p:cNvPr id="246" name="Subtítulo 2">
            <a:extLst>
              <a:ext uri="{FF2B5EF4-FFF2-40B4-BE49-F238E27FC236}">
                <a16:creationId xmlns:a16="http://schemas.microsoft.com/office/drawing/2014/main" id="{63D64852-4BCB-48F8-9845-9457C67BA017}"/>
              </a:ext>
            </a:extLst>
          </p:cNvPr>
          <p:cNvSpPr txBox="1">
            <a:spLocks/>
          </p:cNvSpPr>
          <p:nvPr/>
        </p:nvSpPr>
        <p:spPr>
          <a:xfrm>
            <a:off x="6713353" y="2972814"/>
            <a:ext cx="2295071" cy="37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s-CO" b="1" dirty="0">
                <a:solidFill>
                  <a:schemeClr val="dk1"/>
                </a:solidFill>
                <a:latin typeface="Lato"/>
              </a:rPr>
              <a:t>TVEC</a:t>
            </a:r>
            <a:endParaRPr lang="es-CO" b="1" dirty="0">
              <a:solidFill>
                <a:srgbClr val="677480"/>
              </a:solidFill>
              <a:latin typeface="Lato"/>
            </a:endParaRPr>
          </a:p>
        </p:txBody>
      </p:sp>
      <p:sp>
        <p:nvSpPr>
          <p:cNvPr id="247" name="Google Shape;330;p25">
            <a:extLst>
              <a:ext uri="{FF2B5EF4-FFF2-40B4-BE49-F238E27FC236}">
                <a16:creationId xmlns:a16="http://schemas.microsoft.com/office/drawing/2014/main" id="{91846FFB-98BC-4006-AE1E-4B72825C52AF}"/>
              </a:ext>
            </a:extLst>
          </p:cNvPr>
          <p:cNvSpPr txBox="1">
            <a:spLocks/>
          </p:cNvSpPr>
          <p:nvPr/>
        </p:nvSpPr>
        <p:spPr>
          <a:xfrm>
            <a:off x="6689460" y="3193715"/>
            <a:ext cx="2031313" cy="7019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lt1"/>
              </a:buClr>
              <a:buSzPts val="1000"/>
              <a:buFont typeface="Dosis ExtraLight"/>
              <a:buNone/>
              <a:defRPr sz="1200" b="0" i="0" u="none" strike="noStrike" cap="none">
                <a:solidFill>
                  <a:schemeClr val="lt1"/>
                </a:solidFill>
                <a:latin typeface="Dosis ExtraLight"/>
                <a:ea typeface="Dosis ExtraLight"/>
                <a:cs typeface="Dosis ExtraLight"/>
                <a:sym typeface="Dosis ExtraLight"/>
              </a:defRPr>
            </a:lvl1pPr>
            <a:lvl2pPr marL="914400" marR="0" lvl="1"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2pPr>
            <a:lvl3pPr marL="1371600" marR="0" lvl="2"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3pPr>
            <a:lvl4pPr marL="1828800" marR="0" lvl="3"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4pPr>
            <a:lvl5pPr marL="2286000" marR="0" lvl="4"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5pPr>
            <a:lvl6pPr marL="2743200" marR="0" lvl="5"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6pPr>
            <a:lvl7pPr marL="3200400" marR="0" lvl="6"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7pPr>
            <a:lvl8pPr marL="3657600" marR="0" lvl="7"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8pPr>
            <a:lvl9pPr marL="4114800" marR="0" lvl="8"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9pPr>
          </a:lstStyle>
          <a:p>
            <a:pPr marL="0" marR="0" lvl="0" indent="0" algn="l" defTabSz="914400" rtl="0" eaLnBrk="1" fontAlgn="auto" latinLnBrk="0" hangingPunct="1">
              <a:lnSpc>
                <a:spcPct val="115000"/>
              </a:lnSpc>
              <a:spcBef>
                <a:spcPts val="0"/>
              </a:spcBef>
              <a:spcAft>
                <a:spcPts val="0"/>
              </a:spcAft>
              <a:buClr>
                <a:srgbClr val="37474F"/>
              </a:buClr>
              <a:buSzPts val="1000"/>
              <a:buFont typeface="Dosis ExtraLight"/>
              <a:buNone/>
              <a:tabLst/>
              <a:defRPr/>
            </a:pPr>
            <a:r>
              <a:rPr lang="es-CO" dirty="0">
                <a:solidFill>
                  <a:schemeClr val="bg1">
                    <a:lumMod val="50000"/>
                  </a:schemeClr>
                </a:solidFill>
                <a:latin typeface="Lato" panose="020B0604020202020204" charset="0"/>
              </a:rPr>
              <a:t>Activar el Acuerdo Marco en la TVEC para las entidades estatales</a:t>
            </a:r>
          </a:p>
        </p:txBody>
      </p:sp>
      <p:sp>
        <p:nvSpPr>
          <p:cNvPr id="248" name="Google Shape;228;p27">
            <a:extLst>
              <a:ext uri="{FF2B5EF4-FFF2-40B4-BE49-F238E27FC236}">
                <a16:creationId xmlns:a16="http://schemas.microsoft.com/office/drawing/2014/main" id="{F984E9DE-8389-4EF6-9DF4-3BF3B261DA24}"/>
              </a:ext>
            </a:extLst>
          </p:cNvPr>
          <p:cNvSpPr txBox="1">
            <a:spLocks/>
          </p:cNvSpPr>
          <p:nvPr/>
        </p:nvSpPr>
        <p:spPr>
          <a:xfrm>
            <a:off x="4030732" y="3475414"/>
            <a:ext cx="452365" cy="5358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 sz="1600" b="1" dirty="0">
                <a:solidFill>
                  <a:srgbClr val="677480"/>
                </a:solidFill>
                <a:latin typeface="Lato"/>
                <a:ea typeface="Lato"/>
                <a:cs typeface="Lato"/>
                <a:sym typeface="Lato"/>
              </a:rPr>
              <a:t>06</a:t>
            </a:r>
          </a:p>
        </p:txBody>
      </p:sp>
      <p:sp>
        <p:nvSpPr>
          <p:cNvPr id="249" name="Subtítulo 2">
            <a:extLst>
              <a:ext uri="{FF2B5EF4-FFF2-40B4-BE49-F238E27FC236}">
                <a16:creationId xmlns:a16="http://schemas.microsoft.com/office/drawing/2014/main" id="{E2468788-A2C4-481A-873B-9DD40234F359}"/>
              </a:ext>
            </a:extLst>
          </p:cNvPr>
          <p:cNvSpPr txBox="1">
            <a:spLocks/>
          </p:cNvSpPr>
          <p:nvPr/>
        </p:nvSpPr>
        <p:spPr>
          <a:xfrm>
            <a:off x="4441931" y="3650066"/>
            <a:ext cx="2295071" cy="371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s-CO" b="1" dirty="0">
                <a:solidFill>
                  <a:schemeClr val="dk1"/>
                </a:solidFill>
                <a:latin typeface="Lato"/>
              </a:rPr>
              <a:t>Administrar</a:t>
            </a:r>
            <a:endParaRPr lang="es-CO" b="1" dirty="0">
              <a:solidFill>
                <a:srgbClr val="677480"/>
              </a:solidFill>
              <a:latin typeface="Lato"/>
            </a:endParaRPr>
          </a:p>
        </p:txBody>
      </p:sp>
      <p:sp>
        <p:nvSpPr>
          <p:cNvPr id="250" name="Google Shape;330;p25">
            <a:extLst>
              <a:ext uri="{FF2B5EF4-FFF2-40B4-BE49-F238E27FC236}">
                <a16:creationId xmlns:a16="http://schemas.microsoft.com/office/drawing/2014/main" id="{AF1F82A8-C52C-4225-921C-D0D53B75008E}"/>
              </a:ext>
            </a:extLst>
          </p:cNvPr>
          <p:cNvSpPr txBox="1">
            <a:spLocks/>
          </p:cNvSpPr>
          <p:nvPr/>
        </p:nvSpPr>
        <p:spPr>
          <a:xfrm>
            <a:off x="4441931" y="3889661"/>
            <a:ext cx="2031313" cy="7019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lt1"/>
              </a:buClr>
              <a:buSzPts val="1000"/>
              <a:buFont typeface="Dosis ExtraLight"/>
              <a:buNone/>
              <a:defRPr sz="1200" b="0" i="0" u="none" strike="noStrike" cap="none">
                <a:solidFill>
                  <a:schemeClr val="lt1"/>
                </a:solidFill>
                <a:latin typeface="Dosis ExtraLight"/>
                <a:ea typeface="Dosis ExtraLight"/>
                <a:cs typeface="Dosis ExtraLight"/>
                <a:sym typeface="Dosis ExtraLight"/>
              </a:defRPr>
            </a:lvl1pPr>
            <a:lvl2pPr marL="914400" marR="0" lvl="1"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2pPr>
            <a:lvl3pPr marL="1371600" marR="0" lvl="2"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3pPr>
            <a:lvl4pPr marL="1828800" marR="0" lvl="3"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4pPr>
            <a:lvl5pPr marL="2286000" marR="0" lvl="4"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5pPr>
            <a:lvl6pPr marL="2743200" marR="0" lvl="5"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6pPr>
            <a:lvl7pPr marL="3200400" marR="0" lvl="6"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7pPr>
            <a:lvl8pPr marL="3657600" marR="0" lvl="7"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8pPr>
            <a:lvl9pPr marL="4114800" marR="0" lvl="8" indent="-298450" algn="l" rtl="0">
              <a:lnSpc>
                <a:spcPct val="100000"/>
              </a:lnSpc>
              <a:spcBef>
                <a:spcPts val="0"/>
              </a:spcBef>
              <a:spcAft>
                <a:spcPts val="0"/>
              </a:spcAft>
              <a:buClr>
                <a:schemeClr val="lt1"/>
              </a:buClr>
              <a:buSzPts val="1000"/>
              <a:buFont typeface="Dosis ExtraLight"/>
              <a:buNone/>
              <a:defRPr sz="1000" b="0" i="0" u="none" strike="noStrike" cap="none">
                <a:solidFill>
                  <a:schemeClr val="lt1"/>
                </a:solidFill>
                <a:latin typeface="Dosis ExtraLight"/>
                <a:ea typeface="Dosis ExtraLight"/>
                <a:cs typeface="Dosis ExtraLight"/>
                <a:sym typeface="Dosis ExtraLight"/>
              </a:defRPr>
            </a:lvl9pPr>
          </a:lstStyle>
          <a:p>
            <a:pPr marL="0" marR="0" lvl="0" indent="0" algn="l" defTabSz="914400" rtl="0" eaLnBrk="1" fontAlgn="auto" latinLnBrk="0" hangingPunct="1">
              <a:lnSpc>
                <a:spcPct val="115000"/>
              </a:lnSpc>
              <a:spcBef>
                <a:spcPts val="0"/>
              </a:spcBef>
              <a:spcAft>
                <a:spcPts val="0"/>
              </a:spcAft>
              <a:buClr>
                <a:srgbClr val="37474F"/>
              </a:buClr>
              <a:buSzPts val="1000"/>
              <a:buFont typeface="Dosis ExtraLight"/>
              <a:buNone/>
              <a:tabLst/>
              <a:defRPr/>
            </a:pPr>
            <a:r>
              <a:rPr lang="es-CO" dirty="0">
                <a:solidFill>
                  <a:schemeClr val="bg1">
                    <a:lumMod val="50000"/>
                  </a:schemeClr>
                </a:solidFill>
                <a:latin typeface="Lato" panose="020B0604020202020204" charset="0"/>
              </a:rPr>
              <a:t>Atender requerimientos de la ejecución del contrato por parte entidades y proveedores </a:t>
            </a:r>
          </a:p>
        </p:txBody>
      </p:sp>
      <p:sp>
        <p:nvSpPr>
          <p:cNvPr id="25" name="Google Shape;93;p13">
            <a:extLst>
              <a:ext uri="{FF2B5EF4-FFF2-40B4-BE49-F238E27FC236}">
                <a16:creationId xmlns:a16="http://schemas.microsoft.com/office/drawing/2014/main" id="{CAE13AB1-D08A-41CD-94A2-B501F400E9AC}"/>
              </a:ext>
            </a:extLst>
          </p:cNvPr>
          <p:cNvSpPr txBox="1">
            <a:spLocks/>
          </p:cNvSpPr>
          <p:nvPr/>
        </p:nvSpPr>
        <p:spPr>
          <a:xfrm>
            <a:off x="2481627" y="-204512"/>
            <a:ext cx="5846345"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pPr algn="r"/>
            <a:r>
              <a:rPr lang="es-CO" sz="2000" b="1" dirty="0">
                <a:solidFill>
                  <a:schemeClr val="bg1"/>
                </a:solidFill>
              </a:rPr>
              <a:t>ANCP - CCE</a:t>
            </a:r>
          </a:p>
        </p:txBody>
      </p:sp>
      <p:sp>
        <p:nvSpPr>
          <p:cNvPr id="26" name="Google Shape;93;p13">
            <a:extLst>
              <a:ext uri="{FF2B5EF4-FFF2-40B4-BE49-F238E27FC236}">
                <a16:creationId xmlns:a16="http://schemas.microsoft.com/office/drawing/2014/main" id="{AEAECF4C-23A0-4886-AD27-1163C154E10A}"/>
              </a:ext>
            </a:extLst>
          </p:cNvPr>
          <p:cNvSpPr txBox="1">
            <a:spLocks/>
          </p:cNvSpPr>
          <p:nvPr/>
        </p:nvSpPr>
        <p:spPr>
          <a:xfrm>
            <a:off x="743374" y="4155135"/>
            <a:ext cx="3496914"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s-CO" sz="2000" b="1" dirty="0"/>
              <a:t>   ANCP - CCE</a:t>
            </a:r>
          </a:p>
        </p:txBody>
      </p:sp>
    </p:spTree>
    <p:extLst>
      <p:ext uri="{BB962C8B-B14F-4D97-AF65-F5344CB8AC3E}">
        <p14:creationId xmlns:p14="http://schemas.microsoft.com/office/powerpoint/2010/main" val="170491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dirty="0"/>
              <a:t>¿POR QUÉ SON IMPORTANTES LOS ACUERDOS MARCO Y  QUÉ INCENTIVOS EXISTEN PARA LAS EMPRESAS?</a:t>
            </a:r>
            <a:endParaRPr dirty="0"/>
          </a:p>
        </p:txBody>
      </p:sp>
      <p:sp>
        <p:nvSpPr>
          <p:cNvPr id="119" name="Google Shape;119;p16"/>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pic>
        <p:nvPicPr>
          <p:cNvPr id="4" name="Imagen 3">
            <a:extLst>
              <a:ext uri="{FF2B5EF4-FFF2-40B4-BE49-F238E27FC236}">
                <a16:creationId xmlns:a16="http://schemas.microsoft.com/office/drawing/2014/main" id="{27E8B8C9-09E6-40C9-9119-961D98F03B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18649" y="501319"/>
            <a:ext cx="885232" cy="3251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7" name="Rectángulo 26">
            <a:extLst>
              <a:ext uri="{FF2B5EF4-FFF2-40B4-BE49-F238E27FC236}">
                <a16:creationId xmlns:a16="http://schemas.microsoft.com/office/drawing/2014/main" id="{B7A855FE-D196-4300-840B-03A5AE60BD83}"/>
              </a:ext>
            </a:extLst>
          </p:cNvPr>
          <p:cNvSpPr/>
          <p:nvPr/>
        </p:nvSpPr>
        <p:spPr>
          <a:xfrm>
            <a:off x="4853407" y="1737559"/>
            <a:ext cx="3563264" cy="18347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dirty="0"/>
          </a:p>
        </p:txBody>
      </p:sp>
      <p:sp>
        <p:nvSpPr>
          <p:cNvPr id="152" name="Google Shape;152;p20"/>
          <p:cNvSpPr txBox="1">
            <a:spLocks noGrp="1"/>
          </p:cNvSpPr>
          <p:nvPr>
            <p:ph type="title"/>
          </p:nvPr>
        </p:nvSpPr>
        <p:spPr>
          <a:xfrm>
            <a:off x="468397" y="72619"/>
            <a:ext cx="7586875"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b="1" dirty="0"/>
              <a:t>OBLIGATORIEDAD DEL USO DE ACUERDOS MARCO Y TVEC</a:t>
            </a:r>
            <a:endParaRPr sz="2000" b="1" dirty="0"/>
          </a:p>
        </p:txBody>
      </p:sp>
      <p:sp>
        <p:nvSpPr>
          <p:cNvPr id="156" name="Google Shape;156;p2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7" name="Imagen 6">
            <a:extLst>
              <a:ext uri="{FF2B5EF4-FFF2-40B4-BE49-F238E27FC236}">
                <a16:creationId xmlns:a16="http://schemas.microsoft.com/office/drawing/2014/main" id="{81831ECA-457B-484F-8F81-0F885337C9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18649" y="501319"/>
            <a:ext cx="885232" cy="325145"/>
          </a:xfrm>
          <a:prstGeom prst="rect">
            <a:avLst/>
          </a:prstGeom>
        </p:spPr>
      </p:pic>
      <p:grpSp>
        <p:nvGrpSpPr>
          <p:cNvPr id="14" name="Grupo 13">
            <a:extLst>
              <a:ext uri="{FF2B5EF4-FFF2-40B4-BE49-F238E27FC236}">
                <a16:creationId xmlns:a16="http://schemas.microsoft.com/office/drawing/2014/main" id="{C9C43C24-A052-48C9-A7B7-5C282E619B92}"/>
              </a:ext>
            </a:extLst>
          </p:cNvPr>
          <p:cNvGrpSpPr/>
          <p:nvPr/>
        </p:nvGrpSpPr>
        <p:grpSpPr>
          <a:xfrm>
            <a:off x="647708" y="1769418"/>
            <a:ext cx="7665047" cy="2056468"/>
            <a:chOff x="2796189" y="2381457"/>
            <a:chExt cx="7150843" cy="2546514"/>
          </a:xfrm>
        </p:grpSpPr>
        <p:sp>
          <p:nvSpPr>
            <p:cNvPr id="18" name="Rectángulo 17">
              <a:extLst>
                <a:ext uri="{FF2B5EF4-FFF2-40B4-BE49-F238E27FC236}">
                  <a16:creationId xmlns:a16="http://schemas.microsoft.com/office/drawing/2014/main" id="{C7DDCA9F-E6E9-4223-9C64-7E5B4EC6E810}"/>
                </a:ext>
              </a:extLst>
            </p:cNvPr>
            <p:cNvSpPr/>
            <p:nvPr/>
          </p:nvSpPr>
          <p:spPr>
            <a:xfrm>
              <a:off x="6719751" y="2381457"/>
              <a:ext cx="3227281" cy="2232560"/>
            </a:xfrm>
            <a:prstGeom prst="rect">
              <a:avLst/>
            </a:prstGeom>
            <a:noFill/>
          </p:spPr>
          <p:txBody>
            <a:bodyPr wrap="square" rtlCol="0">
              <a:spAutoFit/>
            </a:bodyPr>
            <a:lstStyle/>
            <a:p>
              <a:pPr algn="just">
                <a:lnSpc>
                  <a:spcPct val="115000"/>
                </a:lnSpc>
                <a:buClr>
                  <a:srgbClr val="EFEFEF"/>
                </a:buClr>
                <a:buSzPts val="1000"/>
                <a:defRPr/>
              </a:pPr>
              <a:r>
                <a:rPr lang="es-CO" dirty="0">
                  <a:solidFill>
                    <a:schemeClr val="bg1">
                      <a:lumMod val="50000"/>
                    </a:schemeClr>
                  </a:solidFill>
                  <a:latin typeface="Lato" panose="020B0604020202020204" charset="0"/>
                  <a:cs typeface="Dosis ExtraLight"/>
                  <a:sym typeface="Dosis ExtraLight"/>
                </a:rPr>
                <a:t>(…) El reglamento establecerá las condiciones bajo las cuales el uso de acuerdos marco de precios, se hará obligatorio para todas las entidades sometidas al Estatuto General de Contratación de la Administración Pública.</a:t>
              </a:r>
            </a:p>
          </p:txBody>
        </p:sp>
        <p:sp>
          <p:nvSpPr>
            <p:cNvPr id="19" name="Rectángulo 18">
              <a:extLst>
                <a:ext uri="{FF2B5EF4-FFF2-40B4-BE49-F238E27FC236}">
                  <a16:creationId xmlns:a16="http://schemas.microsoft.com/office/drawing/2014/main" id="{C541D076-F639-49BA-80EB-A4E24FA353B5}"/>
                </a:ext>
              </a:extLst>
            </p:cNvPr>
            <p:cNvSpPr/>
            <p:nvPr/>
          </p:nvSpPr>
          <p:spPr>
            <a:xfrm>
              <a:off x="3573891" y="3956120"/>
              <a:ext cx="1627367" cy="971851"/>
            </a:xfrm>
            <a:prstGeom prst="rect">
              <a:avLst/>
            </a:prstGeom>
          </p:spPr>
          <p:txBody>
            <a:bodyPr wrap="none">
              <a:spAutoFit/>
            </a:bodyPr>
            <a:lstStyle/>
            <a:p>
              <a:pPr lvl="0" algn="ctr"/>
              <a:r>
                <a:rPr lang="es-CO" sz="1500" dirty="0">
                  <a:solidFill>
                    <a:srgbClr val="677480"/>
                  </a:solidFill>
                  <a:latin typeface="Arial Black" panose="020B0A04020102020204" pitchFamily="34" charset="0"/>
                </a:rPr>
                <a:t>Artículo 41</a:t>
              </a:r>
            </a:p>
            <a:p>
              <a:pPr lvl="0" algn="ctr"/>
              <a:r>
                <a:rPr lang="es-CO" sz="1500" dirty="0">
                  <a:solidFill>
                    <a:srgbClr val="677480"/>
                  </a:solidFill>
                  <a:latin typeface="Arial Black" panose="020B0A04020102020204" pitchFamily="34" charset="0"/>
                </a:rPr>
                <a:t>LEY 1955/2019</a:t>
              </a:r>
            </a:p>
            <a:p>
              <a:pPr lvl="0"/>
              <a:endParaRPr lang="es-CO" sz="1500" dirty="0">
                <a:solidFill>
                  <a:srgbClr val="677480"/>
                </a:solidFill>
                <a:latin typeface="Arial Black" panose="020B0A04020102020204" pitchFamily="34" charset="0"/>
              </a:endParaRPr>
            </a:p>
          </p:txBody>
        </p:sp>
        <p:sp>
          <p:nvSpPr>
            <p:cNvPr id="20" name="Rectángulo 19">
              <a:extLst>
                <a:ext uri="{FF2B5EF4-FFF2-40B4-BE49-F238E27FC236}">
                  <a16:creationId xmlns:a16="http://schemas.microsoft.com/office/drawing/2014/main" id="{5B38175A-773F-4F9D-A80C-971C41375652}"/>
                </a:ext>
              </a:extLst>
            </p:cNvPr>
            <p:cNvSpPr/>
            <p:nvPr/>
          </p:nvSpPr>
          <p:spPr>
            <a:xfrm>
              <a:off x="2796189" y="3378940"/>
              <a:ext cx="3412101"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dirty="0"/>
            </a:p>
          </p:txBody>
        </p:sp>
        <p:pic>
          <p:nvPicPr>
            <p:cNvPr id="22" name="Imagen 21">
              <a:extLst>
                <a:ext uri="{FF2B5EF4-FFF2-40B4-BE49-F238E27FC236}">
                  <a16:creationId xmlns:a16="http://schemas.microsoft.com/office/drawing/2014/main" id="{BEA10B73-A1C1-4D84-8232-CEB8D1824E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404" y="2979812"/>
              <a:ext cx="790340" cy="790340"/>
            </a:xfrm>
            <a:prstGeom prst="rect">
              <a:avLst/>
            </a:prstGeom>
          </p:spPr>
        </p:pic>
      </p:grpSp>
      <p:pic>
        <p:nvPicPr>
          <p:cNvPr id="25" name="Imagen 24">
            <a:extLst>
              <a:ext uri="{FF2B5EF4-FFF2-40B4-BE49-F238E27FC236}">
                <a16:creationId xmlns:a16="http://schemas.microsoft.com/office/drawing/2014/main" id="{65F83677-B560-4793-96C6-995D3414381C}"/>
              </a:ext>
            </a:extLst>
          </p:cNvPr>
          <p:cNvPicPr>
            <a:picLocks noChangeAspect="1"/>
          </p:cNvPicPr>
          <p:nvPr/>
        </p:nvPicPr>
        <p:blipFill>
          <a:blip r:embed="rId5"/>
          <a:stretch>
            <a:fillRect/>
          </a:stretch>
        </p:blipFill>
        <p:spPr>
          <a:xfrm>
            <a:off x="0" y="4853683"/>
            <a:ext cx="811200" cy="317500"/>
          </a:xfrm>
          <a:prstGeom prst="rect">
            <a:avLst/>
          </a:prstGeom>
        </p:spPr>
      </p:pic>
    </p:spTree>
    <p:extLst>
      <p:ext uri="{BB962C8B-B14F-4D97-AF65-F5344CB8AC3E}">
        <p14:creationId xmlns:p14="http://schemas.microsoft.com/office/powerpoint/2010/main" val="1829431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468397" y="72619"/>
            <a:ext cx="7586875"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b="1" dirty="0"/>
              <a:t>OBLIGATORIEDAD DEL USO DE ACUERDOS MARCO Y TVEC</a:t>
            </a:r>
            <a:endParaRPr sz="2000" b="1" dirty="0"/>
          </a:p>
        </p:txBody>
      </p:sp>
      <p:sp>
        <p:nvSpPr>
          <p:cNvPr id="153" name="Google Shape;153;p20"/>
          <p:cNvSpPr txBox="1">
            <a:spLocks noGrp="1"/>
          </p:cNvSpPr>
          <p:nvPr>
            <p:ph type="body" idx="1"/>
          </p:nvPr>
        </p:nvSpPr>
        <p:spPr>
          <a:xfrm>
            <a:off x="542826" y="1589459"/>
            <a:ext cx="7375823" cy="2344479"/>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CO" b="1" dirty="0"/>
              <a:t>DECRETO 310 DE 2021</a:t>
            </a:r>
            <a:endParaRPr b="1" dirty="0"/>
          </a:p>
          <a:p>
            <a:pPr marL="0" lvl="0" indent="0" algn="just" rtl="0">
              <a:spcBef>
                <a:spcPts val="600"/>
              </a:spcBef>
              <a:spcAft>
                <a:spcPts val="0"/>
              </a:spcAft>
              <a:buNone/>
            </a:pPr>
            <a:endParaRPr lang="es-CO" dirty="0"/>
          </a:p>
          <a:p>
            <a:pPr marL="0" lvl="0" indent="0" algn="just" rtl="0">
              <a:lnSpc>
                <a:spcPct val="150000"/>
              </a:lnSpc>
              <a:spcBef>
                <a:spcPts val="600"/>
              </a:spcBef>
              <a:spcAft>
                <a:spcPts val="0"/>
              </a:spcAft>
              <a:buNone/>
            </a:pPr>
            <a:r>
              <a:rPr lang="es-CO" dirty="0"/>
              <a:t>Este dispone que las Entidades Estatales sometidas al Estatuto General de Contratación de la Administración Pública, están obligadas a adquirir Bienes y Servicios de Características Técnicas Uniformes de Común Utilización a través de los Acuerdos Marco de Precios previamente justificados, diseñados, organizados y celebrados por la Agencia Nacional de Contratación Pública -Colombia Compra Eficiente.</a:t>
            </a:r>
            <a:endParaRPr dirty="0"/>
          </a:p>
        </p:txBody>
      </p:sp>
      <p:sp>
        <p:nvSpPr>
          <p:cNvPr id="156" name="Google Shape;156;p2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7" name="Imagen 6">
            <a:extLst>
              <a:ext uri="{FF2B5EF4-FFF2-40B4-BE49-F238E27FC236}">
                <a16:creationId xmlns:a16="http://schemas.microsoft.com/office/drawing/2014/main" id="{81831ECA-457B-484F-8F81-0F885337C9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18649" y="501319"/>
            <a:ext cx="885232" cy="325145"/>
          </a:xfrm>
          <a:prstGeom prst="rect">
            <a:avLst/>
          </a:prstGeom>
        </p:spPr>
      </p:pic>
      <p:pic>
        <p:nvPicPr>
          <p:cNvPr id="10" name="Imagen 9">
            <a:extLst>
              <a:ext uri="{FF2B5EF4-FFF2-40B4-BE49-F238E27FC236}">
                <a16:creationId xmlns:a16="http://schemas.microsoft.com/office/drawing/2014/main" id="{7880EE51-36EB-458B-B298-806C877EB22D}"/>
              </a:ext>
            </a:extLst>
          </p:cNvPr>
          <p:cNvPicPr>
            <a:picLocks noChangeAspect="1"/>
          </p:cNvPicPr>
          <p:nvPr/>
        </p:nvPicPr>
        <p:blipFill>
          <a:blip r:embed="rId4"/>
          <a:stretch>
            <a:fillRect/>
          </a:stretch>
        </p:blipFill>
        <p:spPr>
          <a:xfrm>
            <a:off x="0" y="4853683"/>
            <a:ext cx="811200" cy="317500"/>
          </a:xfrm>
          <a:prstGeom prst="rect">
            <a:avLst/>
          </a:prstGeom>
        </p:spPr>
      </p:pic>
    </p:spTree>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TotalTime>
  <Words>1575</Words>
  <Application>Microsoft Office PowerPoint</Application>
  <PresentationFormat>Presentación en pantalla (16:9)</PresentationFormat>
  <Paragraphs>193</Paragraphs>
  <Slides>26</Slides>
  <Notes>22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Lato</vt:lpstr>
      <vt:lpstr>Raleway</vt:lpstr>
      <vt:lpstr>Arial Nova</vt:lpstr>
      <vt:lpstr>Dosis ExtraLight</vt:lpstr>
      <vt:lpstr>Arial</vt:lpstr>
      <vt:lpstr>Arial Black</vt:lpstr>
      <vt:lpstr>Antonio template</vt:lpstr>
      <vt:lpstr>Oportunidades de negocio  Acuerdos Marco de Precios 2021</vt:lpstr>
      <vt:lpstr>15% DEL PIB</vt:lpstr>
      <vt:lpstr>Acuerdos Marco de Precios</vt:lpstr>
      <vt:lpstr>¿QUÉ ES UN ACUERDO MARCO O INSTRUMENTO DE AGREGACIÓN DE DEMANDA?</vt:lpstr>
      <vt:lpstr>¿CÓMO FUNCIONAN LOS ACUERDOS MARCO?</vt:lpstr>
      <vt:lpstr>OPERACIÓN PRINCIPAL</vt:lpstr>
      <vt:lpstr>Presentación de PowerPoint</vt:lpstr>
      <vt:lpstr>OBLIGATORIEDAD DEL USO DE ACUERDOS MARCO Y TVEC</vt:lpstr>
      <vt:lpstr>OBLIGATORIEDAD DEL USO DE ACUERDOS MARCO Y TVEC</vt:lpstr>
      <vt:lpstr>Incentivos a Mipymes</vt:lpstr>
      <vt:lpstr>¿QUÉ REQUIERE  PARA PARTICIPAR EN LOS  ACUERDOS MARCO DE PRECIOS?</vt:lpstr>
      <vt:lpstr>1 FORMALIDAD</vt:lpstr>
      <vt:lpstr>2 RUP</vt:lpstr>
      <vt:lpstr>3 SECOP*</vt:lpstr>
      <vt:lpstr>¿QUÉ ASPECTOS DEBERÍA TENER EN CUENTA PARA PARTICIPAR</vt:lpstr>
      <vt:lpstr>REQUISITOS GENERALES</vt:lpstr>
      <vt:lpstr>ESTRATEGIAS PARA PARTICIPAR EN PROCESOS DE CONTRATACIÓN</vt:lpstr>
      <vt:lpstr>¿CÓMO ENCONTRAR OPORTUNIDADES?</vt:lpstr>
      <vt:lpstr>SECOP II</vt:lpstr>
      <vt:lpstr>MESAS DE GOBIERNO EMPRESARIAL</vt:lpstr>
      <vt:lpstr>Acuerdos Marco adjudicados en 2021</vt:lpstr>
      <vt:lpstr>Presentación de PowerPoint</vt:lpstr>
      <vt:lpstr>Presentación de PowerPoint</vt:lpstr>
      <vt:lpstr>Oportunidades de Negocios en 2021</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Participación de Mipymes en contratación pública</dc:title>
  <dc:creator>Admin</dc:creator>
  <cp:lastModifiedBy>Andrés Ricardo Mancipe González</cp:lastModifiedBy>
  <cp:revision>40</cp:revision>
  <dcterms:modified xsi:type="dcterms:W3CDTF">2021-08-24T14:50:32Z</dcterms:modified>
</cp:coreProperties>
</file>