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781" r:id="rId5"/>
    <p:sldMasterId id="2147483890" r:id="rId6"/>
  </p:sldMasterIdLst>
  <p:notesMasterIdLst>
    <p:notesMasterId r:id="rId30"/>
  </p:notesMasterIdLst>
  <p:handoutMasterIdLst>
    <p:handoutMasterId r:id="rId31"/>
  </p:handoutMasterIdLst>
  <p:sldIdLst>
    <p:sldId id="2576" r:id="rId7"/>
    <p:sldId id="2584" r:id="rId8"/>
    <p:sldId id="2579" r:id="rId9"/>
    <p:sldId id="2580" r:id="rId10"/>
    <p:sldId id="2581" r:id="rId11"/>
    <p:sldId id="2585" r:id="rId12"/>
    <p:sldId id="2586" r:id="rId13"/>
    <p:sldId id="2587" r:id="rId14"/>
    <p:sldId id="257" r:id="rId15"/>
    <p:sldId id="2145705710" r:id="rId16"/>
    <p:sldId id="2588" r:id="rId17"/>
    <p:sldId id="2590" r:id="rId18"/>
    <p:sldId id="2575" r:id="rId19"/>
    <p:sldId id="2591" r:id="rId20"/>
    <p:sldId id="2145705699" r:id="rId21"/>
    <p:sldId id="2145705702" r:id="rId22"/>
    <p:sldId id="2145705712" r:id="rId23"/>
    <p:sldId id="2145705708" r:id="rId24"/>
    <p:sldId id="2145705707" r:id="rId25"/>
    <p:sldId id="2145705704" r:id="rId26"/>
    <p:sldId id="1629" r:id="rId27"/>
    <p:sldId id="2534" r:id="rId28"/>
    <p:sldId id="2145705713" r:id="rId29"/>
  </p:sldIdLst>
  <p:sldSz cx="19477038" cy="10972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mo, Alba" initials="HA" lastIdx="13" clrIdx="0">
    <p:extLst>
      <p:ext uri="{19B8F6BF-5375-455C-9EA6-DF929625EA0E}">
        <p15:presenceInfo xmlns:p15="http://schemas.microsoft.com/office/powerpoint/2012/main" userId="S::alba.hermo@edelman.com::45fb1a7f-d100-44c8-979f-8c52b145b8ea" providerId="AD"/>
      </p:ext>
    </p:extLst>
  </p:cmAuthor>
  <p:cmAuthor id="2" name="Gonzalez, Adriana" initials="GA" lastIdx="12" clrIdx="1">
    <p:extLst>
      <p:ext uri="{19B8F6BF-5375-455C-9EA6-DF929625EA0E}">
        <p15:presenceInfo xmlns:p15="http://schemas.microsoft.com/office/powerpoint/2012/main" userId="S::adriana.gonzalez@edelman.com::63999acb-29bd-460c-9b6e-abbe07bc44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0078D0"/>
    <a:srgbClr val="FF0000"/>
    <a:srgbClr val="006BCB"/>
    <a:srgbClr val="19141A"/>
    <a:srgbClr val="0077D5"/>
    <a:srgbClr val="002B79"/>
    <a:srgbClr val="212837"/>
    <a:srgbClr val="181B2C"/>
    <a:srgbClr val="8BC3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10F00-3F04-45AE-9F6C-2643303E66BB}" v="15" dt="2021-08-25T19:07:31.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7" autoAdjust="0"/>
    <p:restoredTop sz="94453"/>
  </p:normalViewPr>
  <p:slideViewPr>
    <p:cSldViewPr snapToGrid="0">
      <p:cViewPr varScale="1">
        <p:scale>
          <a:sx n="40" d="100"/>
          <a:sy n="40" d="100"/>
        </p:scale>
        <p:origin x="570" y="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C263CB-8256-4B03-92FE-1622698FB3E9}">
      <dgm:prSet/>
      <dgm:spPr/>
      <dgm:t>
        <a:bodyPr/>
        <a:lstStyle/>
        <a:p>
          <a:pPr>
            <a:lnSpc>
              <a:spcPct val="100000"/>
            </a:lnSpc>
          </a:pPr>
          <a:r>
            <a:rPr lang="es-CL" dirty="0"/>
            <a:t>Modelo de Negocio completamente DIGITALIZADO</a:t>
          </a:r>
          <a:endParaRPr lang="en-US" dirty="0"/>
        </a:p>
      </dgm:t>
    </dgm:pt>
    <dgm:pt modelId="{0BEED663-FC38-4EAD-940F-4C475D2C87DB}" type="parTrans" cxnId="{C5E94186-9CB6-4C42-92B3-C546CC53A7B9}">
      <dgm:prSet/>
      <dgm:spPr/>
      <dgm:t>
        <a:bodyPr/>
        <a:lstStyle/>
        <a:p>
          <a:endParaRPr lang="en-US"/>
        </a:p>
      </dgm:t>
    </dgm:pt>
    <dgm:pt modelId="{808B76D0-8EC7-469A-93AC-7A6017188A9D}" type="sibTrans" cxnId="{C5E94186-9CB6-4C42-92B3-C546CC53A7B9}">
      <dgm:prSet/>
      <dgm:spPr/>
      <dgm:t>
        <a:bodyPr/>
        <a:lstStyle/>
        <a:p>
          <a:endParaRPr lang="en-US"/>
        </a:p>
      </dgm:t>
    </dgm:pt>
    <dgm:pt modelId="{4E8D2E69-0173-4BD3-B96A-7A9C5DD12B47}">
      <dgm:prSet/>
      <dgm:spPr/>
      <dgm:t>
        <a:bodyPr/>
        <a:lstStyle/>
        <a:p>
          <a:pPr>
            <a:lnSpc>
              <a:spcPct val="100000"/>
            </a:lnSpc>
          </a:pPr>
          <a:r>
            <a:rPr lang="es-CL" dirty="0"/>
            <a:t>FLEXIBILIDAD máxima </a:t>
          </a:r>
          <a:endParaRPr lang="en-US" dirty="0"/>
        </a:p>
      </dgm:t>
    </dgm:pt>
    <dgm:pt modelId="{B954BF22-E3B3-4A1C-802E-590228BE2D9C}" type="parTrans" cxnId="{0F866C41-EB5F-47BD-A2CD-A58671F15B67}">
      <dgm:prSet/>
      <dgm:spPr/>
      <dgm:t>
        <a:bodyPr/>
        <a:lstStyle/>
        <a:p>
          <a:endParaRPr lang="en-US"/>
        </a:p>
      </dgm:t>
    </dgm:pt>
    <dgm:pt modelId="{FEF1E80E-8A9E-4B0A-817C-2A4CFDCF3FB2}" type="sibTrans" cxnId="{0F866C41-EB5F-47BD-A2CD-A58671F15B67}">
      <dgm:prSet/>
      <dgm:spPr/>
      <dgm:t>
        <a:bodyPr/>
        <a:lstStyle/>
        <a:p>
          <a:endParaRPr lang="en-US"/>
        </a:p>
      </dgm:t>
    </dgm:pt>
    <dgm:pt modelId="{93A6A030-ABAB-4EFA-B539-0FDB3E07C1EF}">
      <dgm:prSet/>
      <dgm:spPr/>
      <dgm:t>
        <a:bodyPr/>
        <a:lstStyle/>
        <a:p>
          <a:pPr>
            <a:lnSpc>
              <a:spcPct val="100000"/>
            </a:lnSpc>
          </a:pPr>
          <a:r>
            <a:rPr lang="es-CL" u="none" dirty="0"/>
            <a:t>El MERCADO es el MUNDO</a:t>
          </a:r>
          <a:endParaRPr lang="en-US" u="none" dirty="0"/>
        </a:p>
      </dgm:t>
    </dgm:pt>
    <dgm:pt modelId="{3D674B97-6DC6-4A12-85BA-0976D3064237}" type="parTrans" cxnId="{4B40C8DC-6B57-4F5B-8440-7241C649700B}">
      <dgm:prSet/>
      <dgm:spPr/>
      <dgm:t>
        <a:bodyPr/>
        <a:lstStyle/>
        <a:p>
          <a:endParaRPr lang="en-US"/>
        </a:p>
      </dgm:t>
    </dgm:pt>
    <dgm:pt modelId="{BFE0749E-E343-4A6F-BD09-2810EE6B4BD7}" type="sibTrans" cxnId="{4B40C8DC-6B57-4F5B-8440-7241C649700B}">
      <dgm:prSet/>
      <dgm:spPr/>
      <dgm:t>
        <a:bodyPr/>
        <a:lstStyle/>
        <a:p>
          <a:endParaRPr lang="en-US"/>
        </a:p>
      </dgm:t>
    </dgm:pt>
    <dgm:pt modelId="{76D56F19-2708-49DB-8F92-D8AC45F23A9A}">
      <dgm:prSet/>
      <dgm:spPr/>
      <dgm:t>
        <a:bodyPr/>
        <a:lstStyle/>
        <a:p>
          <a:pPr>
            <a:lnSpc>
              <a:spcPct val="100000"/>
            </a:lnSpc>
          </a:pPr>
          <a:r>
            <a:rPr lang="es-CL" dirty="0"/>
            <a:t>Acceso a CAPITAL de rápido crecimiento</a:t>
          </a:r>
          <a:endParaRPr lang="en-US" dirty="0"/>
        </a:p>
      </dgm:t>
    </dgm:pt>
    <dgm:pt modelId="{9D5610C2-0A12-494A-AC46-8DD17C08B09F}" type="parTrans" cxnId="{32E90211-17E0-4DDF-9274-DD3E46D811B8}">
      <dgm:prSet/>
      <dgm:spPr/>
      <dgm:t>
        <a:bodyPr/>
        <a:lstStyle/>
        <a:p>
          <a:endParaRPr lang="en-US"/>
        </a:p>
      </dgm:t>
    </dgm:pt>
    <dgm:pt modelId="{EC8965A1-F755-4945-8AAC-DCF1F68F011E}" type="sibTrans" cxnId="{32E90211-17E0-4DDF-9274-DD3E46D811B8}">
      <dgm:prSet/>
      <dgm:spPr/>
      <dgm:t>
        <a:bodyPr/>
        <a:lstStyle/>
        <a:p>
          <a:endParaRPr lang="en-US"/>
        </a:p>
      </dgm:t>
    </dgm:pt>
    <dgm:pt modelId="{515FFDE0-B9EF-43A8-9526-EE46102817C3}">
      <dgm:prSet/>
      <dgm:spPr/>
      <dgm:t>
        <a:bodyPr/>
        <a:lstStyle/>
        <a:p>
          <a:pPr>
            <a:lnSpc>
              <a:spcPct val="100000"/>
            </a:lnSpc>
          </a:pPr>
          <a:r>
            <a:rPr lang="es-CL" dirty="0"/>
            <a:t>B2B, B2G, B2C, </a:t>
          </a:r>
          <a:r>
            <a:rPr lang="es-CL" dirty="0" err="1"/>
            <a:t>Builders</a:t>
          </a:r>
          <a:endParaRPr lang="en-US" dirty="0"/>
        </a:p>
      </dgm:t>
    </dgm:pt>
    <dgm:pt modelId="{F7A914CA-8BDE-4333-B733-F29DA3B13F7C}" type="parTrans" cxnId="{8233E028-75CD-4993-9F5F-68E8C4BE292E}">
      <dgm:prSet/>
      <dgm:spPr/>
      <dgm:t>
        <a:bodyPr/>
        <a:lstStyle/>
        <a:p>
          <a:endParaRPr lang="en-US"/>
        </a:p>
      </dgm:t>
    </dgm:pt>
    <dgm:pt modelId="{9E1BA1E8-2986-4BDA-96DC-F875FD566404}" type="sibTrans" cxnId="{8233E028-75CD-4993-9F5F-68E8C4BE292E}">
      <dgm:prSet/>
      <dgm:spPr/>
      <dgm:t>
        <a:bodyPr/>
        <a:lstStyle/>
        <a:p>
          <a:endParaRPr lang="en-US"/>
        </a:p>
      </dgm:t>
    </dgm:pt>
    <dgm:pt modelId="{DC427F32-78F2-4A4C-97BA-B1CA0AD82650}">
      <dgm:prSet/>
      <dgm:spPr/>
      <dgm:t>
        <a:bodyPr/>
        <a:lstStyle/>
        <a:p>
          <a:pPr>
            <a:lnSpc>
              <a:spcPct val="100000"/>
            </a:lnSpc>
          </a:pPr>
          <a:r>
            <a:rPr lang="en-US"/>
            <a:t>Stages: </a:t>
          </a:r>
          <a:r>
            <a:rPr lang="en-US" u="sng"/>
            <a:t>Startup</a:t>
          </a:r>
          <a:r>
            <a:rPr lang="en-US"/>
            <a:t>, Mid Size &amp; Mature, High Scale Grow</a:t>
          </a:r>
        </a:p>
      </dgm:t>
    </dgm:pt>
    <dgm:pt modelId="{4B5AEECA-71EE-4CB8-9CF2-FB2163328F83}" type="parTrans" cxnId="{39F9197C-4EBE-4505-BFAA-ACD220DE7FEE}">
      <dgm:prSet/>
      <dgm:spPr/>
      <dgm:t>
        <a:bodyPr/>
        <a:lstStyle/>
        <a:p>
          <a:endParaRPr lang="en-US"/>
        </a:p>
      </dgm:t>
    </dgm:pt>
    <dgm:pt modelId="{7619DB7B-1527-4CBA-BD1F-84316088DBBA}" type="sibTrans" cxnId="{39F9197C-4EBE-4505-BFAA-ACD220DE7FEE}">
      <dgm:prSet/>
      <dgm:spPr/>
      <dgm:t>
        <a:bodyPr/>
        <a:lstStyle/>
        <a:p>
          <a:endParaRPr lang="en-US"/>
        </a:p>
      </dgm:t>
    </dgm:pt>
    <dgm:pt modelId="{62F8266B-222B-4ACF-8613-2C8D6376E5BD}" type="pres">
      <dgm:prSet presAssocID="{D4503D04-C97E-4622-AE07-D0307CB3B4CA}" presName="root" presStyleCnt="0">
        <dgm:presLayoutVars>
          <dgm:dir/>
          <dgm:resizeHandles val="exact"/>
        </dgm:presLayoutVars>
      </dgm:prSet>
      <dgm:spPr/>
    </dgm:pt>
    <dgm:pt modelId="{34FD8F56-D6B7-417A-923A-010E4B5FF0CD}" type="pres">
      <dgm:prSet presAssocID="{AAC263CB-8256-4B03-92FE-1622698FB3E9}" presName="compNode" presStyleCnt="0"/>
      <dgm:spPr/>
    </dgm:pt>
    <dgm:pt modelId="{08450877-B8C0-4FE2-B6DB-B88F20C8574C}" type="pres">
      <dgm:prSet presAssocID="{AAC263CB-8256-4B03-92FE-1622698FB3E9}" presName="bgRect" presStyleLbl="bgShp" presStyleIdx="0" presStyleCnt="6" custLinFactNeighborX="-1040" custLinFactNeighborY="-5661"/>
      <dgm:spPr/>
    </dgm:pt>
    <dgm:pt modelId="{BB7E5F84-64F2-4718-BACC-301BBCDC9D3A}" type="pres">
      <dgm:prSet presAssocID="{AAC263CB-8256-4B03-92FE-1622698FB3E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D7E1920B-5F09-4283-BAA8-B0012E66F14A}" type="pres">
      <dgm:prSet presAssocID="{AAC263CB-8256-4B03-92FE-1622698FB3E9}" presName="spaceRect" presStyleCnt="0"/>
      <dgm:spPr/>
    </dgm:pt>
    <dgm:pt modelId="{30E9CA6C-A0F7-4BE8-9B77-EE5C9EF005B7}" type="pres">
      <dgm:prSet presAssocID="{AAC263CB-8256-4B03-92FE-1622698FB3E9}" presName="parTx" presStyleLbl="revTx" presStyleIdx="0" presStyleCnt="6">
        <dgm:presLayoutVars>
          <dgm:chMax val="0"/>
          <dgm:chPref val="0"/>
        </dgm:presLayoutVars>
      </dgm:prSet>
      <dgm:spPr/>
    </dgm:pt>
    <dgm:pt modelId="{75497209-36D8-474C-9F50-43B26DAE367B}" type="pres">
      <dgm:prSet presAssocID="{808B76D0-8EC7-469A-93AC-7A6017188A9D}" presName="sibTrans" presStyleCnt="0"/>
      <dgm:spPr/>
    </dgm:pt>
    <dgm:pt modelId="{FB1D870E-AB7C-40E3-AA7F-3EC612E6F71C}" type="pres">
      <dgm:prSet presAssocID="{4E8D2E69-0173-4BD3-B96A-7A9C5DD12B47}" presName="compNode" presStyleCnt="0"/>
      <dgm:spPr/>
    </dgm:pt>
    <dgm:pt modelId="{B9A40EDB-694E-464C-8356-AEE8787842F2}" type="pres">
      <dgm:prSet presAssocID="{4E8D2E69-0173-4BD3-B96A-7A9C5DD12B47}" presName="bgRect" presStyleLbl="bgShp" presStyleIdx="1" presStyleCnt="6"/>
      <dgm:spPr/>
    </dgm:pt>
    <dgm:pt modelId="{8B8D9FA1-74BB-4EA5-B65F-49B870DCE4EB}" type="pres">
      <dgm:prSet presAssocID="{4E8D2E69-0173-4BD3-B96A-7A9C5DD12B4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FE35795C-E288-448C-BF98-006011EF35C1}" type="pres">
      <dgm:prSet presAssocID="{4E8D2E69-0173-4BD3-B96A-7A9C5DD12B47}" presName="spaceRect" presStyleCnt="0"/>
      <dgm:spPr/>
    </dgm:pt>
    <dgm:pt modelId="{4258831D-960B-4D2D-A65E-513B92084C01}" type="pres">
      <dgm:prSet presAssocID="{4E8D2E69-0173-4BD3-B96A-7A9C5DD12B47}" presName="parTx" presStyleLbl="revTx" presStyleIdx="1" presStyleCnt="6">
        <dgm:presLayoutVars>
          <dgm:chMax val="0"/>
          <dgm:chPref val="0"/>
        </dgm:presLayoutVars>
      </dgm:prSet>
      <dgm:spPr/>
    </dgm:pt>
    <dgm:pt modelId="{4849AED6-7C24-47EC-B39A-6EC2169AAAEC}" type="pres">
      <dgm:prSet presAssocID="{FEF1E80E-8A9E-4B0A-817C-2A4CFDCF3FB2}" presName="sibTrans" presStyleCnt="0"/>
      <dgm:spPr/>
    </dgm:pt>
    <dgm:pt modelId="{344EF6F7-386A-468B-9D66-8046D158DFC8}" type="pres">
      <dgm:prSet presAssocID="{93A6A030-ABAB-4EFA-B539-0FDB3E07C1EF}" presName="compNode" presStyleCnt="0"/>
      <dgm:spPr/>
    </dgm:pt>
    <dgm:pt modelId="{9DD6C5DE-B838-492F-B4A8-49E4DE8C5CF5}" type="pres">
      <dgm:prSet presAssocID="{93A6A030-ABAB-4EFA-B539-0FDB3E07C1EF}" presName="bgRect" presStyleLbl="bgShp" presStyleIdx="2" presStyleCnt="6"/>
      <dgm:spPr/>
    </dgm:pt>
    <dgm:pt modelId="{3CD2D8A7-CAF8-4A2F-A324-BDF8CFA66908}" type="pres">
      <dgm:prSet presAssocID="{93A6A030-ABAB-4EFA-B539-0FDB3E07C1E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oud Computing"/>
        </a:ext>
      </dgm:extLst>
    </dgm:pt>
    <dgm:pt modelId="{343D945D-C209-4E7A-8D9B-BCF7127718D8}" type="pres">
      <dgm:prSet presAssocID="{93A6A030-ABAB-4EFA-B539-0FDB3E07C1EF}" presName="spaceRect" presStyleCnt="0"/>
      <dgm:spPr/>
    </dgm:pt>
    <dgm:pt modelId="{ECA97BE5-E798-4AEE-9404-4E43192F5136}" type="pres">
      <dgm:prSet presAssocID="{93A6A030-ABAB-4EFA-B539-0FDB3E07C1EF}" presName="parTx" presStyleLbl="revTx" presStyleIdx="2" presStyleCnt="6">
        <dgm:presLayoutVars>
          <dgm:chMax val="0"/>
          <dgm:chPref val="0"/>
        </dgm:presLayoutVars>
      </dgm:prSet>
      <dgm:spPr/>
    </dgm:pt>
    <dgm:pt modelId="{C890CB11-26D0-4233-A3B2-FE616B33A810}" type="pres">
      <dgm:prSet presAssocID="{BFE0749E-E343-4A6F-BD09-2810EE6B4BD7}" presName="sibTrans" presStyleCnt="0"/>
      <dgm:spPr/>
    </dgm:pt>
    <dgm:pt modelId="{25E7A08B-6A02-49D1-8C9D-FCE9C92A1AC5}" type="pres">
      <dgm:prSet presAssocID="{76D56F19-2708-49DB-8F92-D8AC45F23A9A}" presName="compNode" presStyleCnt="0"/>
      <dgm:spPr/>
    </dgm:pt>
    <dgm:pt modelId="{984F7435-4B4C-47D4-B03E-CC8917BDBDBB}" type="pres">
      <dgm:prSet presAssocID="{76D56F19-2708-49DB-8F92-D8AC45F23A9A}" presName="bgRect" presStyleLbl="bgShp" presStyleIdx="3" presStyleCnt="6"/>
      <dgm:spPr/>
    </dgm:pt>
    <dgm:pt modelId="{D3271400-E9D7-4481-8E98-7952ACC542C2}" type="pres">
      <dgm:prSet presAssocID="{76D56F19-2708-49DB-8F92-D8AC45F23A9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rver"/>
        </a:ext>
      </dgm:extLst>
    </dgm:pt>
    <dgm:pt modelId="{3EB25EBA-A880-4DC7-908E-0568144BFBD1}" type="pres">
      <dgm:prSet presAssocID="{76D56F19-2708-49DB-8F92-D8AC45F23A9A}" presName="spaceRect" presStyleCnt="0"/>
      <dgm:spPr/>
    </dgm:pt>
    <dgm:pt modelId="{F2EA86B5-8AF6-40E0-BDDB-512587036C8B}" type="pres">
      <dgm:prSet presAssocID="{76D56F19-2708-49DB-8F92-D8AC45F23A9A}" presName="parTx" presStyleLbl="revTx" presStyleIdx="3" presStyleCnt="6">
        <dgm:presLayoutVars>
          <dgm:chMax val="0"/>
          <dgm:chPref val="0"/>
        </dgm:presLayoutVars>
      </dgm:prSet>
      <dgm:spPr/>
    </dgm:pt>
    <dgm:pt modelId="{A6E86D97-0C19-47BF-9130-C0510ADB9BB8}" type="pres">
      <dgm:prSet presAssocID="{EC8965A1-F755-4945-8AAC-DCF1F68F011E}" presName="sibTrans" presStyleCnt="0"/>
      <dgm:spPr/>
    </dgm:pt>
    <dgm:pt modelId="{C9E8F69F-75AE-427F-B94A-CFF121CCE3C1}" type="pres">
      <dgm:prSet presAssocID="{515FFDE0-B9EF-43A8-9526-EE46102817C3}" presName="compNode" presStyleCnt="0"/>
      <dgm:spPr/>
    </dgm:pt>
    <dgm:pt modelId="{E52FE5AD-3540-4C8E-98E1-02B8F4D0EB68}" type="pres">
      <dgm:prSet presAssocID="{515FFDE0-B9EF-43A8-9526-EE46102817C3}" presName="bgRect" presStyleLbl="bgShp" presStyleIdx="4" presStyleCnt="6"/>
      <dgm:spPr/>
    </dgm:pt>
    <dgm:pt modelId="{E0C6139A-C3DF-436A-996E-C784E4E493E6}" type="pres">
      <dgm:prSet presAssocID="{515FFDE0-B9EF-43A8-9526-EE46102817C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andshake"/>
        </a:ext>
      </dgm:extLst>
    </dgm:pt>
    <dgm:pt modelId="{F9CF2B80-2ECC-415C-8F96-820A4E15BCF8}" type="pres">
      <dgm:prSet presAssocID="{515FFDE0-B9EF-43A8-9526-EE46102817C3}" presName="spaceRect" presStyleCnt="0"/>
      <dgm:spPr/>
    </dgm:pt>
    <dgm:pt modelId="{993EDF8F-273D-40F6-81D1-EE87E9BD9AE6}" type="pres">
      <dgm:prSet presAssocID="{515FFDE0-B9EF-43A8-9526-EE46102817C3}" presName="parTx" presStyleLbl="revTx" presStyleIdx="4" presStyleCnt="6">
        <dgm:presLayoutVars>
          <dgm:chMax val="0"/>
          <dgm:chPref val="0"/>
        </dgm:presLayoutVars>
      </dgm:prSet>
      <dgm:spPr/>
    </dgm:pt>
    <dgm:pt modelId="{49EA5182-CD72-468A-83E5-3D0AB6236E07}" type="pres">
      <dgm:prSet presAssocID="{9E1BA1E8-2986-4BDA-96DC-F875FD566404}" presName="sibTrans" presStyleCnt="0"/>
      <dgm:spPr/>
    </dgm:pt>
    <dgm:pt modelId="{C297AF13-AE7D-4C48-BD7F-1172AE1F5C57}" type="pres">
      <dgm:prSet presAssocID="{DC427F32-78F2-4A4C-97BA-B1CA0AD82650}" presName="compNode" presStyleCnt="0"/>
      <dgm:spPr/>
    </dgm:pt>
    <dgm:pt modelId="{C62DF657-56C6-45A3-8E35-548B0C939F6A}" type="pres">
      <dgm:prSet presAssocID="{DC427F32-78F2-4A4C-97BA-B1CA0AD82650}" presName="bgRect" presStyleLbl="bgShp" presStyleIdx="5" presStyleCnt="6"/>
      <dgm:spPr/>
    </dgm:pt>
    <dgm:pt modelId="{D4DC1D05-5DD5-472E-A5BB-4DF85DE1E915}" type="pres">
      <dgm:prSet presAssocID="{DC427F32-78F2-4A4C-97BA-B1CA0AD8265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Fluorescent Light Blub"/>
        </a:ext>
      </dgm:extLst>
    </dgm:pt>
    <dgm:pt modelId="{83E04F7D-0E35-46F1-889B-D06E17A4DA6B}" type="pres">
      <dgm:prSet presAssocID="{DC427F32-78F2-4A4C-97BA-B1CA0AD82650}" presName="spaceRect" presStyleCnt="0"/>
      <dgm:spPr/>
    </dgm:pt>
    <dgm:pt modelId="{01F5804F-62F0-4811-98B2-8A246C6BD2BF}" type="pres">
      <dgm:prSet presAssocID="{DC427F32-78F2-4A4C-97BA-B1CA0AD82650}" presName="parTx" presStyleLbl="revTx" presStyleIdx="5" presStyleCnt="6">
        <dgm:presLayoutVars>
          <dgm:chMax val="0"/>
          <dgm:chPref val="0"/>
        </dgm:presLayoutVars>
      </dgm:prSet>
      <dgm:spPr/>
    </dgm:pt>
  </dgm:ptLst>
  <dgm:cxnLst>
    <dgm:cxn modelId="{66D0D100-FB07-44A7-8ACC-C79CE174D2D7}" type="presOf" srcId="{D4503D04-C97E-4622-AE07-D0307CB3B4CA}" destId="{62F8266B-222B-4ACF-8613-2C8D6376E5BD}" srcOrd="0" destOrd="0" presId="urn:microsoft.com/office/officeart/2018/2/layout/IconVerticalSolidList"/>
    <dgm:cxn modelId="{9DACE70A-4FEB-433A-900C-46A1377C5716}" type="presOf" srcId="{AAC263CB-8256-4B03-92FE-1622698FB3E9}" destId="{30E9CA6C-A0F7-4BE8-9B77-EE5C9EF005B7}"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8233E028-75CD-4993-9F5F-68E8C4BE292E}" srcId="{D4503D04-C97E-4622-AE07-D0307CB3B4CA}" destId="{515FFDE0-B9EF-43A8-9526-EE46102817C3}" srcOrd="4" destOrd="0" parTransId="{F7A914CA-8BDE-4333-B733-F29DA3B13F7C}" sibTransId="{9E1BA1E8-2986-4BDA-96DC-F875FD566404}"/>
    <dgm:cxn modelId="{AFE0042D-F8CA-4F9C-B780-65750DC87CEC}" type="presOf" srcId="{76D56F19-2708-49DB-8F92-D8AC45F23A9A}" destId="{F2EA86B5-8AF6-40E0-BDDB-512587036C8B}" srcOrd="0" destOrd="0" presId="urn:microsoft.com/office/officeart/2018/2/layout/IconVerticalSolidList"/>
    <dgm:cxn modelId="{9B8F553F-EFCC-4DA2-9C33-75C492CA67AA}" type="presOf" srcId="{515FFDE0-B9EF-43A8-9526-EE46102817C3}" destId="{993EDF8F-273D-40F6-81D1-EE87E9BD9AE6}"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F236B04A-0845-45D6-B99A-98DBB252074F}" type="presOf" srcId="{4E8D2E69-0173-4BD3-B96A-7A9C5DD12B47}" destId="{4258831D-960B-4D2D-A65E-513B92084C01}" srcOrd="0" destOrd="0" presId="urn:microsoft.com/office/officeart/2018/2/layout/IconVerticalSolidList"/>
    <dgm:cxn modelId="{39F9197C-4EBE-4505-BFAA-ACD220DE7FEE}" srcId="{D4503D04-C97E-4622-AE07-D0307CB3B4CA}" destId="{DC427F32-78F2-4A4C-97BA-B1CA0AD82650}" srcOrd="5" destOrd="0" parTransId="{4B5AEECA-71EE-4CB8-9CF2-FB2163328F83}" sibTransId="{7619DB7B-1527-4CBA-BD1F-84316088DBBA}"/>
    <dgm:cxn modelId="{C5E94186-9CB6-4C42-92B3-C546CC53A7B9}" srcId="{D4503D04-C97E-4622-AE07-D0307CB3B4CA}" destId="{AAC263CB-8256-4B03-92FE-1622698FB3E9}" srcOrd="0" destOrd="0" parTransId="{0BEED663-FC38-4EAD-940F-4C475D2C87DB}" sibTransId="{808B76D0-8EC7-469A-93AC-7A6017188A9D}"/>
    <dgm:cxn modelId="{F248DBAE-9D9B-462B-998C-1322E596929F}" type="presOf" srcId="{93A6A030-ABAB-4EFA-B539-0FDB3E07C1EF}" destId="{ECA97BE5-E798-4AEE-9404-4E43192F5136}" srcOrd="0" destOrd="0" presId="urn:microsoft.com/office/officeart/2018/2/layout/IconVerticalSolidList"/>
    <dgm:cxn modelId="{4B40C8DC-6B57-4F5B-8440-7241C649700B}" srcId="{D4503D04-C97E-4622-AE07-D0307CB3B4CA}" destId="{93A6A030-ABAB-4EFA-B539-0FDB3E07C1EF}" srcOrd="2" destOrd="0" parTransId="{3D674B97-6DC6-4A12-85BA-0976D3064237}" sibTransId="{BFE0749E-E343-4A6F-BD09-2810EE6B4BD7}"/>
    <dgm:cxn modelId="{A811B4EA-ECE7-4AF9-97FC-6BE0722A8543}" type="presOf" srcId="{DC427F32-78F2-4A4C-97BA-B1CA0AD82650}" destId="{01F5804F-62F0-4811-98B2-8A246C6BD2BF}" srcOrd="0" destOrd="0" presId="urn:microsoft.com/office/officeart/2018/2/layout/IconVerticalSolidList"/>
    <dgm:cxn modelId="{8CA5002F-95FA-436B-966F-7B8BA099F8C0}" type="presParOf" srcId="{62F8266B-222B-4ACF-8613-2C8D6376E5BD}" destId="{34FD8F56-D6B7-417A-923A-010E4B5FF0CD}" srcOrd="0" destOrd="0" presId="urn:microsoft.com/office/officeart/2018/2/layout/IconVerticalSolidList"/>
    <dgm:cxn modelId="{3E84FCFB-F2E6-496C-9124-8BCCBAF7581E}" type="presParOf" srcId="{34FD8F56-D6B7-417A-923A-010E4B5FF0CD}" destId="{08450877-B8C0-4FE2-B6DB-B88F20C8574C}" srcOrd="0" destOrd="0" presId="urn:microsoft.com/office/officeart/2018/2/layout/IconVerticalSolidList"/>
    <dgm:cxn modelId="{5AAB9D67-2058-4B02-ACAE-9010504CFA8D}" type="presParOf" srcId="{34FD8F56-D6B7-417A-923A-010E4B5FF0CD}" destId="{BB7E5F84-64F2-4718-BACC-301BBCDC9D3A}" srcOrd="1" destOrd="0" presId="urn:microsoft.com/office/officeart/2018/2/layout/IconVerticalSolidList"/>
    <dgm:cxn modelId="{60640685-0CF7-48C8-A8EF-553779FD445D}" type="presParOf" srcId="{34FD8F56-D6B7-417A-923A-010E4B5FF0CD}" destId="{D7E1920B-5F09-4283-BAA8-B0012E66F14A}" srcOrd="2" destOrd="0" presId="urn:microsoft.com/office/officeart/2018/2/layout/IconVerticalSolidList"/>
    <dgm:cxn modelId="{6FE12CDB-D070-4C97-8AE1-997533C4A8AB}" type="presParOf" srcId="{34FD8F56-D6B7-417A-923A-010E4B5FF0CD}" destId="{30E9CA6C-A0F7-4BE8-9B77-EE5C9EF005B7}" srcOrd="3" destOrd="0" presId="urn:microsoft.com/office/officeart/2018/2/layout/IconVerticalSolidList"/>
    <dgm:cxn modelId="{89F45104-A3AE-4AA5-8376-E3E54E87635B}" type="presParOf" srcId="{62F8266B-222B-4ACF-8613-2C8D6376E5BD}" destId="{75497209-36D8-474C-9F50-43B26DAE367B}" srcOrd="1" destOrd="0" presId="urn:microsoft.com/office/officeart/2018/2/layout/IconVerticalSolidList"/>
    <dgm:cxn modelId="{F53E1E41-AFBD-4F42-B954-620893A507D2}" type="presParOf" srcId="{62F8266B-222B-4ACF-8613-2C8D6376E5BD}" destId="{FB1D870E-AB7C-40E3-AA7F-3EC612E6F71C}" srcOrd="2" destOrd="0" presId="urn:microsoft.com/office/officeart/2018/2/layout/IconVerticalSolidList"/>
    <dgm:cxn modelId="{ECA76847-5AC0-4769-B961-BD6FBFA2D2F3}" type="presParOf" srcId="{FB1D870E-AB7C-40E3-AA7F-3EC612E6F71C}" destId="{B9A40EDB-694E-464C-8356-AEE8787842F2}" srcOrd="0" destOrd="0" presId="urn:microsoft.com/office/officeart/2018/2/layout/IconVerticalSolidList"/>
    <dgm:cxn modelId="{E9875D05-A2CA-4949-A0EC-E659F0F81F59}" type="presParOf" srcId="{FB1D870E-AB7C-40E3-AA7F-3EC612E6F71C}" destId="{8B8D9FA1-74BB-4EA5-B65F-49B870DCE4EB}" srcOrd="1" destOrd="0" presId="urn:microsoft.com/office/officeart/2018/2/layout/IconVerticalSolidList"/>
    <dgm:cxn modelId="{F5076418-1870-49C0-A665-417CB498B6D1}" type="presParOf" srcId="{FB1D870E-AB7C-40E3-AA7F-3EC612E6F71C}" destId="{FE35795C-E288-448C-BF98-006011EF35C1}" srcOrd="2" destOrd="0" presId="urn:microsoft.com/office/officeart/2018/2/layout/IconVerticalSolidList"/>
    <dgm:cxn modelId="{8B6CAA02-B9CA-4F7C-A2C4-A376BC49C448}" type="presParOf" srcId="{FB1D870E-AB7C-40E3-AA7F-3EC612E6F71C}" destId="{4258831D-960B-4D2D-A65E-513B92084C01}" srcOrd="3" destOrd="0" presId="urn:microsoft.com/office/officeart/2018/2/layout/IconVerticalSolidList"/>
    <dgm:cxn modelId="{E0C19E8F-4424-498D-BF7E-0A0F0C17D704}" type="presParOf" srcId="{62F8266B-222B-4ACF-8613-2C8D6376E5BD}" destId="{4849AED6-7C24-47EC-B39A-6EC2169AAAEC}" srcOrd="3" destOrd="0" presId="urn:microsoft.com/office/officeart/2018/2/layout/IconVerticalSolidList"/>
    <dgm:cxn modelId="{ACAF17C3-08FB-4404-A101-25BA91958FE3}" type="presParOf" srcId="{62F8266B-222B-4ACF-8613-2C8D6376E5BD}" destId="{344EF6F7-386A-468B-9D66-8046D158DFC8}" srcOrd="4" destOrd="0" presId="urn:microsoft.com/office/officeart/2018/2/layout/IconVerticalSolidList"/>
    <dgm:cxn modelId="{AE175CB6-3E51-4A45-BD69-A7AF096E3CD2}" type="presParOf" srcId="{344EF6F7-386A-468B-9D66-8046D158DFC8}" destId="{9DD6C5DE-B838-492F-B4A8-49E4DE8C5CF5}" srcOrd="0" destOrd="0" presId="urn:microsoft.com/office/officeart/2018/2/layout/IconVerticalSolidList"/>
    <dgm:cxn modelId="{C47334AD-33FF-468C-A41A-E7D0A23484A4}" type="presParOf" srcId="{344EF6F7-386A-468B-9D66-8046D158DFC8}" destId="{3CD2D8A7-CAF8-4A2F-A324-BDF8CFA66908}" srcOrd="1" destOrd="0" presId="urn:microsoft.com/office/officeart/2018/2/layout/IconVerticalSolidList"/>
    <dgm:cxn modelId="{37DF411B-B4A0-44B4-B176-F8958F165CB2}" type="presParOf" srcId="{344EF6F7-386A-468B-9D66-8046D158DFC8}" destId="{343D945D-C209-4E7A-8D9B-BCF7127718D8}" srcOrd="2" destOrd="0" presId="urn:microsoft.com/office/officeart/2018/2/layout/IconVerticalSolidList"/>
    <dgm:cxn modelId="{43DACBA9-774B-4E88-8510-9265E34E50FA}" type="presParOf" srcId="{344EF6F7-386A-468B-9D66-8046D158DFC8}" destId="{ECA97BE5-E798-4AEE-9404-4E43192F5136}" srcOrd="3" destOrd="0" presId="urn:microsoft.com/office/officeart/2018/2/layout/IconVerticalSolidList"/>
    <dgm:cxn modelId="{0C339883-B66B-4487-B66D-1AA832FF598B}" type="presParOf" srcId="{62F8266B-222B-4ACF-8613-2C8D6376E5BD}" destId="{C890CB11-26D0-4233-A3B2-FE616B33A810}" srcOrd="5" destOrd="0" presId="urn:microsoft.com/office/officeart/2018/2/layout/IconVerticalSolidList"/>
    <dgm:cxn modelId="{0616937D-6FCD-4AA3-A503-BCBE4DCE75B1}" type="presParOf" srcId="{62F8266B-222B-4ACF-8613-2C8D6376E5BD}" destId="{25E7A08B-6A02-49D1-8C9D-FCE9C92A1AC5}" srcOrd="6" destOrd="0" presId="urn:microsoft.com/office/officeart/2018/2/layout/IconVerticalSolidList"/>
    <dgm:cxn modelId="{B186621D-A046-462B-BB0C-6236267E563B}" type="presParOf" srcId="{25E7A08B-6A02-49D1-8C9D-FCE9C92A1AC5}" destId="{984F7435-4B4C-47D4-B03E-CC8917BDBDBB}" srcOrd="0" destOrd="0" presId="urn:microsoft.com/office/officeart/2018/2/layout/IconVerticalSolidList"/>
    <dgm:cxn modelId="{F52693A5-0CDF-426A-86AB-E12EC26F0A8F}" type="presParOf" srcId="{25E7A08B-6A02-49D1-8C9D-FCE9C92A1AC5}" destId="{D3271400-E9D7-4481-8E98-7952ACC542C2}" srcOrd="1" destOrd="0" presId="urn:microsoft.com/office/officeart/2018/2/layout/IconVerticalSolidList"/>
    <dgm:cxn modelId="{A0E86A54-FEE6-445C-A5D8-E1BEB46BF402}" type="presParOf" srcId="{25E7A08B-6A02-49D1-8C9D-FCE9C92A1AC5}" destId="{3EB25EBA-A880-4DC7-908E-0568144BFBD1}" srcOrd="2" destOrd="0" presId="urn:microsoft.com/office/officeart/2018/2/layout/IconVerticalSolidList"/>
    <dgm:cxn modelId="{249C530D-BDAF-40DC-B153-C1C13BE8F861}" type="presParOf" srcId="{25E7A08B-6A02-49D1-8C9D-FCE9C92A1AC5}" destId="{F2EA86B5-8AF6-40E0-BDDB-512587036C8B}" srcOrd="3" destOrd="0" presId="urn:microsoft.com/office/officeart/2018/2/layout/IconVerticalSolidList"/>
    <dgm:cxn modelId="{3FFCDEC7-AB05-482E-9939-4269DB785DD5}" type="presParOf" srcId="{62F8266B-222B-4ACF-8613-2C8D6376E5BD}" destId="{A6E86D97-0C19-47BF-9130-C0510ADB9BB8}" srcOrd="7" destOrd="0" presId="urn:microsoft.com/office/officeart/2018/2/layout/IconVerticalSolidList"/>
    <dgm:cxn modelId="{03F24D78-156D-4C25-BE11-FDABF1CE1CD5}" type="presParOf" srcId="{62F8266B-222B-4ACF-8613-2C8D6376E5BD}" destId="{C9E8F69F-75AE-427F-B94A-CFF121CCE3C1}" srcOrd="8" destOrd="0" presId="urn:microsoft.com/office/officeart/2018/2/layout/IconVerticalSolidList"/>
    <dgm:cxn modelId="{5300EC7E-03EE-4143-8F63-55CB0F8E865B}" type="presParOf" srcId="{C9E8F69F-75AE-427F-B94A-CFF121CCE3C1}" destId="{E52FE5AD-3540-4C8E-98E1-02B8F4D0EB68}" srcOrd="0" destOrd="0" presId="urn:microsoft.com/office/officeart/2018/2/layout/IconVerticalSolidList"/>
    <dgm:cxn modelId="{C0760DB6-6C6F-4CB1-88D1-67AB8E309DBE}" type="presParOf" srcId="{C9E8F69F-75AE-427F-B94A-CFF121CCE3C1}" destId="{E0C6139A-C3DF-436A-996E-C784E4E493E6}" srcOrd="1" destOrd="0" presId="urn:microsoft.com/office/officeart/2018/2/layout/IconVerticalSolidList"/>
    <dgm:cxn modelId="{D95E17D3-483E-408D-87F8-580B71ADA12B}" type="presParOf" srcId="{C9E8F69F-75AE-427F-B94A-CFF121CCE3C1}" destId="{F9CF2B80-2ECC-415C-8F96-820A4E15BCF8}" srcOrd="2" destOrd="0" presId="urn:microsoft.com/office/officeart/2018/2/layout/IconVerticalSolidList"/>
    <dgm:cxn modelId="{7742528A-FE04-46CE-A41B-4A71489D9380}" type="presParOf" srcId="{C9E8F69F-75AE-427F-B94A-CFF121CCE3C1}" destId="{993EDF8F-273D-40F6-81D1-EE87E9BD9AE6}" srcOrd="3" destOrd="0" presId="urn:microsoft.com/office/officeart/2018/2/layout/IconVerticalSolidList"/>
    <dgm:cxn modelId="{B15F0360-5955-419B-B7A2-46880423EE92}" type="presParOf" srcId="{62F8266B-222B-4ACF-8613-2C8D6376E5BD}" destId="{49EA5182-CD72-468A-83E5-3D0AB6236E07}" srcOrd="9" destOrd="0" presId="urn:microsoft.com/office/officeart/2018/2/layout/IconVerticalSolidList"/>
    <dgm:cxn modelId="{EADF9EC9-25CF-4AA7-9CAF-D23D033D6447}" type="presParOf" srcId="{62F8266B-222B-4ACF-8613-2C8D6376E5BD}" destId="{C297AF13-AE7D-4C48-BD7F-1172AE1F5C57}" srcOrd="10" destOrd="0" presId="urn:microsoft.com/office/officeart/2018/2/layout/IconVerticalSolidList"/>
    <dgm:cxn modelId="{5BC0AFD9-D4D0-40F9-ABD5-2911D221092B}" type="presParOf" srcId="{C297AF13-AE7D-4C48-BD7F-1172AE1F5C57}" destId="{C62DF657-56C6-45A3-8E35-548B0C939F6A}" srcOrd="0" destOrd="0" presId="urn:microsoft.com/office/officeart/2018/2/layout/IconVerticalSolidList"/>
    <dgm:cxn modelId="{EA8BDE7C-6C18-4E7E-9BB2-29DB37769F44}" type="presParOf" srcId="{C297AF13-AE7D-4C48-BD7F-1172AE1F5C57}" destId="{D4DC1D05-5DD5-472E-A5BB-4DF85DE1E915}" srcOrd="1" destOrd="0" presId="urn:microsoft.com/office/officeart/2018/2/layout/IconVerticalSolidList"/>
    <dgm:cxn modelId="{A156E1DD-01F4-4B79-BDF0-07B9382853D7}" type="presParOf" srcId="{C297AF13-AE7D-4C48-BD7F-1172AE1F5C57}" destId="{83E04F7D-0E35-46F1-889B-D06E17A4DA6B}" srcOrd="2" destOrd="0" presId="urn:microsoft.com/office/officeart/2018/2/layout/IconVerticalSolidList"/>
    <dgm:cxn modelId="{C91C1D0F-4F99-4F6E-A72B-96C6E918868A}" type="presParOf" srcId="{C297AF13-AE7D-4C48-BD7F-1172AE1F5C57}" destId="{01F5804F-62F0-4811-98B2-8A246C6BD2BF}"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50877-B8C0-4FE2-B6DB-B88F20C8574C}">
      <dsp:nvSpPr>
        <dsp:cNvPr id="0" name=""/>
        <dsp:cNvSpPr/>
      </dsp:nvSpPr>
      <dsp:spPr>
        <a:xfrm>
          <a:off x="0" y="0"/>
          <a:ext cx="5638799" cy="86605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E5F84-64F2-4718-BACC-301BBCDC9D3A}">
      <dsp:nvSpPr>
        <dsp:cNvPr id="0" name=""/>
        <dsp:cNvSpPr/>
      </dsp:nvSpPr>
      <dsp:spPr>
        <a:xfrm>
          <a:off x="261980" y="196894"/>
          <a:ext cx="476328" cy="476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9CA6C-A0F7-4BE8-9B77-EE5C9EF005B7}">
      <dsp:nvSpPr>
        <dsp:cNvPr id="0" name=""/>
        <dsp:cNvSpPr/>
      </dsp:nvSpPr>
      <dsp:spPr>
        <a:xfrm>
          <a:off x="1000290" y="2032"/>
          <a:ext cx="4638508" cy="866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57" tIns="91657" rIns="91657" bIns="91657" numCol="1" spcCol="1270" anchor="ctr" anchorCtr="0">
          <a:noAutofit/>
        </a:bodyPr>
        <a:lstStyle/>
        <a:p>
          <a:pPr marL="0" lvl="0" indent="0" algn="l" defTabSz="844550">
            <a:lnSpc>
              <a:spcPct val="100000"/>
            </a:lnSpc>
            <a:spcBef>
              <a:spcPct val="0"/>
            </a:spcBef>
            <a:spcAft>
              <a:spcPct val="35000"/>
            </a:spcAft>
            <a:buNone/>
          </a:pPr>
          <a:r>
            <a:rPr lang="es-CL" sz="1900" kern="1200" dirty="0"/>
            <a:t>Modelo de Negocio completamente DIGITALIZADO</a:t>
          </a:r>
          <a:endParaRPr lang="en-US" sz="1900" kern="1200" dirty="0"/>
        </a:p>
      </dsp:txBody>
      <dsp:txXfrm>
        <a:off x="1000290" y="2032"/>
        <a:ext cx="4638508" cy="866052"/>
      </dsp:txXfrm>
    </dsp:sp>
    <dsp:sp modelId="{B9A40EDB-694E-464C-8356-AEE8787842F2}">
      <dsp:nvSpPr>
        <dsp:cNvPr id="0" name=""/>
        <dsp:cNvSpPr/>
      </dsp:nvSpPr>
      <dsp:spPr>
        <a:xfrm>
          <a:off x="0" y="1084597"/>
          <a:ext cx="5638799" cy="866052"/>
        </a:xfrm>
        <a:prstGeom prst="roundRect">
          <a:avLst>
            <a:gd name="adj" fmla="val 10000"/>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dsp:style>
    </dsp:sp>
    <dsp:sp modelId="{8B8D9FA1-74BB-4EA5-B65F-49B870DCE4EB}">
      <dsp:nvSpPr>
        <dsp:cNvPr id="0" name=""/>
        <dsp:cNvSpPr/>
      </dsp:nvSpPr>
      <dsp:spPr>
        <a:xfrm>
          <a:off x="261980" y="1279459"/>
          <a:ext cx="476328" cy="476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58831D-960B-4D2D-A65E-513B92084C01}">
      <dsp:nvSpPr>
        <dsp:cNvPr id="0" name=""/>
        <dsp:cNvSpPr/>
      </dsp:nvSpPr>
      <dsp:spPr>
        <a:xfrm>
          <a:off x="1000290" y="1084597"/>
          <a:ext cx="4638508" cy="866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57" tIns="91657" rIns="91657" bIns="91657" numCol="1" spcCol="1270" anchor="ctr" anchorCtr="0">
          <a:noAutofit/>
        </a:bodyPr>
        <a:lstStyle/>
        <a:p>
          <a:pPr marL="0" lvl="0" indent="0" algn="l" defTabSz="844550">
            <a:lnSpc>
              <a:spcPct val="100000"/>
            </a:lnSpc>
            <a:spcBef>
              <a:spcPct val="0"/>
            </a:spcBef>
            <a:spcAft>
              <a:spcPct val="35000"/>
            </a:spcAft>
            <a:buNone/>
          </a:pPr>
          <a:r>
            <a:rPr lang="es-CL" sz="1900" kern="1200" dirty="0"/>
            <a:t>FLEXIBILIDAD máxima </a:t>
          </a:r>
          <a:endParaRPr lang="en-US" sz="1900" kern="1200" dirty="0"/>
        </a:p>
      </dsp:txBody>
      <dsp:txXfrm>
        <a:off x="1000290" y="1084597"/>
        <a:ext cx="4638508" cy="866052"/>
      </dsp:txXfrm>
    </dsp:sp>
    <dsp:sp modelId="{9DD6C5DE-B838-492F-B4A8-49E4DE8C5CF5}">
      <dsp:nvSpPr>
        <dsp:cNvPr id="0" name=""/>
        <dsp:cNvSpPr/>
      </dsp:nvSpPr>
      <dsp:spPr>
        <a:xfrm>
          <a:off x="0" y="2167163"/>
          <a:ext cx="5638799" cy="866052"/>
        </a:xfrm>
        <a:prstGeom prst="roundRect">
          <a:avLst>
            <a:gd name="adj" fmla="val 10000"/>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dsp:style>
    </dsp:sp>
    <dsp:sp modelId="{3CD2D8A7-CAF8-4A2F-A324-BDF8CFA66908}">
      <dsp:nvSpPr>
        <dsp:cNvPr id="0" name=""/>
        <dsp:cNvSpPr/>
      </dsp:nvSpPr>
      <dsp:spPr>
        <a:xfrm>
          <a:off x="261980" y="2362024"/>
          <a:ext cx="476328" cy="476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A97BE5-E798-4AEE-9404-4E43192F5136}">
      <dsp:nvSpPr>
        <dsp:cNvPr id="0" name=""/>
        <dsp:cNvSpPr/>
      </dsp:nvSpPr>
      <dsp:spPr>
        <a:xfrm>
          <a:off x="1000290" y="2167163"/>
          <a:ext cx="4638508" cy="866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57" tIns="91657" rIns="91657" bIns="91657" numCol="1" spcCol="1270" anchor="ctr" anchorCtr="0">
          <a:noAutofit/>
        </a:bodyPr>
        <a:lstStyle/>
        <a:p>
          <a:pPr marL="0" lvl="0" indent="0" algn="l" defTabSz="844550">
            <a:lnSpc>
              <a:spcPct val="100000"/>
            </a:lnSpc>
            <a:spcBef>
              <a:spcPct val="0"/>
            </a:spcBef>
            <a:spcAft>
              <a:spcPct val="35000"/>
            </a:spcAft>
            <a:buNone/>
          </a:pPr>
          <a:r>
            <a:rPr lang="es-CL" sz="1900" u="none" kern="1200" dirty="0"/>
            <a:t>El MERCADO es el MUNDO</a:t>
          </a:r>
          <a:endParaRPr lang="en-US" sz="1900" u="none" kern="1200" dirty="0"/>
        </a:p>
      </dsp:txBody>
      <dsp:txXfrm>
        <a:off x="1000290" y="2167163"/>
        <a:ext cx="4638508" cy="866052"/>
      </dsp:txXfrm>
    </dsp:sp>
    <dsp:sp modelId="{984F7435-4B4C-47D4-B03E-CC8917BDBDBB}">
      <dsp:nvSpPr>
        <dsp:cNvPr id="0" name=""/>
        <dsp:cNvSpPr/>
      </dsp:nvSpPr>
      <dsp:spPr>
        <a:xfrm>
          <a:off x="0" y="3249728"/>
          <a:ext cx="5638799" cy="866052"/>
        </a:xfrm>
        <a:prstGeom prst="roundRect">
          <a:avLst>
            <a:gd name="adj" fmla="val 10000"/>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dsp:style>
    </dsp:sp>
    <dsp:sp modelId="{D3271400-E9D7-4481-8E98-7952ACC542C2}">
      <dsp:nvSpPr>
        <dsp:cNvPr id="0" name=""/>
        <dsp:cNvSpPr/>
      </dsp:nvSpPr>
      <dsp:spPr>
        <a:xfrm>
          <a:off x="261980" y="3444590"/>
          <a:ext cx="476328" cy="476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A86B5-8AF6-40E0-BDDB-512587036C8B}">
      <dsp:nvSpPr>
        <dsp:cNvPr id="0" name=""/>
        <dsp:cNvSpPr/>
      </dsp:nvSpPr>
      <dsp:spPr>
        <a:xfrm>
          <a:off x="1000290" y="3249728"/>
          <a:ext cx="4638508" cy="866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57" tIns="91657" rIns="91657" bIns="91657" numCol="1" spcCol="1270" anchor="ctr" anchorCtr="0">
          <a:noAutofit/>
        </a:bodyPr>
        <a:lstStyle/>
        <a:p>
          <a:pPr marL="0" lvl="0" indent="0" algn="l" defTabSz="844550">
            <a:lnSpc>
              <a:spcPct val="100000"/>
            </a:lnSpc>
            <a:spcBef>
              <a:spcPct val="0"/>
            </a:spcBef>
            <a:spcAft>
              <a:spcPct val="35000"/>
            </a:spcAft>
            <a:buNone/>
          </a:pPr>
          <a:r>
            <a:rPr lang="es-CL" sz="1900" kern="1200" dirty="0"/>
            <a:t>Acceso a CAPITAL de rápido crecimiento</a:t>
          </a:r>
          <a:endParaRPr lang="en-US" sz="1900" kern="1200" dirty="0"/>
        </a:p>
      </dsp:txBody>
      <dsp:txXfrm>
        <a:off x="1000290" y="3249728"/>
        <a:ext cx="4638508" cy="866052"/>
      </dsp:txXfrm>
    </dsp:sp>
    <dsp:sp modelId="{E52FE5AD-3540-4C8E-98E1-02B8F4D0EB68}">
      <dsp:nvSpPr>
        <dsp:cNvPr id="0" name=""/>
        <dsp:cNvSpPr/>
      </dsp:nvSpPr>
      <dsp:spPr>
        <a:xfrm>
          <a:off x="0" y="4332293"/>
          <a:ext cx="5638799" cy="866052"/>
        </a:xfrm>
        <a:prstGeom prst="roundRect">
          <a:avLst>
            <a:gd name="adj" fmla="val 10000"/>
          </a:avLst>
        </a:prstGeom>
        <a:solidFill>
          <a:schemeClr val="accent5">
            <a:hueOff val="-5406834"/>
            <a:satOff val="-13935"/>
            <a:lumOff val="-9412"/>
            <a:alphaOff val="0"/>
          </a:schemeClr>
        </a:solidFill>
        <a:ln>
          <a:noFill/>
        </a:ln>
        <a:effectLst/>
      </dsp:spPr>
      <dsp:style>
        <a:lnRef idx="0">
          <a:scrgbClr r="0" g="0" b="0"/>
        </a:lnRef>
        <a:fillRef idx="1">
          <a:scrgbClr r="0" g="0" b="0"/>
        </a:fillRef>
        <a:effectRef idx="0">
          <a:scrgbClr r="0" g="0" b="0"/>
        </a:effectRef>
        <a:fontRef idx="minor"/>
      </dsp:style>
    </dsp:sp>
    <dsp:sp modelId="{E0C6139A-C3DF-436A-996E-C784E4E493E6}">
      <dsp:nvSpPr>
        <dsp:cNvPr id="0" name=""/>
        <dsp:cNvSpPr/>
      </dsp:nvSpPr>
      <dsp:spPr>
        <a:xfrm>
          <a:off x="261980" y="4527155"/>
          <a:ext cx="476328" cy="476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EDF8F-273D-40F6-81D1-EE87E9BD9AE6}">
      <dsp:nvSpPr>
        <dsp:cNvPr id="0" name=""/>
        <dsp:cNvSpPr/>
      </dsp:nvSpPr>
      <dsp:spPr>
        <a:xfrm>
          <a:off x="1000290" y="4332293"/>
          <a:ext cx="4638508" cy="866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57" tIns="91657" rIns="91657" bIns="91657" numCol="1" spcCol="1270" anchor="ctr" anchorCtr="0">
          <a:noAutofit/>
        </a:bodyPr>
        <a:lstStyle/>
        <a:p>
          <a:pPr marL="0" lvl="0" indent="0" algn="l" defTabSz="844550">
            <a:lnSpc>
              <a:spcPct val="100000"/>
            </a:lnSpc>
            <a:spcBef>
              <a:spcPct val="0"/>
            </a:spcBef>
            <a:spcAft>
              <a:spcPct val="35000"/>
            </a:spcAft>
            <a:buNone/>
          </a:pPr>
          <a:r>
            <a:rPr lang="es-CL" sz="1900" kern="1200" dirty="0"/>
            <a:t>B2B, B2G, B2C, </a:t>
          </a:r>
          <a:r>
            <a:rPr lang="es-CL" sz="1900" kern="1200" dirty="0" err="1"/>
            <a:t>Builders</a:t>
          </a:r>
          <a:endParaRPr lang="en-US" sz="1900" kern="1200" dirty="0"/>
        </a:p>
      </dsp:txBody>
      <dsp:txXfrm>
        <a:off x="1000290" y="4332293"/>
        <a:ext cx="4638508" cy="866052"/>
      </dsp:txXfrm>
    </dsp:sp>
    <dsp:sp modelId="{C62DF657-56C6-45A3-8E35-548B0C939F6A}">
      <dsp:nvSpPr>
        <dsp:cNvPr id="0" name=""/>
        <dsp:cNvSpPr/>
      </dsp:nvSpPr>
      <dsp:spPr>
        <a:xfrm>
          <a:off x="0" y="5414859"/>
          <a:ext cx="5638799" cy="866052"/>
        </a:xfrm>
        <a:prstGeom prst="roundRect">
          <a:avLst>
            <a:gd name="adj" fmla="val 1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D4DC1D05-5DD5-472E-A5BB-4DF85DE1E915}">
      <dsp:nvSpPr>
        <dsp:cNvPr id="0" name=""/>
        <dsp:cNvSpPr/>
      </dsp:nvSpPr>
      <dsp:spPr>
        <a:xfrm>
          <a:off x="261980" y="5609721"/>
          <a:ext cx="476328" cy="4763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5804F-62F0-4811-98B2-8A246C6BD2BF}">
      <dsp:nvSpPr>
        <dsp:cNvPr id="0" name=""/>
        <dsp:cNvSpPr/>
      </dsp:nvSpPr>
      <dsp:spPr>
        <a:xfrm>
          <a:off x="1000290" y="5414859"/>
          <a:ext cx="4638508" cy="866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57" tIns="91657" rIns="91657" bIns="91657" numCol="1" spcCol="1270" anchor="ctr" anchorCtr="0">
          <a:noAutofit/>
        </a:bodyPr>
        <a:lstStyle/>
        <a:p>
          <a:pPr marL="0" lvl="0" indent="0" algn="l" defTabSz="844550">
            <a:lnSpc>
              <a:spcPct val="100000"/>
            </a:lnSpc>
            <a:spcBef>
              <a:spcPct val="0"/>
            </a:spcBef>
            <a:spcAft>
              <a:spcPct val="35000"/>
            </a:spcAft>
            <a:buNone/>
          </a:pPr>
          <a:r>
            <a:rPr lang="en-US" sz="1900" kern="1200"/>
            <a:t>Stages: </a:t>
          </a:r>
          <a:r>
            <a:rPr lang="en-US" sz="1900" u="sng" kern="1200"/>
            <a:t>Startup</a:t>
          </a:r>
          <a:r>
            <a:rPr lang="en-US" sz="1900" kern="1200"/>
            <a:t>, Mid Size &amp; Mature, High Scale Grow</a:t>
          </a:r>
        </a:p>
      </dsp:txBody>
      <dsp:txXfrm>
        <a:off x="1000290" y="5414859"/>
        <a:ext cx="4638508" cy="8660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D079E0D-BCCC-4DB9-9D6B-71EBB8B228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latin typeface="Segoe UI" panose="020B0502040204020203" pitchFamily="34" charset="0"/>
            </a:endParaRPr>
          </a:p>
        </p:txBody>
      </p:sp>
      <p:sp>
        <p:nvSpPr>
          <p:cNvPr id="3" name="Marcador de fecha 2">
            <a:extLst>
              <a:ext uri="{FF2B5EF4-FFF2-40B4-BE49-F238E27FC236}">
                <a16:creationId xmlns:a16="http://schemas.microsoft.com/office/drawing/2014/main" id="{D428E745-B245-428A-B2A7-BFBFF4A037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BFEFE5-3A30-4EA3-94C7-C97F233E1066}" type="datetimeFigureOut">
              <a:rPr lang="es-AR" smtClean="0">
                <a:latin typeface="Segoe UI" panose="020B0502040204020203" pitchFamily="34" charset="0"/>
              </a:rPr>
              <a:t>26/8/2021</a:t>
            </a:fld>
            <a:endParaRPr lang="es-AR">
              <a:latin typeface="Segoe UI" panose="020B0502040204020203" pitchFamily="34" charset="0"/>
            </a:endParaRPr>
          </a:p>
        </p:txBody>
      </p:sp>
      <p:sp>
        <p:nvSpPr>
          <p:cNvPr id="4" name="Marcador de pie de página 3">
            <a:extLst>
              <a:ext uri="{FF2B5EF4-FFF2-40B4-BE49-F238E27FC236}">
                <a16:creationId xmlns:a16="http://schemas.microsoft.com/office/drawing/2014/main" id="{11A37D9F-97F7-44A4-BD6D-7AAB0C2E63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latin typeface="Segoe UI" panose="020B0502040204020203" pitchFamily="34" charset="0"/>
            </a:endParaRPr>
          </a:p>
        </p:txBody>
      </p:sp>
      <p:sp>
        <p:nvSpPr>
          <p:cNvPr id="5" name="Marcador de número de diapositiva 4">
            <a:extLst>
              <a:ext uri="{FF2B5EF4-FFF2-40B4-BE49-F238E27FC236}">
                <a16:creationId xmlns:a16="http://schemas.microsoft.com/office/drawing/2014/main" id="{42371A67-58D3-475C-8FA6-A4A9E7B7F2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6D9537-A670-44D3-A362-E5FCAD04860E}" type="slidenum">
              <a:rPr lang="es-AR" smtClean="0">
                <a:latin typeface="Segoe UI" panose="020B0502040204020203" pitchFamily="34" charset="0"/>
              </a:rPr>
              <a:t>‹Nº›</a:t>
            </a:fld>
            <a:endParaRPr lang="es-AR">
              <a:latin typeface="Segoe UI" panose="020B0502040204020203" pitchFamily="34" charset="0"/>
            </a:endParaRPr>
          </a:p>
        </p:txBody>
      </p:sp>
    </p:spTree>
    <p:extLst>
      <p:ext uri="{BB962C8B-B14F-4D97-AF65-F5344CB8AC3E}">
        <p14:creationId xmlns:p14="http://schemas.microsoft.com/office/powerpoint/2010/main" val="1174534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UI" panose="020B0502040204020203" pitchFamily="34" charset="0"/>
              </a:defRPr>
            </a:lvl1pPr>
          </a:lstStyle>
          <a:p>
            <a:fld id="{E8896E86-5E67-4DFC-9D7D-D598240582E8}" type="datetimeFigureOut">
              <a:rPr lang="en-US" smtClean="0"/>
              <a:pPr/>
              <a:t>8/26/2021</a:t>
            </a:fld>
            <a:endParaRPr lang="en-US"/>
          </a:p>
        </p:txBody>
      </p:sp>
      <p:sp>
        <p:nvSpPr>
          <p:cNvPr id="4" name="Slide Image Placeholder 3"/>
          <p:cNvSpPr>
            <a:spLocks noGrp="1" noRot="1" noChangeAspect="1"/>
          </p:cNvSpPr>
          <p:nvPr>
            <p:ph type="sldImg" idx="2"/>
          </p:nvPr>
        </p:nvSpPr>
        <p:spPr>
          <a:xfrm>
            <a:off x="685800" y="886619"/>
            <a:ext cx="5476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779C7E86-76DE-4D38-A718-39A1E655A738}" type="slidenum">
              <a:rPr lang="en-US" smtClean="0"/>
              <a:pPr/>
              <a:t>‹Nº›</a:t>
            </a:fld>
            <a:endParaRPr lang="en-US"/>
          </a:p>
        </p:txBody>
      </p:sp>
    </p:spTree>
    <p:extLst>
      <p:ext uri="{BB962C8B-B14F-4D97-AF65-F5344CB8AC3E}">
        <p14:creationId xmlns:p14="http://schemas.microsoft.com/office/powerpoint/2010/main" val="3342432204"/>
      </p:ext>
    </p:extLst>
  </p:cSld>
  <p:clrMap bg1="lt1" tx1="dk1" bg2="lt2" tx2="dk2" accent1="accent1" accent2="accent2" accent3="accent3" accent4="accent4" accent5="accent5" accent6="accent6" hlink="hlink" folHlink="folHlink"/>
  <p:notesStyle>
    <a:lvl1pPr marL="0" algn="l" defTabSz="1492301" rtl="0" eaLnBrk="1" latinLnBrk="0" hangingPunct="1">
      <a:defRPr sz="1958" kern="1200">
        <a:solidFill>
          <a:schemeClr val="tx1"/>
        </a:solidFill>
        <a:latin typeface="Segoe UI" panose="020B0502040204020203" pitchFamily="34" charset="0"/>
        <a:ea typeface="+mn-ea"/>
        <a:cs typeface="+mn-cs"/>
      </a:defRPr>
    </a:lvl1pPr>
    <a:lvl2pPr marL="746150" algn="l" defTabSz="1492301" rtl="0" eaLnBrk="1" latinLnBrk="0" hangingPunct="1">
      <a:defRPr sz="1958" kern="1200">
        <a:solidFill>
          <a:schemeClr val="tx1"/>
        </a:solidFill>
        <a:latin typeface="Segoe UI" panose="020B0502040204020203" pitchFamily="34" charset="0"/>
        <a:ea typeface="+mn-ea"/>
        <a:cs typeface="+mn-cs"/>
      </a:defRPr>
    </a:lvl2pPr>
    <a:lvl3pPr marL="1492301" algn="l" defTabSz="1492301" rtl="0" eaLnBrk="1" latinLnBrk="0" hangingPunct="1">
      <a:defRPr sz="1958" kern="1200">
        <a:solidFill>
          <a:schemeClr val="tx1"/>
        </a:solidFill>
        <a:latin typeface="Segoe UI" panose="020B0502040204020203" pitchFamily="34" charset="0"/>
        <a:ea typeface="+mn-ea"/>
        <a:cs typeface="+mn-cs"/>
      </a:defRPr>
    </a:lvl3pPr>
    <a:lvl4pPr marL="2238451" algn="l" defTabSz="1492301" rtl="0" eaLnBrk="1" latinLnBrk="0" hangingPunct="1">
      <a:defRPr sz="1958" kern="1200">
        <a:solidFill>
          <a:schemeClr val="tx1"/>
        </a:solidFill>
        <a:latin typeface="Segoe UI" panose="020B0502040204020203" pitchFamily="34" charset="0"/>
        <a:ea typeface="+mn-ea"/>
        <a:cs typeface="+mn-cs"/>
      </a:defRPr>
    </a:lvl4pPr>
    <a:lvl5pPr marL="2984602" algn="l" defTabSz="1492301" rtl="0" eaLnBrk="1" latinLnBrk="0" hangingPunct="1">
      <a:defRPr sz="1958" kern="1200">
        <a:solidFill>
          <a:schemeClr val="tx1"/>
        </a:solidFill>
        <a:latin typeface="Segoe UI" panose="020B0502040204020203" pitchFamily="34" charset="0"/>
        <a:ea typeface="+mn-ea"/>
        <a:cs typeface="+mn-cs"/>
      </a:defRPr>
    </a:lvl5pPr>
    <a:lvl6pPr marL="3730752" algn="l" defTabSz="1492301" rtl="0" eaLnBrk="1" latinLnBrk="0" hangingPunct="1">
      <a:defRPr sz="1958" kern="1200">
        <a:solidFill>
          <a:schemeClr val="tx1"/>
        </a:solidFill>
        <a:latin typeface="+mn-lt"/>
        <a:ea typeface="+mn-ea"/>
        <a:cs typeface="+mn-cs"/>
      </a:defRPr>
    </a:lvl6pPr>
    <a:lvl7pPr marL="4476902" algn="l" defTabSz="1492301" rtl="0" eaLnBrk="1" latinLnBrk="0" hangingPunct="1">
      <a:defRPr sz="1958" kern="1200">
        <a:solidFill>
          <a:schemeClr val="tx1"/>
        </a:solidFill>
        <a:latin typeface="+mn-lt"/>
        <a:ea typeface="+mn-ea"/>
        <a:cs typeface="+mn-cs"/>
      </a:defRPr>
    </a:lvl7pPr>
    <a:lvl8pPr marL="5223053" algn="l" defTabSz="1492301" rtl="0" eaLnBrk="1" latinLnBrk="0" hangingPunct="1">
      <a:defRPr sz="1958" kern="1200">
        <a:solidFill>
          <a:schemeClr val="tx1"/>
        </a:solidFill>
        <a:latin typeface="+mn-lt"/>
        <a:ea typeface="+mn-ea"/>
        <a:cs typeface="+mn-cs"/>
      </a:defRPr>
    </a:lvl8pPr>
    <a:lvl9pPr marL="5969203" algn="l" defTabSz="1492301" rtl="0" eaLnBrk="1" latinLnBrk="0" hangingPunct="1">
      <a:defRPr sz="195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4.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49.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49.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1.emf"/></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78D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0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0604B41-5D34-4264-AAC0-482CEE702C6C}"/>
              </a:ext>
            </a:extLst>
          </p:cNvPr>
          <p:cNvSpPr/>
          <p:nvPr userDrawn="1"/>
        </p:nvSpPr>
        <p:spPr>
          <a:xfrm flipV="1">
            <a:off x="1786830" y="-1"/>
            <a:ext cx="6252519" cy="8204886"/>
          </a:xfrm>
          <a:prstGeom prst="round2SameRect">
            <a:avLst>
              <a:gd name="adj1" fmla="val 7374"/>
              <a:gd name="adj2" fmla="val 0"/>
            </a:avLst>
          </a:prstGeom>
          <a:gradFill>
            <a:gsLst>
              <a:gs pos="2000">
                <a:schemeClr val="accent1"/>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5" name="Picture Placeholder 4">
            <a:extLst>
              <a:ext uri="{FF2B5EF4-FFF2-40B4-BE49-F238E27FC236}">
                <a16:creationId xmlns:a16="http://schemas.microsoft.com/office/drawing/2014/main" id="{1080F70B-C764-40F2-BA21-8914F873D9D2}"/>
              </a:ext>
            </a:extLst>
          </p:cNvPr>
          <p:cNvSpPr>
            <a:spLocks noGrp="1"/>
          </p:cNvSpPr>
          <p:nvPr>
            <p:ph type="pic" sz="quarter" idx="12"/>
          </p:nvPr>
        </p:nvSpPr>
        <p:spPr>
          <a:xfrm>
            <a:off x="2034480" y="-1"/>
            <a:ext cx="6252519" cy="7901941"/>
          </a:xfrm>
          <a:prstGeom prst="round2SameRect">
            <a:avLst>
              <a:gd name="adj1" fmla="val 0"/>
              <a:gd name="adj2" fmla="val 8226"/>
            </a:avLst>
          </a:prstGeom>
          <a:solidFill>
            <a:schemeClr val="bg1">
              <a:lumMod val="95000"/>
              <a:alpha val="40000"/>
            </a:schemeClr>
          </a:solidFill>
          <a:effectLst>
            <a:outerShdw blurRad="1270000" dist="1346200" dir="8100000" sx="90000" sy="90000" algn="tr" rotWithShape="0">
              <a:prstClr val="black">
                <a:alpha val="40000"/>
              </a:prstClr>
            </a:outerShdw>
          </a:effectLst>
        </p:spPr>
        <p:txBody>
          <a:bodyPr wrap="square">
            <a:noAutofit/>
          </a:bodyPr>
          <a:lstStyle>
            <a:lvl1pPr marL="0" indent="0">
              <a:buNone/>
              <a:defRPr sz="1800">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270132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939766" y="731520"/>
            <a:ext cx="17602373" cy="886397"/>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933275" y="2298702"/>
            <a:ext cx="8338607" cy="689419"/>
          </a:xfrm>
        </p:spPr>
        <p:txBody>
          <a:bodyPr anchor="t"/>
          <a:lstStyle>
            <a:lvl1pPr marL="0" indent="0">
              <a:spcBef>
                <a:spcPts val="0"/>
              </a:spcBef>
              <a:buNone/>
              <a:defRPr sz="4473">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933275" y="3335022"/>
            <a:ext cx="8338607" cy="2478307"/>
          </a:xfrm>
        </p:spPr>
        <p:txBody>
          <a:bodyPr>
            <a:spAutoFit/>
          </a:bodyPr>
          <a:lstStyle>
            <a:lvl1pPr marL="273891" indent="-273891">
              <a:defRPr lang="en-US" sz="3834" dirty="0"/>
            </a:lvl1pPr>
            <a:lvl2pPr marL="547783" indent="-273891">
              <a:defRPr lang="en-US" dirty="0"/>
            </a:lvl2pPr>
            <a:lvl3pPr marL="821674" indent="-273891">
              <a:defRPr lang="en-US" dirty="0"/>
            </a:lvl3pPr>
            <a:lvl4pPr marL="1065133" indent="-243459">
              <a:defRPr lang="en-US" dirty="0"/>
            </a:lvl4pPr>
            <a:lvl5pPr marL="1268016" indent="-1927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10220373" y="2298702"/>
            <a:ext cx="8338607" cy="689419"/>
          </a:xfrm>
        </p:spPr>
        <p:txBody>
          <a:bodyPr anchor="t"/>
          <a:lstStyle>
            <a:lvl1pPr marL="0" indent="0">
              <a:spcBef>
                <a:spcPts val="0"/>
              </a:spcBef>
              <a:buNone/>
              <a:defRPr sz="4473">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10220373" y="3335022"/>
            <a:ext cx="8338607" cy="2478307"/>
          </a:xfrm>
        </p:spPr>
        <p:txBody>
          <a:bodyPr>
            <a:spAutoFit/>
          </a:bodyPr>
          <a:lstStyle>
            <a:lvl1pPr marL="273891" indent="-273891">
              <a:defRPr lang="en-US" sz="3834" dirty="0"/>
            </a:lvl1pPr>
            <a:lvl2pPr marL="547783" indent="-273891">
              <a:defRPr lang="en-US" dirty="0"/>
            </a:lvl2pPr>
            <a:lvl3pPr marL="821674" indent="-273891">
              <a:defRPr lang="en-US" dirty="0"/>
            </a:lvl3pPr>
            <a:lvl4pPr marL="1095566" indent="-218099">
              <a:defRPr lang="en-US" dirty="0"/>
            </a:lvl4pPr>
            <a:lvl5pPr marL="1268016" indent="-1927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76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939766" y="731520"/>
            <a:ext cx="17602373" cy="886397"/>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933275" y="2298702"/>
            <a:ext cx="8338607" cy="689419"/>
          </a:xfrm>
        </p:spPr>
        <p:txBody>
          <a:bodyPr anchor="t"/>
          <a:lstStyle>
            <a:lvl1pPr marL="0" indent="0">
              <a:spcBef>
                <a:spcPts val="0"/>
              </a:spcBef>
              <a:buNone/>
              <a:defRPr sz="4473">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940884" y="3329940"/>
            <a:ext cx="8330998" cy="2478307"/>
          </a:xfrm>
        </p:spPr>
        <p:txBody>
          <a:bodyPr/>
          <a:lstStyle>
            <a:lvl1pPr>
              <a:defRPr sz="3834"/>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10220373" y="2298702"/>
            <a:ext cx="8338607" cy="689419"/>
          </a:xfrm>
        </p:spPr>
        <p:txBody>
          <a:bodyPr anchor="t"/>
          <a:lstStyle>
            <a:lvl1pPr marL="0" indent="0">
              <a:spcBef>
                <a:spcPts val="0"/>
              </a:spcBef>
              <a:buNone/>
              <a:defRPr sz="4473">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10215303" y="3329940"/>
            <a:ext cx="8330998" cy="2478307"/>
          </a:xfrm>
        </p:spPr>
        <p:txBody>
          <a:bodyPr/>
          <a:lstStyle>
            <a:lvl1pPr>
              <a:defRPr sz="3834"/>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4785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939766" y="731520"/>
            <a:ext cx="17602373" cy="886397"/>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934899" y="2301240"/>
            <a:ext cx="5214977" cy="1083373"/>
          </a:xfrm>
        </p:spPr>
        <p:txBody>
          <a:bodyPr anchor="t"/>
          <a:lstStyle>
            <a:lvl1pPr marL="0" indent="0">
              <a:spcBef>
                <a:spcPts val="0"/>
              </a:spcBef>
              <a:buNone/>
              <a:defRPr sz="3515">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934899" y="3825240"/>
            <a:ext cx="5214977" cy="2816771"/>
          </a:xfrm>
        </p:spPr>
        <p:txBody>
          <a:bodyPr wrap="square">
            <a:spAutoFit/>
          </a:bodyPr>
          <a:lstStyle>
            <a:lvl1pPr marL="281500" indent="-281500">
              <a:defRPr lang="en-US" sz="3195" dirty="0"/>
            </a:lvl1pPr>
            <a:lvl2pPr marL="514815" indent="-240924">
              <a:defRPr lang="en-US" sz="2876" dirty="0"/>
            </a:lvl2pPr>
            <a:lvl3pPr marL="745593" indent="-220636">
              <a:defRPr lang="en-US" dirty="0"/>
            </a:lvl3pPr>
            <a:lvl4pPr marL="951013" indent="-205419">
              <a:defRPr lang="en-US" dirty="0"/>
            </a:lvl4pPr>
            <a:lvl5pPr marL="1169111" indent="-19527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7131031" y="2301240"/>
            <a:ext cx="5214977" cy="1083373"/>
          </a:xfrm>
        </p:spPr>
        <p:txBody>
          <a:bodyPr anchor="t"/>
          <a:lstStyle>
            <a:lvl1pPr marL="0" indent="0">
              <a:spcBef>
                <a:spcPts val="0"/>
              </a:spcBef>
              <a:buNone/>
              <a:defRPr sz="3515">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7131031" y="3814616"/>
            <a:ext cx="5214977" cy="2816771"/>
          </a:xfrm>
        </p:spPr>
        <p:txBody>
          <a:bodyPr wrap="square">
            <a:spAutoFit/>
          </a:bodyPr>
          <a:lstStyle>
            <a:lvl1pPr marL="281500" indent="-281500">
              <a:defRPr lang="en-US" sz="3195" dirty="0"/>
            </a:lvl1pPr>
            <a:lvl2pPr marL="636545" indent="-271356">
              <a:defRPr lang="en-US" sz="2876" dirty="0"/>
            </a:lvl2pPr>
            <a:lvl3pPr marL="887611" indent="-251068">
              <a:defRPr lang="en-US" dirty="0"/>
            </a:lvl3pPr>
            <a:lvl4pPr marL="1095566" indent="-218099">
              <a:defRPr lang="en-US" dirty="0"/>
            </a:lvl4pPr>
            <a:lvl5pPr marL="1278160" indent="-17752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3327162" y="2301240"/>
            <a:ext cx="5214977" cy="1083373"/>
          </a:xfrm>
        </p:spPr>
        <p:txBody>
          <a:bodyPr anchor="t"/>
          <a:lstStyle>
            <a:lvl1pPr marL="0" indent="0">
              <a:spcBef>
                <a:spcPts val="0"/>
              </a:spcBef>
              <a:buNone/>
              <a:defRPr sz="3515">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3327162" y="3825240"/>
            <a:ext cx="5214977" cy="2816771"/>
          </a:xfrm>
        </p:spPr>
        <p:txBody>
          <a:bodyPr wrap="square">
            <a:spAutoFit/>
          </a:bodyPr>
          <a:lstStyle>
            <a:lvl1pPr marL="281500" indent="-281500">
              <a:defRPr lang="en-US" sz="3195" dirty="0"/>
            </a:lvl1pPr>
            <a:lvl2pPr marL="636545" indent="-271356">
              <a:defRPr lang="en-US" sz="2876" dirty="0"/>
            </a:lvl2pPr>
            <a:lvl3pPr marL="887611" indent="-251068">
              <a:defRPr lang="en-US" dirty="0"/>
            </a:lvl3pPr>
            <a:lvl4pPr marL="1095566" indent="-218099">
              <a:defRPr lang="en-US" dirty="0"/>
            </a:lvl4pPr>
            <a:lvl5pPr marL="1278160" indent="-17752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97373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939766" y="731520"/>
            <a:ext cx="17602373" cy="88639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933275" y="2301241"/>
            <a:ext cx="4045037" cy="984885"/>
          </a:xfrm>
        </p:spPr>
        <p:txBody>
          <a:bodyPr anchor="t"/>
          <a:lstStyle>
            <a:lvl1pPr marL="0" indent="0">
              <a:spcBef>
                <a:spcPts val="0"/>
              </a:spcBef>
              <a:buNone/>
              <a:defRPr sz="3195">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933275" y="3652985"/>
            <a:ext cx="4045037" cy="2718283"/>
          </a:xfrm>
        </p:spPr>
        <p:txBody>
          <a:bodyPr wrap="square">
            <a:spAutoFit/>
          </a:bodyPr>
          <a:lstStyle>
            <a:lvl1pPr marL="225708" indent="-225708">
              <a:defRPr lang="en-US" sz="2876" dirty="0"/>
            </a:lvl1pPr>
            <a:lvl2pPr marL="456486" indent="-200347">
              <a:defRPr lang="en-US" sz="2556" dirty="0"/>
            </a:lvl2pPr>
            <a:lvl3pPr marL="699945" indent="-213027">
              <a:defRPr lang="en-US" dirty="0"/>
            </a:lvl3pPr>
            <a:lvl4pPr marL="905364" indent="-182594">
              <a:defRPr lang="en-US" dirty="0"/>
            </a:lvl4pPr>
            <a:lvl5pPr marL="1095566" indent="-17498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5452556" y="2301241"/>
            <a:ext cx="4047572" cy="984885"/>
          </a:xfrm>
        </p:spPr>
        <p:txBody>
          <a:bodyPr anchor="t"/>
          <a:lstStyle>
            <a:lvl1pPr marL="0" indent="0">
              <a:spcBef>
                <a:spcPts val="0"/>
              </a:spcBef>
              <a:buNone/>
              <a:defRPr sz="3195">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5452557" y="3642361"/>
            <a:ext cx="4045037" cy="2718283"/>
          </a:xfrm>
        </p:spPr>
        <p:txBody>
          <a:bodyPr wrap="square">
            <a:spAutoFit/>
          </a:bodyPr>
          <a:lstStyle>
            <a:lvl1pPr marL="225708" indent="-225708">
              <a:defRPr lang="en-US" sz="2876" dirty="0"/>
            </a:lvl1pPr>
            <a:lvl2pPr marL="456486" indent="-200347">
              <a:defRPr lang="en-US" sz="2556" dirty="0"/>
            </a:lvl2pPr>
            <a:lvl3pPr marL="699945" indent="-213027">
              <a:defRPr lang="en-US" dirty="0"/>
            </a:lvl3pPr>
            <a:lvl4pPr marL="905364" indent="-182594">
              <a:defRPr lang="en-US" dirty="0"/>
            </a:lvl4pPr>
            <a:lvl5pPr marL="1095566" indent="-17498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9975286" y="2301241"/>
            <a:ext cx="4045037" cy="984885"/>
          </a:xfrm>
        </p:spPr>
        <p:txBody>
          <a:bodyPr anchor="t"/>
          <a:lstStyle>
            <a:lvl1pPr marL="0" indent="0">
              <a:spcBef>
                <a:spcPts val="0"/>
              </a:spcBef>
              <a:buNone/>
              <a:defRPr sz="3195">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9975286" y="3652985"/>
            <a:ext cx="4045037" cy="2718283"/>
          </a:xfrm>
        </p:spPr>
        <p:txBody>
          <a:bodyPr wrap="square">
            <a:spAutoFit/>
          </a:bodyPr>
          <a:lstStyle>
            <a:lvl1pPr marL="225708" indent="-225708">
              <a:defRPr lang="en-US" sz="2876" dirty="0"/>
            </a:lvl1pPr>
            <a:lvl2pPr marL="456486" indent="-200347">
              <a:defRPr lang="en-US" sz="2556" dirty="0"/>
            </a:lvl2pPr>
            <a:lvl3pPr marL="699945" indent="-213027">
              <a:defRPr lang="en-US" dirty="0"/>
            </a:lvl3pPr>
            <a:lvl4pPr marL="905364" indent="-182594">
              <a:defRPr lang="en-US" dirty="0"/>
            </a:lvl4pPr>
            <a:lvl5pPr marL="1095566" indent="-17498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4494567" y="2301241"/>
            <a:ext cx="4047572" cy="984885"/>
          </a:xfrm>
        </p:spPr>
        <p:txBody>
          <a:bodyPr anchor="t"/>
          <a:lstStyle>
            <a:lvl1pPr marL="0" indent="0">
              <a:spcBef>
                <a:spcPts val="0"/>
              </a:spcBef>
              <a:buNone/>
              <a:defRPr sz="3195">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4494567" y="3642361"/>
            <a:ext cx="4045037" cy="2718283"/>
          </a:xfrm>
        </p:spPr>
        <p:txBody>
          <a:bodyPr wrap="square">
            <a:spAutoFit/>
          </a:bodyPr>
          <a:lstStyle>
            <a:lvl1pPr marL="225708" indent="-225708">
              <a:defRPr lang="en-US" sz="2876" dirty="0"/>
            </a:lvl1pPr>
            <a:lvl2pPr marL="456486" indent="-200347">
              <a:defRPr lang="en-US" sz="2556" dirty="0"/>
            </a:lvl2pPr>
            <a:lvl3pPr marL="699945" indent="-213027">
              <a:defRPr lang="en-US" dirty="0"/>
            </a:lvl3pPr>
            <a:lvl4pPr marL="905364" indent="-182594">
              <a:defRPr lang="en-US" dirty="0"/>
            </a:lvl4pPr>
            <a:lvl5pPr marL="1095566" indent="-17498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6762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939766" y="731520"/>
            <a:ext cx="17602373" cy="886397"/>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933275" y="2301241"/>
            <a:ext cx="3140672" cy="787909"/>
          </a:xfrm>
        </p:spPr>
        <p:txBody>
          <a:bodyPr anchor="t"/>
          <a:lstStyle>
            <a:lvl1pPr marL="0" indent="0">
              <a:spcBef>
                <a:spcPts val="0"/>
              </a:spcBef>
              <a:buNone/>
              <a:defRPr sz="2556">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933275" y="3652985"/>
            <a:ext cx="3140672" cy="2324328"/>
          </a:xfrm>
        </p:spPr>
        <p:txBody>
          <a:bodyPr wrap="square">
            <a:spAutoFit/>
          </a:bodyPr>
          <a:lstStyle>
            <a:lvl1pPr marL="225708" indent="-225708">
              <a:defRPr lang="en-US" sz="2396" dirty="0"/>
            </a:lvl1pPr>
            <a:lvl2pPr marL="456486" indent="-200347">
              <a:defRPr lang="en-US" sz="2237" dirty="0"/>
            </a:lvl2pPr>
            <a:lvl3pPr marL="699945" indent="-213027">
              <a:defRPr lang="en-US" sz="2237" dirty="0"/>
            </a:lvl3pPr>
            <a:lvl4pPr marL="905364" indent="-182594">
              <a:defRPr lang="en-US" sz="1917" dirty="0"/>
            </a:lvl4pPr>
            <a:lvl5pPr marL="1095566" indent="-174987">
              <a:defRPr lang="en-US" sz="191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4551363" y="2301241"/>
            <a:ext cx="3140672" cy="787909"/>
          </a:xfrm>
        </p:spPr>
        <p:txBody>
          <a:bodyPr anchor="t"/>
          <a:lstStyle>
            <a:lvl1pPr marL="0" indent="0">
              <a:spcBef>
                <a:spcPts val="0"/>
              </a:spcBef>
              <a:buNone/>
              <a:defRPr sz="2556">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551363" y="3642361"/>
            <a:ext cx="3140672" cy="2324328"/>
          </a:xfrm>
        </p:spPr>
        <p:txBody>
          <a:bodyPr wrap="square">
            <a:spAutoFit/>
          </a:bodyPr>
          <a:lstStyle>
            <a:lvl1pPr marL="225708" indent="-225708">
              <a:defRPr lang="en-US" sz="2396" dirty="0"/>
            </a:lvl1pPr>
            <a:lvl2pPr marL="456486" indent="-200347">
              <a:defRPr lang="en-US" sz="2237" dirty="0"/>
            </a:lvl2pPr>
            <a:lvl3pPr marL="699945" indent="-213027">
              <a:defRPr lang="en-US" sz="2237" dirty="0"/>
            </a:lvl3pPr>
            <a:lvl4pPr marL="905364" indent="-182594">
              <a:defRPr lang="en-US" sz="1917" dirty="0"/>
            </a:lvl4pPr>
            <a:lvl5pPr marL="1095566" indent="-174987">
              <a:defRPr lang="en-US" sz="191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8169451" y="2301241"/>
            <a:ext cx="3140672" cy="787909"/>
          </a:xfrm>
        </p:spPr>
        <p:txBody>
          <a:bodyPr anchor="t"/>
          <a:lstStyle>
            <a:lvl1pPr marL="0" indent="0">
              <a:spcBef>
                <a:spcPts val="0"/>
              </a:spcBef>
              <a:buNone/>
              <a:defRPr sz="2556">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169451" y="3652985"/>
            <a:ext cx="3140672" cy="2324328"/>
          </a:xfrm>
        </p:spPr>
        <p:txBody>
          <a:bodyPr wrap="square">
            <a:spAutoFit/>
          </a:bodyPr>
          <a:lstStyle>
            <a:lvl1pPr marL="225708" indent="-225708">
              <a:defRPr lang="en-US" sz="2396" dirty="0"/>
            </a:lvl1pPr>
            <a:lvl2pPr marL="456486" indent="-200347">
              <a:defRPr lang="en-US" sz="2237" dirty="0"/>
            </a:lvl2pPr>
            <a:lvl3pPr marL="699945" indent="-213027">
              <a:defRPr lang="en-US" sz="2237" dirty="0"/>
            </a:lvl3pPr>
            <a:lvl4pPr marL="905364" indent="-182594">
              <a:defRPr lang="en-US" sz="1917" dirty="0"/>
            </a:lvl4pPr>
            <a:lvl5pPr marL="1095566" indent="-174987">
              <a:defRPr lang="en-US" sz="191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11787540" y="2301241"/>
            <a:ext cx="3140672" cy="787909"/>
          </a:xfrm>
        </p:spPr>
        <p:txBody>
          <a:bodyPr anchor="t"/>
          <a:lstStyle>
            <a:lvl1pPr marL="0" indent="0">
              <a:spcBef>
                <a:spcPts val="0"/>
              </a:spcBef>
              <a:buNone/>
              <a:defRPr sz="2556">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1787540" y="3642361"/>
            <a:ext cx="3140672" cy="2324328"/>
          </a:xfrm>
        </p:spPr>
        <p:txBody>
          <a:bodyPr wrap="square">
            <a:spAutoFit/>
          </a:bodyPr>
          <a:lstStyle>
            <a:lvl1pPr marL="225708" indent="-225708">
              <a:defRPr lang="en-US" sz="2396" dirty="0"/>
            </a:lvl1pPr>
            <a:lvl2pPr marL="456486" indent="-200347">
              <a:defRPr lang="en-US" sz="2237" dirty="0"/>
            </a:lvl2pPr>
            <a:lvl3pPr marL="699945" indent="-213027">
              <a:defRPr lang="en-US" sz="2237" dirty="0"/>
            </a:lvl3pPr>
            <a:lvl4pPr marL="905364" indent="-182594">
              <a:defRPr lang="en-US" sz="1917" dirty="0"/>
            </a:lvl4pPr>
            <a:lvl5pPr marL="1095566" indent="-174987">
              <a:defRPr lang="en-US" sz="191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5405628" y="2301241"/>
            <a:ext cx="3140672" cy="787909"/>
          </a:xfrm>
        </p:spPr>
        <p:txBody>
          <a:bodyPr anchor="t"/>
          <a:lstStyle>
            <a:lvl1pPr marL="0" indent="0">
              <a:spcBef>
                <a:spcPts val="0"/>
              </a:spcBef>
              <a:buNone/>
              <a:defRPr sz="2556">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5405628" y="3642361"/>
            <a:ext cx="3140672" cy="2324328"/>
          </a:xfrm>
        </p:spPr>
        <p:txBody>
          <a:bodyPr wrap="square">
            <a:spAutoFit/>
          </a:bodyPr>
          <a:lstStyle>
            <a:lvl1pPr marL="225708" indent="-225708">
              <a:defRPr lang="en-US" sz="2396" dirty="0"/>
            </a:lvl1pPr>
            <a:lvl2pPr marL="456486" indent="-200347">
              <a:defRPr lang="en-US" sz="2237" dirty="0"/>
            </a:lvl2pPr>
            <a:lvl3pPr marL="699945" indent="-213027">
              <a:defRPr lang="en-US" sz="2237" dirty="0"/>
            </a:lvl3pPr>
            <a:lvl4pPr marL="905364" indent="-182594">
              <a:defRPr lang="en-US" sz="1917" dirty="0"/>
            </a:lvl4pPr>
            <a:lvl5pPr marL="1095566" indent="-174987">
              <a:defRPr lang="en-US" sz="191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503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70710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939767" y="4600003"/>
            <a:ext cx="6594096" cy="1772794"/>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637335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933276" y="731520"/>
            <a:ext cx="8799843" cy="556306"/>
          </a:xfrm>
        </p:spPr>
        <p:txBody>
          <a:bodyPr tIns="64008"/>
          <a:lstStyle>
            <a:lvl1pPr>
              <a:defRPr sz="3195"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97166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939765" y="3228747"/>
            <a:ext cx="6643092" cy="1769972"/>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933275" y="5656865"/>
            <a:ext cx="6649583" cy="540917"/>
          </a:xfrm>
        </p:spPr>
        <p:txBody>
          <a:bodyPr/>
          <a:lstStyle>
            <a:lvl1pPr marL="0" indent="0">
              <a:buNone/>
              <a:defRPr sz="3515">
                <a:latin typeface="+mn-lt"/>
              </a:defRPr>
            </a:lvl1pPr>
            <a:lvl2pPr marL="365189" indent="0">
              <a:buNone/>
              <a:defRPr/>
            </a:lvl2pPr>
            <a:lvl3pPr marL="730377" indent="0">
              <a:buNone/>
              <a:defRPr/>
            </a:lvl3pPr>
            <a:lvl4pPr marL="1057526" indent="0">
              <a:buNone/>
              <a:defRPr/>
            </a:lvl4pPr>
            <a:lvl5pPr marL="1366922"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8521204" y="0"/>
            <a:ext cx="10955834" cy="10972800"/>
          </a:xfrm>
          <a:blipFill>
            <a:blip r:embed="rId2"/>
            <a:stretch>
              <a:fillRect/>
            </a:stretch>
          </a:blipFill>
        </p:spPr>
        <p:txBody>
          <a:bodyPr lIns="0" tIns="2377440" rIns="0" anchor="t" anchorCtr="0">
            <a:noAutofit/>
          </a:bodyPr>
          <a:lstStyle>
            <a:lvl1pPr marL="0" indent="0" algn="ctr">
              <a:lnSpc>
                <a:spcPct val="100000"/>
              </a:lnSpc>
              <a:buNone/>
              <a:defRPr sz="2237"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15376107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939765" y="4598875"/>
            <a:ext cx="6645629" cy="1769972"/>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8521204" y="0"/>
            <a:ext cx="10955834" cy="10972800"/>
          </a:xfrm>
          <a:blipFill>
            <a:blip r:embed="rId2"/>
            <a:stretch>
              <a:fillRect/>
            </a:stretch>
          </a:blipFill>
        </p:spPr>
        <p:txBody>
          <a:bodyPr lIns="0" tIns="2377440" rIns="0" anchor="t" anchorCtr="0">
            <a:noAutofit/>
          </a:bodyPr>
          <a:lstStyle>
            <a:lvl1pPr marL="0" indent="0" algn="ctr">
              <a:lnSpc>
                <a:spcPct val="100000"/>
              </a:lnSpc>
              <a:buNone/>
              <a:defRPr sz="2237"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5967394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9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0604B41-5D34-4264-AAC0-482CEE702C6C}"/>
              </a:ext>
            </a:extLst>
          </p:cNvPr>
          <p:cNvSpPr/>
          <p:nvPr userDrawn="1"/>
        </p:nvSpPr>
        <p:spPr>
          <a:xfrm flipV="1">
            <a:off x="1786830" y="-1"/>
            <a:ext cx="6252519" cy="8204886"/>
          </a:xfrm>
          <a:prstGeom prst="round2SameRect">
            <a:avLst>
              <a:gd name="adj1" fmla="val 7374"/>
              <a:gd name="adj2" fmla="val 0"/>
            </a:avLst>
          </a:prstGeom>
          <a:gradFill>
            <a:gsLst>
              <a:gs pos="2000">
                <a:schemeClr val="accent1"/>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5" name="Picture Placeholder 4">
            <a:extLst>
              <a:ext uri="{FF2B5EF4-FFF2-40B4-BE49-F238E27FC236}">
                <a16:creationId xmlns:a16="http://schemas.microsoft.com/office/drawing/2014/main" id="{1080F70B-C764-40F2-BA21-8914F873D9D2}"/>
              </a:ext>
            </a:extLst>
          </p:cNvPr>
          <p:cNvSpPr>
            <a:spLocks noGrp="1"/>
          </p:cNvSpPr>
          <p:nvPr>
            <p:ph type="pic" sz="quarter" idx="12"/>
          </p:nvPr>
        </p:nvSpPr>
        <p:spPr>
          <a:xfrm>
            <a:off x="2034480" y="-1"/>
            <a:ext cx="6252519" cy="7901941"/>
          </a:xfrm>
          <a:prstGeom prst="round2SameRect">
            <a:avLst>
              <a:gd name="adj1" fmla="val 0"/>
              <a:gd name="adj2" fmla="val 8226"/>
            </a:avLst>
          </a:prstGeom>
          <a:solidFill>
            <a:schemeClr val="bg1">
              <a:lumMod val="95000"/>
              <a:alpha val="40000"/>
            </a:schemeClr>
          </a:solidFill>
          <a:effectLst>
            <a:outerShdw blurRad="1270000" dist="1346200" dir="8100000" sx="90000" sy="90000" algn="tr" rotWithShape="0">
              <a:prstClr val="black">
                <a:alpha val="40000"/>
              </a:prstClr>
            </a:outerShdw>
          </a:effectLst>
        </p:spPr>
        <p:txBody>
          <a:bodyPr wrap="square">
            <a:noAutofit/>
          </a:bodyPr>
          <a:lstStyle>
            <a:lvl1pPr marL="0" indent="0">
              <a:buNone/>
              <a:defRPr sz="1800">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49123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939766" y="4767581"/>
            <a:ext cx="6650701" cy="1376659"/>
          </a:xfrm>
        </p:spPr>
        <p:txBody>
          <a:bodyPr anchor="t"/>
          <a:lstStyle>
            <a:lvl1pPr>
              <a:defRPr sz="4473"/>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8521204" y="0"/>
            <a:ext cx="10955834" cy="10972800"/>
          </a:xfrm>
          <a:blipFill>
            <a:blip r:embed="rId2"/>
            <a:stretch>
              <a:fillRect/>
            </a:stretch>
          </a:blipFill>
        </p:spPr>
        <p:txBody>
          <a:bodyPr lIns="0" tIns="2377440" rIns="0" anchor="t" anchorCtr="0">
            <a:noAutofit/>
          </a:bodyPr>
          <a:lstStyle>
            <a:lvl1pPr marL="0" indent="0" algn="ctr">
              <a:lnSpc>
                <a:spcPct val="100000"/>
              </a:lnSpc>
              <a:buNone/>
              <a:defRPr sz="2237"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3323758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9477038" cy="10972800"/>
          </a:xfrm>
          <a:blipFill>
            <a:blip r:embed="rId2"/>
            <a:stretch>
              <a:fillRect/>
            </a:stretch>
          </a:blipFill>
        </p:spPr>
        <p:txBody>
          <a:bodyPr wrap="none" bIns="1554480" anchor="ctr">
            <a:noAutofit/>
          </a:bodyPr>
          <a:lstStyle>
            <a:lvl1pPr marL="0" indent="0" algn="ctr">
              <a:buNone/>
              <a:defRPr sz="2237"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2160"/>
            <a:ext cx="19477038" cy="512064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5751"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13978216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9477038" cy="10972800"/>
          </a:xfrm>
          <a:blipFill>
            <a:blip r:embed="rId2"/>
            <a:stretch>
              <a:fillRect/>
            </a:stretch>
          </a:blipFill>
        </p:spPr>
        <p:txBody>
          <a:bodyPr wrap="none" bIns="1554480" anchor="ctr">
            <a:noAutofit/>
          </a:bodyPr>
          <a:lstStyle>
            <a:lvl1pPr marL="0" indent="0" algn="ctr">
              <a:buNone/>
              <a:defRPr sz="2237"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5" y="0"/>
            <a:ext cx="9056823" cy="109728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5751"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163002106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9477038" cy="10972800"/>
          </a:xfrm>
          <a:blipFill>
            <a:blip r:embed="rId2"/>
            <a:stretch>
              <a:fillRect/>
            </a:stretch>
          </a:blipFill>
        </p:spPr>
        <p:txBody>
          <a:bodyPr wrap="none" bIns="1554480" anchor="ctr">
            <a:noAutofit/>
          </a:bodyPr>
          <a:lstStyle>
            <a:lvl1pPr marL="0" indent="0" algn="ctr">
              <a:buNone/>
              <a:defRPr sz="2237"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10420215" y="0"/>
            <a:ext cx="9056823" cy="109728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5751"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40927352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939766" y="8698510"/>
            <a:ext cx="17602373" cy="88498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9477038" cy="7315200"/>
          </a:xfrm>
          <a:blipFill>
            <a:blip r:embed="rId2"/>
            <a:stretch>
              <a:fillRect/>
            </a:stretch>
          </a:blipFill>
        </p:spPr>
        <p:txBody>
          <a:bodyPr vert="horz" wrap="square" lIns="0" tIns="1280160" rIns="0" bIns="0" rtlCol="0" anchor="t" anchorCtr="0">
            <a:noAutofit/>
          </a:bodyPr>
          <a:lstStyle>
            <a:lvl1pPr marL="0" indent="0" algn="ctr">
              <a:buNone/>
              <a:defRPr lang="en-US" sz="2237" b="1" dirty="0">
                <a:solidFill>
                  <a:srgbClr val="000000"/>
                </a:solidFill>
              </a:defRPr>
            </a:lvl1pPr>
          </a:lstStyle>
          <a:p>
            <a:pPr marL="365189" lvl="0" indent="-36518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406900512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939766" y="1386765"/>
            <a:ext cx="17602373" cy="88498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3804" y="3657600"/>
            <a:ext cx="19477038" cy="7315200"/>
          </a:xfrm>
          <a:blipFill>
            <a:blip r:embed="rId2"/>
            <a:stretch>
              <a:fillRect/>
            </a:stretch>
          </a:blipFill>
        </p:spPr>
        <p:txBody>
          <a:bodyPr vert="horz" wrap="square" lIns="0" tIns="1371600" rIns="0" bIns="0" rtlCol="0" anchor="t" anchorCtr="0">
            <a:noAutofit/>
          </a:bodyPr>
          <a:lstStyle>
            <a:lvl1pPr marL="0" indent="0" algn="ctr">
              <a:buNone/>
              <a:defRPr lang="en-US" sz="2237" b="1" dirty="0">
                <a:solidFill>
                  <a:srgbClr val="000000"/>
                </a:solidFill>
              </a:defRPr>
            </a:lvl1pPr>
          </a:lstStyle>
          <a:p>
            <a:pPr marL="365189" lvl="0" indent="-365189"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337169428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939766" y="731520"/>
            <a:ext cx="17602373" cy="884986"/>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933273" y="9103360"/>
            <a:ext cx="8574766" cy="442557"/>
          </a:xfrm>
        </p:spPr>
        <p:txBody>
          <a:bodyPr/>
          <a:lstStyle>
            <a:lvl1pPr marL="0" indent="0" algn="l">
              <a:spcBef>
                <a:spcPts val="0"/>
              </a:spcBef>
              <a:buNone/>
              <a:defRPr sz="287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930738" y="3241040"/>
            <a:ext cx="8574766" cy="5559552"/>
          </a:xfrm>
          <a:blipFill>
            <a:blip r:embed="rId2"/>
            <a:stretch>
              <a:fillRect/>
            </a:stretch>
          </a:blipFill>
        </p:spPr>
        <p:txBody>
          <a:bodyPr vert="horz" wrap="square" lIns="0" tIns="0" rIns="0" bIns="1005840" rtlCol="0" anchor="ctr" anchorCtr="0">
            <a:noAutofit/>
          </a:bodyPr>
          <a:lstStyle>
            <a:lvl1pPr marL="0" indent="0" algn="ctr">
              <a:buNone/>
              <a:defRPr lang="en-US" sz="1598" b="1" dirty="0">
                <a:solidFill>
                  <a:srgbClr val="000000"/>
                </a:solidFill>
              </a:defRPr>
            </a:lvl1pPr>
          </a:lstStyle>
          <a:p>
            <a:pPr marL="365189" lvl="0" indent="-36518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971534" y="9103360"/>
            <a:ext cx="8574766" cy="442557"/>
          </a:xfrm>
        </p:spPr>
        <p:txBody>
          <a:bodyPr/>
          <a:lstStyle>
            <a:lvl1pPr marL="0" indent="0" algn="l">
              <a:spcBef>
                <a:spcPts val="0"/>
              </a:spcBef>
              <a:buNone/>
              <a:defRPr sz="287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967373" y="3241040"/>
            <a:ext cx="8574766" cy="5559552"/>
          </a:xfrm>
          <a:blipFill>
            <a:blip r:embed="rId3"/>
            <a:stretch>
              <a:fillRect/>
            </a:stretch>
          </a:blipFill>
        </p:spPr>
        <p:txBody>
          <a:bodyPr vert="horz" wrap="square" lIns="0" tIns="0" rIns="0" bIns="1005840" rtlCol="0" anchor="ctr" anchorCtr="0">
            <a:noAutofit/>
          </a:bodyPr>
          <a:lstStyle>
            <a:lvl1pPr marL="0" indent="0" algn="ctr">
              <a:buNone/>
              <a:defRPr lang="en-US" sz="1598" b="1" dirty="0">
                <a:solidFill>
                  <a:srgbClr val="000000"/>
                </a:solidFill>
              </a:defRPr>
            </a:lvl1pPr>
          </a:lstStyle>
          <a:p>
            <a:pPr marL="365189" lvl="0" indent="-365189"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31579208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939766" y="731520"/>
            <a:ext cx="17602373" cy="884986"/>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930740" y="9103360"/>
            <a:ext cx="5551462" cy="442557"/>
          </a:xfrm>
        </p:spPr>
        <p:txBody>
          <a:bodyPr/>
          <a:lstStyle>
            <a:lvl1pPr marL="0" indent="0" algn="l">
              <a:spcBef>
                <a:spcPts val="0"/>
              </a:spcBef>
              <a:buNone/>
              <a:defRPr sz="287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930738" y="3241040"/>
            <a:ext cx="5550956" cy="5559552"/>
          </a:xfrm>
          <a:blipFill>
            <a:blip r:embed="rId2"/>
            <a:stretch>
              <a:fillRect/>
            </a:stretch>
          </a:blipFill>
        </p:spPr>
        <p:txBody>
          <a:bodyPr lIns="0" tIns="0" rIns="0" bIns="1005840" anchor="ctr" anchorCtr="0">
            <a:noAutofit/>
          </a:bodyPr>
          <a:lstStyle>
            <a:lvl1pPr marL="0" indent="0" algn="ctr">
              <a:lnSpc>
                <a:spcPct val="100000"/>
              </a:lnSpc>
              <a:buNone/>
              <a:defRPr sz="127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6963042" y="9103360"/>
            <a:ext cx="5551462" cy="442557"/>
          </a:xfrm>
        </p:spPr>
        <p:txBody>
          <a:bodyPr/>
          <a:lstStyle>
            <a:lvl1pPr marL="0" indent="0" algn="l">
              <a:spcBef>
                <a:spcPts val="0"/>
              </a:spcBef>
              <a:buNone/>
              <a:defRPr sz="287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6963041" y="3241040"/>
            <a:ext cx="5550956" cy="5559552"/>
          </a:xfrm>
          <a:blipFill>
            <a:blip r:embed="rId3"/>
            <a:stretch>
              <a:fillRect/>
            </a:stretch>
          </a:blipFill>
        </p:spPr>
        <p:txBody>
          <a:bodyPr lIns="0" tIns="0" rIns="0" bIns="1005840" anchor="ctr" anchorCtr="0">
            <a:noAutofit/>
          </a:bodyPr>
          <a:lstStyle>
            <a:lvl1pPr marL="0" indent="0" algn="ctr">
              <a:lnSpc>
                <a:spcPct val="100000"/>
              </a:lnSpc>
              <a:buNone/>
              <a:defRPr sz="127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12994839" y="9103360"/>
            <a:ext cx="5551462" cy="442557"/>
          </a:xfrm>
        </p:spPr>
        <p:txBody>
          <a:bodyPr/>
          <a:lstStyle>
            <a:lvl1pPr marL="0" indent="0" algn="l">
              <a:spcBef>
                <a:spcPts val="0"/>
              </a:spcBef>
              <a:buNone/>
              <a:defRPr sz="287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12991183" y="3241040"/>
            <a:ext cx="5550956" cy="5559552"/>
          </a:xfrm>
          <a:blipFill>
            <a:blip r:embed="rId4"/>
            <a:stretch>
              <a:fillRect/>
            </a:stretch>
          </a:blipFill>
        </p:spPr>
        <p:txBody>
          <a:bodyPr lIns="0" tIns="0" rIns="0" bIns="1005840" anchor="ctr" anchorCtr="0">
            <a:noAutofit/>
          </a:bodyPr>
          <a:lstStyle>
            <a:lvl1pPr marL="0" indent="0" algn="ctr">
              <a:lnSpc>
                <a:spcPct val="100000"/>
              </a:lnSpc>
              <a:buNone/>
              <a:defRPr sz="127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302558007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939766" y="731520"/>
            <a:ext cx="17602373" cy="884986"/>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930739" y="7606301"/>
            <a:ext cx="4046355" cy="885114"/>
          </a:xfrm>
        </p:spPr>
        <p:txBody>
          <a:bodyPr/>
          <a:lstStyle>
            <a:lvl1pPr marL="0" indent="0" algn="l">
              <a:spcBef>
                <a:spcPts val="0"/>
              </a:spcBef>
              <a:buNone/>
              <a:defRPr sz="2876">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930738" y="3241040"/>
            <a:ext cx="4046355" cy="4052621"/>
          </a:xfrm>
          <a:blipFill>
            <a:blip r:embed="rId2"/>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453807" y="7606301"/>
            <a:ext cx="4046355" cy="885114"/>
          </a:xfrm>
        </p:spPr>
        <p:txBody>
          <a:bodyPr/>
          <a:lstStyle>
            <a:lvl1pPr marL="0" indent="0" algn="l">
              <a:spcBef>
                <a:spcPts val="0"/>
              </a:spcBef>
              <a:buNone/>
              <a:defRPr sz="287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453807" y="3241040"/>
            <a:ext cx="4046355" cy="4052621"/>
          </a:xfrm>
          <a:blipFill>
            <a:blip r:embed="rId3"/>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976876" y="7606301"/>
            <a:ext cx="4046355" cy="885114"/>
          </a:xfrm>
        </p:spPr>
        <p:txBody>
          <a:bodyPr/>
          <a:lstStyle>
            <a:lvl1pPr marL="0" indent="0" algn="l">
              <a:spcBef>
                <a:spcPts val="0"/>
              </a:spcBef>
              <a:buNone/>
              <a:defRPr sz="287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976876" y="3241040"/>
            <a:ext cx="4046355" cy="4052621"/>
          </a:xfrm>
          <a:blipFill>
            <a:blip r:embed="rId4"/>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4499945" y="7606301"/>
            <a:ext cx="4046355" cy="885114"/>
          </a:xfrm>
        </p:spPr>
        <p:txBody>
          <a:bodyPr/>
          <a:lstStyle>
            <a:lvl1pPr marL="0" indent="0" algn="l">
              <a:spcBef>
                <a:spcPts val="0"/>
              </a:spcBef>
              <a:buNone/>
              <a:defRPr sz="287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4495784" y="3241040"/>
            <a:ext cx="4046355" cy="4052621"/>
          </a:xfrm>
          <a:blipFill>
            <a:blip r:embed="rId5"/>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18177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939766" y="1387222"/>
            <a:ext cx="17602373" cy="884986"/>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934898" y="8534401"/>
            <a:ext cx="7815161" cy="442557"/>
          </a:xfrm>
        </p:spPr>
        <p:txBody>
          <a:bodyPr/>
          <a:lstStyle>
            <a:lvl1pPr marL="0" indent="0" algn="ctr">
              <a:spcBef>
                <a:spcPts val="0"/>
              </a:spcBef>
              <a:buNone/>
              <a:defRPr sz="287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657600"/>
            <a:ext cx="9684957" cy="4491533"/>
          </a:xfrm>
          <a:blipFill>
            <a:blip r:embed="rId2"/>
            <a:stretch>
              <a:fillRect/>
            </a:stretch>
          </a:blipFill>
        </p:spPr>
        <p:txBody>
          <a:bodyPr lIns="0" tIns="0" rIns="0" bIns="731520" anchor="ctr" anchorCtr="0">
            <a:noAutofit/>
          </a:bodyPr>
          <a:lstStyle>
            <a:lvl1pPr marL="0" indent="0" algn="ctr">
              <a:lnSpc>
                <a:spcPct val="100000"/>
              </a:lnSpc>
              <a:buNone/>
              <a:defRPr sz="127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10726979" y="8534400"/>
            <a:ext cx="7815161" cy="442557"/>
          </a:xfrm>
        </p:spPr>
        <p:txBody>
          <a:bodyPr/>
          <a:lstStyle>
            <a:lvl1pPr marL="0" indent="0" algn="ctr">
              <a:spcBef>
                <a:spcPts val="0"/>
              </a:spcBef>
              <a:buNone/>
              <a:defRPr sz="287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9792081" y="3657600"/>
            <a:ext cx="9684957" cy="4491533"/>
          </a:xfrm>
          <a:blipFill>
            <a:blip r:embed="rId3"/>
            <a:stretch>
              <a:fillRect/>
            </a:stretch>
          </a:blipFill>
        </p:spPr>
        <p:txBody>
          <a:bodyPr lIns="0" tIns="0" rIns="0" bIns="731520" anchor="ctr" anchorCtr="0">
            <a:noAutofit/>
          </a:bodyPr>
          <a:lstStyle>
            <a:lvl1pPr marL="0" indent="0" algn="ctr">
              <a:lnSpc>
                <a:spcPct val="100000"/>
              </a:lnSpc>
              <a:buNone/>
              <a:defRPr sz="1278"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9671267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11F3CD9-3A88-42DF-B153-A78955F15986}"/>
              </a:ext>
            </a:extLst>
          </p:cNvPr>
          <p:cNvSpPr>
            <a:spLocks noGrp="1"/>
          </p:cNvSpPr>
          <p:nvPr>
            <p:ph type="pic" sz="quarter" idx="15"/>
          </p:nvPr>
        </p:nvSpPr>
        <p:spPr>
          <a:xfrm>
            <a:off x="3237470" y="4359456"/>
            <a:ext cx="4149375" cy="4149375"/>
          </a:xfrm>
          <a:custGeom>
            <a:avLst/>
            <a:gdLst>
              <a:gd name="connsiteX0" fmla="*/ 2074688 w 4149375"/>
              <a:gd name="connsiteY0" fmla="*/ 0 h 4149375"/>
              <a:gd name="connsiteX1" fmla="*/ 4149375 w 4149375"/>
              <a:gd name="connsiteY1" fmla="*/ 2074688 h 4149375"/>
              <a:gd name="connsiteX2" fmla="*/ 2074688 w 4149375"/>
              <a:gd name="connsiteY2" fmla="*/ 4149375 h 4149375"/>
              <a:gd name="connsiteX3" fmla="*/ 0 w 4149375"/>
              <a:gd name="connsiteY3" fmla="*/ 2074688 h 4149375"/>
            </a:gdLst>
            <a:ahLst/>
            <a:cxnLst>
              <a:cxn ang="0">
                <a:pos x="connsiteX0" y="connsiteY0"/>
              </a:cxn>
              <a:cxn ang="0">
                <a:pos x="connsiteX1" y="connsiteY1"/>
              </a:cxn>
              <a:cxn ang="0">
                <a:pos x="connsiteX2" y="connsiteY2"/>
              </a:cxn>
              <a:cxn ang="0">
                <a:pos x="connsiteX3" y="connsiteY3"/>
              </a:cxn>
            </a:cxnLst>
            <a:rect l="l" t="t" r="r" b="b"/>
            <a:pathLst>
              <a:path w="4149375" h="4149375">
                <a:moveTo>
                  <a:pt x="2074688" y="0"/>
                </a:moveTo>
                <a:lnTo>
                  <a:pt x="4149375" y="2074688"/>
                </a:lnTo>
                <a:lnTo>
                  <a:pt x="2074688" y="4149375"/>
                </a:lnTo>
                <a:lnTo>
                  <a:pt x="0" y="2074688"/>
                </a:lnTo>
                <a:close/>
              </a:path>
            </a:pathLst>
          </a:custGeom>
          <a:solidFill>
            <a:schemeClr val="bg1">
              <a:lumMod val="95000"/>
            </a:schemeClr>
          </a:solidFill>
          <a:effectLst>
            <a:outerShdw blurRad="1270000" dist="1473200" sx="80000" sy="80000" algn="l" rotWithShape="0">
              <a:prstClr val="black">
                <a:alpha val="40000"/>
              </a:prstClr>
            </a:outerShdw>
          </a:effectLst>
        </p:spPr>
        <p:txBody>
          <a:bodyPr wrap="square" anchor="ctr">
            <a:noAutofit/>
          </a:bodyPr>
          <a:lstStyle>
            <a:lvl1pPr marL="0" indent="0" algn="ctr">
              <a:buNone/>
              <a:defRPr sz="1800">
                <a:solidFill>
                  <a:schemeClr val="bg1">
                    <a:lumMod val="65000"/>
                  </a:schemeClr>
                </a:solidFill>
                <a:latin typeface="Segoe UI" panose="020B0502040204020203" pitchFamily="34" charset="0"/>
              </a:defRPr>
            </a:lvl1pPr>
          </a:lstStyle>
          <a:p>
            <a:endParaRPr lang="en-US"/>
          </a:p>
          <a:p>
            <a:r>
              <a:rPr lang="en-US"/>
              <a:t>Picture</a:t>
            </a:r>
          </a:p>
        </p:txBody>
      </p:sp>
      <p:sp>
        <p:nvSpPr>
          <p:cNvPr id="13" name="Picture Placeholder 12">
            <a:extLst>
              <a:ext uri="{FF2B5EF4-FFF2-40B4-BE49-F238E27FC236}">
                <a16:creationId xmlns:a16="http://schemas.microsoft.com/office/drawing/2014/main" id="{5E5DE3DC-1A4B-4D26-A2A6-3A22903451A3}"/>
              </a:ext>
            </a:extLst>
          </p:cNvPr>
          <p:cNvSpPr>
            <a:spLocks noGrp="1"/>
          </p:cNvSpPr>
          <p:nvPr>
            <p:ph type="pic" sz="quarter" idx="14"/>
          </p:nvPr>
        </p:nvSpPr>
        <p:spPr>
          <a:xfrm>
            <a:off x="15748004" y="1143466"/>
            <a:ext cx="1850076" cy="1850074"/>
          </a:xfrm>
          <a:custGeom>
            <a:avLst/>
            <a:gdLst>
              <a:gd name="connsiteX0" fmla="*/ 925038 w 1850076"/>
              <a:gd name="connsiteY0" fmla="*/ 0 h 1850074"/>
              <a:gd name="connsiteX1" fmla="*/ 1850076 w 1850076"/>
              <a:gd name="connsiteY1" fmla="*/ 925037 h 1850074"/>
              <a:gd name="connsiteX2" fmla="*/ 925038 w 1850076"/>
              <a:gd name="connsiteY2" fmla="*/ 1850074 h 1850074"/>
              <a:gd name="connsiteX3" fmla="*/ 0 w 1850076"/>
              <a:gd name="connsiteY3" fmla="*/ 925037 h 1850074"/>
            </a:gdLst>
            <a:ahLst/>
            <a:cxnLst>
              <a:cxn ang="0">
                <a:pos x="connsiteX0" y="connsiteY0"/>
              </a:cxn>
              <a:cxn ang="0">
                <a:pos x="connsiteX1" y="connsiteY1"/>
              </a:cxn>
              <a:cxn ang="0">
                <a:pos x="connsiteX2" y="connsiteY2"/>
              </a:cxn>
              <a:cxn ang="0">
                <a:pos x="connsiteX3" y="connsiteY3"/>
              </a:cxn>
            </a:cxnLst>
            <a:rect l="l" t="t" r="r" b="b"/>
            <a:pathLst>
              <a:path w="1850076" h="1850074">
                <a:moveTo>
                  <a:pt x="925038" y="0"/>
                </a:moveTo>
                <a:lnTo>
                  <a:pt x="1850076" y="925037"/>
                </a:lnTo>
                <a:lnTo>
                  <a:pt x="925038" y="1850074"/>
                </a:lnTo>
                <a:lnTo>
                  <a:pt x="0" y="925037"/>
                </a:lnTo>
                <a:close/>
              </a:path>
            </a:pathLst>
          </a:custGeom>
          <a:solidFill>
            <a:schemeClr val="bg1">
              <a:lumMod val="95000"/>
            </a:schemeClr>
          </a:solidFill>
          <a:effectLst>
            <a:outerShdw blurRad="1270000" dist="609600" dir="10800000" sx="80000" sy="80000" algn="r" rotWithShape="0">
              <a:prstClr val="black">
                <a:alpha val="40000"/>
              </a:prstClr>
            </a:outerShdw>
          </a:effectLst>
        </p:spPr>
        <p:txBody>
          <a:bodyPr wrap="square" anchor="ctr">
            <a:noAutofit/>
          </a:bodyPr>
          <a:lstStyle>
            <a:lvl1pPr marL="0" indent="0" algn="ctr">
              <a:buNone/>
              <a:defRPr sz="1800">
                <a:solidFill>
                  <a:schemeClr val="bg1">
                    <a:lumMod val="65000"/>
                  </a:schemeClr>
                </a:solidFill>
                <a:latin typeface="Segoe UI" panose="020B0502040204020203" pitchFamily="34" charset="0"/>
              </a:defRPr>
            </a:lvl1pPr>
          </a:lstStyle>
          <a:p>
            <a:endParaRPr lang="en-US"/>
          </a:p>
          <a:p>
            <a:r>
              <a:rPr lang="en-US"/>
              <a:t>Picture</a:t>
            </a:r>
          </a:p>
        </p:txBody>
      </p:sp>
      <p:sp>
        <p:nvSpPr>
          <p:cNvPr id="11" name="Picture Placeholder 10">
            <a:extLst>
              <a:ext uri="{FF2B5EF4-FFF2-40B4-BE49-F238E27FC236}">
                <a16:creationId xmlns:a16="http://schemas.microsoft.com/office/drawing/2014/main" id="{0421994A-8B73-4CA9-81DC-FDE1DDAF8B33}"/>
              </a:ext>
            </a:extLst>
          </p:cNvPr>
          <p:cNvSpPr>
            <a:spLocks noGrp="1"/>
          </p:cNvSpPr>
          <p:nvPr>
            <p:ph type="pic" sz="quarter" idx="13"/>
          </p:nvPr>
        </p:nvSpPr>
        <p:spPr>
          <a:xfrm>
            <a:off x="898978" y="2568698"/>
            <a:ext cx="1850076" cy="1850074"/>
          </a:xfrm>
          <a:custGeom>
            <a:avLst/>
            <a:gdLst>
              <a:gd name="connsiteX0" fmla="*/ 925038 w 1850076"/>
              <a:gd name="connsiteY0" fmla="*/ 0 h 1850074"/>
              <a:gd name="connsiteX1" fmla="*/ 1850076 w 1850076"/>
              <a:gd name="connsiteY1" fmla="*/ 925037 h 1850074"/>
              <a:gd name="connsiteX2" fmla="*/ 925038 w 1850076"/>
              <a:gd name="connsiteY2" fmla="*/ 1850074 h 1850074"/>
              <a:gd name="connsiteX3" fmla="*/ 0 w 1850076"/>
              <a:gd name="connsiteY3" fmla="*/ 925037 h 1850074"/>
            </a:gdLst>
            <a:ahLst/>
            <a:cxnLst>
              <a:cxn ang="0">
                <a:pos x="connsiteX0" y="connsiteY0"/>
              </a:cxn>
              <a:cxn ang="0">
                <a:pos x="connsiteX1" y="connsiteY1"/>
              </a:cxn>
              <a:cxn ang="0">
                <a:pos x="connsiteX2" y="connsiteY2"/>
              </a:cxn>
              <a:cxn ang="0">
                <a:pos x="connsiteX3" y="connsiteY3"/>
              </a:cxn>
            </a:cxnLst>
            <a:rect l="l" t="t" r="r" b="b"/>
            <a:pathLst>
              <a:path w="1850076" h="1850074">
                <a:moveTo>
                  <a:pt x="925038" y="0"/>
                </a:moveTo>
                <a:lnTo>
                  <a:pt x="1850076" y="925037"/>
                </a:lnTo>
                <a:lnTo>
                  <a:pt x="925038" y="1850074"/>
                </a:lnTo>
                <a:lnTo>
                  <a:pt x="0" y="925037"/>
                </a:lnTo>
                <a:close/>
              </a:path>
            </a:pathLst>
          </a:custGeom>
          <a:solidFill>
            <a:schemeClr val="bg1">
              <a:lumMod val="95000"/>
            </a:schemeClr>
          </a:solidFill>
          <a:effectLst>
            <a:outerShdw blurRad="1270000" dist="660400" sx="80000" sy="80000" algn="l" rotWithShape="0">
              <a:prstClr val="black">
                <a:alpha val="40000"/>
              </a:prstClr>
            </a:outerShdw>
          </a:effectLst>
        </p:spPr>
        <p:txBody>
          <a:bodyPr wrap="square" anchor="ctr">
            <a:noAutofit/>
          </a:bodyPr>
          <a:lstStyle>
            <a:lvl1pPr marL="0" indent="0" algn="ctr">
              <a:buNone/>
              <a:defRPr sz="1800">
                <a:solidFill>
                  <a:schemeClr val="bg1">
                    <a:lumMod val="65000"/>
                  </a:schemeClr>
                </a:solidFill>
                <a:latin typeface="Segoe UI" panose="020B0502040204020203" pitchFamily="34" charset="0"/>
              </a:defRPr>
            </a:lvl1pPr>
          </a:lstStyle>
          <a:p>
            <a:endParaRPr lang="en-US"/>
          </a:p>
          <a:p>
            <a:r>
              <a:rPr lang="en-US"/>
              <a:t>Picture</a:t>
            </a:r>
          </a:p>
        </p:txBody>
      </p:sp>
      <p:sp>
        <p:nvSpPr>
          <p:cNvPr id="9" name="Picture Placeholder 8">
            <a:extLst>
              <a:ext uri="{FF2B5EF4-FFF2-40B4-BE49-F238E27FC236}">
                <a16:creationId xmlns:a16="http://schemas.microsoft.com/office/drawing/2014/main" id="{73BF5CA1-7F17-4489-AD25-0A87BFC8CC55}"/>
              </a:ext>
            </a:extLst>
          </p:cNvPr>
          <p:cNvSpPr>
            <a:spLocks noGrp="1"/>
          </p:cNvSpPr>
          <p:nvPr>
            <p:ph type="pic" sz="quarter" idx="12"/>
          </p:nvPr>
        </p:nvSpPr>
        <p:spPr>
          <a:xfrm>
            <a:off x="4449131" y="-765680"/>
            <a:ext cx="3555912" cy="3555912"/>
          </a:xfrm>
          <a:custGeom>
            <a:avLst/>
            <a:gdLst>
              <a:gd name="connsiteX0" fmla="*/ 1777956 w 3555912"/>
              <a:gd name="connsiteY0" fmla="*/ 0 h 3555912"/>
              <a:gd name="connsiteX1" fmla="*/ 3555912 w 3555912"/>
              <a:gd name="connsiteY1" fmla="*/ 1777956 h 3555912"/>
              <a:gd name="connsiteX2" fmla="*/ 1777956 w 3555912"/>
              <a:gd name="connsiteY2" fmla="*/ 3555912 h 3555912"/>
              <a:gd name="connsiteX3" fmla="*/ 0 w 3555912"/>
              <a:gd name="connsiteY3" fmla="*/ 1777956 h 3555912"/>
            </a:gdLst>
            <a:ahLst/>
            <a:cxnLst>
              <a:cxn ang="0">
                <a:pos x="connsiteX0" y="connsiteY0"/>
              </a:cxn>
              <a:cxn ang="0">
                <a:pos x="connsiteX1" y="connsiteY1"/>
              </a:cxn>
              <a:cxn ang="0">
                <a:pos x="connsiteX2" y="connsiteY2"/>
              </a:cxn>
              <a:cxn ang="0">
                <a:pos x="connsiteX3" y="connsiteY3"/>
              </a:cxn>
            </a:cxnLst>
            <a:rect l="l" t="t" r="r" b="b"/>
            <a:pathLst>
              <a:path w="3555912" h="3555912">
                <a:moveTo>
                  <a:pt x="1777956" y="0"/>
                </a:moveTo>
                <a:lnTo>
                  <a:pt x="3555912" y="1777956"/>
                </a:lnTo>
                <a:lnTo>
                  <a:pt x="1777956" y="3555912"/>
                </a:lnTo>
                <a:lnTo>
                  <a:pt x="0" y="1777956"/>
                </a:lnTo>
                <a:close/>
              </a:path>
            </a:pathLst>
          </a:custGeom>
          <a:solidFill>
            <a:schemeClr val="bg1">
              <a:lumMod val="95000"/>
            </a:schemeClr>
          </a:solidFill>
          <a:effectLst>
            <a:outerShdw blurRad="1270000" dist="1473200" sx="80000" sy="80000" algn="l" rotWithShape="0">
              <a:prstClr val="black">
                <a:alpha val="40000"/>
              </a:prstClr>
            </a:outerShdw>
          </a:effectLst>
        </p:spPr>
        <p:txBody>
          <a:bodyPr wrap="square" anchor="ctr">
            <a:noAutofit/>
          </a:bodyPr>
          <a:lstStyle>
            <a:lvl1pPr marL="0" indent="0" algn="ctr">
              <a:buNone/>
              <a:defRPr sz="1800">
                <a:solidFill>
                  <a:schemeClr val="bg1">
                    <a:lumMod val="65000"/>
                  </a:schemeClr>
                </a:solidFill>
                <a:latin typeface="Segoe UI" panose="020B0502040204020203" pitchFamily="34" charset="0"/>
              </a:defRPr>
            </a:lvl1pPr>
          </a:lstStyle>
          <a:p>
            <a:endParaRPr lang="en-US"/>
          </a:p>
          <a:p>
            <a:r>
              <a:rPr lang="en-US"/>
              <a:t>Picture</a:t>
            </a:r>
          </a:p>
        </p:txBody>
      </p:sp>
      <p:sp>
        <p:nvSpPr>
          <p:cNvPr id="19" name="Picture Placeholder 18">
            <a:extLst>
              <a:ext uri="{FF2B5EF4-FFF2-40B4-BE49-F238E27FC236}">
                <a16:creationId xmlns:a16="http://schemas.microsoft.com/office/drawing/2014/main" id="{07526FE4-ECA1-4A7B-8E2C-98709737AC95}"/>
              </a:ext>
            </a:extLst>
          </p:cNvPr>
          <p:cNvSpPr>
            <a:spLocks noGrp="1"/>
          </p:cNvSpPr>
          <p:nvPr>
            <p:ph type="pic" sz="quarter" idx="17"/>
          </p:nvPr>
        </p:nvSpPr>
        <p:spPr>
          <a:xfrm>
            <a:off x="5261253" y="6681262"/>
            <a:ext cx="7059992" cy="7059992"/>
          </a:xfrm>
          <a:custGeom>
            <a:avLst/>
            <a:gdLst>
              <a:gd name="connsiteX0" fmla="*/ 3529996 w 7059992"/>
              <a:gd name="connsiteY0" fmla="*/ 0 h 7059992"/>
              <a:gd name="connsiteX1" fmla="*/ 7059992 w 7059992"/>
              <a:gd name="connsiteY1" fmla="*/ 3529996 h 7059992"/>
              <a:gd name="connsiteX2" fmla="*/ 3529996 w 7059992"/>
              <a:gd name="connsiteY2" fmla="*/ 7059992 h 7059992"/>
              <a:gd name="connsiteX3" fmla="*/ 0 w 7059992"/>
              <a:gd name="connsiteY3" fmla="*/ 3529996 h 7059992"/>
            </a:gdLst>
            <a:ahLst/>
            <a:cxnLst>
              <a:cxn ang="0">
                <a:pos x="connsiteX0" y="connsiteY0"/>
              </a:cxn>
              <a:cxn ang="0">
                <a:pos x="connsiteX1" y="connsiteY1"/>
              </a:cxn>
              <a:cxn ang="0">
                <a:pos x="connsiteX2" y="connsiteY2"/>
              </a:cxn>
              <a:cxn ang="0">
                <a:pos x="connsiteX3" y="connsiteY3"/>
              </a:cxn>
            </a:cxnLst>
            <a:rect l="l" t="t" r="r" b="b"/>
            <a:pathLst>
              <a:path w="7059992" h="7059992">
                <a:moveTo>
                  <a:pt x="3529996" y="0"/>
                </a:moveTo>
                <a:lnTo>
                  <a:pt x="7059992" y="3529996"/>
                </a:lnTo>
                <a:lnTo>
                  <a:pt x="3529996" y="7059992"/>
                </a:lnTo>
                <a:lnTo>
                  <a:pt x="0" y="3529996"/>
                </a:lnTo>
                <a:close/>
              </a:path>
            </a:pathLst>
          </a:custGeom>
          <a:solidFill>
            <a:schemeClr val="bg1">
              <a:lumMod val="95000"/>
            </a:schemeClr>
          </a:solidFill>
          <a:effectLst>
            <a:outerShdw blurRad="1270000" dist="2540000" dir="16200000" sx="80000" sy="80000" rotWithShape="0">
              <a:prstClr val="black">
                <a:alpha val="40000"/>
              </a:prstClr>
            </a:outerShdw>
          </a:effectLst>
        </p:spPr>
        <p:txBody>
          <a:bodyPr wrap="square" anchor="ctr">
            <a:noAutofit/>
          </a:bodyPr>
          <a:lstStyle>
            <a:lvl1pPr marL="0" indent="0" algn="ctr">
              <a:buNone/>
              <a:defRPr sz="1800">
                <a:solidFill>
                  <a:schemeClr val="bg1">
                    <a:lumMod val="65000"/>
                  </a:schemeClr>
                </a:solidFill>
                <a:latin typeface="Segoe UI" panose="020B0502040204020203" pitchFamily="34" charset="0"/>
              </a:defRPr>
            </a:lvl1pPr>
          </a:lstStyle>
          <a:p>
            <a:endParaRPr lang="en-US"/>
          </a:p>
          <a:p>
            <a:r>
              <a:rPr lang="en-US"/>
              <a:t>Picture</a:t>
            </a:r>
          </a:p>
        </p:txBody>
      </p:sp>
      <p:sp>
        <p:nvSpPr>
          <p:cNvPr id="17" name="Picture Placeholder 16">
            <a:extLst>
              <a:ext uri="{FF2B5EF4-FFF2-40B4-BE49-F238E27FC236}">
                <a16:creationId xmlns:a16="http://schemas.microsoft.com/office/drawing/2014/main" id="{48C894DE-6F3D-48E8-8B09-814327362E29}"/>
              </a:ext>
            </a:extLst>
          </p:cNvPr>
          <p:cNvSpPr>
            <a:spLocks noGrp="1"/>
          </p:cNvSpPr>
          <p:nvPr>
            <p:ph type="pic" sz="quarter" idx="16"/>
          </p:nvPr>
        </p:nvSpPr>
        <p:spPr>
          <a:xfrm>
            <a:off x="10787000" y="3456883"/>
            <a:ext cx="5886042" cy="5886042"/>
          </a:xfrm>
          <a:custGeom>
            <a:avLst/>
            <a:gdLst>
              <a:gd name="connsiteX0" fmla="*/ 2943021 w 5886042"/>
              <a:gd name="connsiteY0" fmla="*/ 0 h 5886042"/>
              <a:gd name="connsiteX1" fmla="*/ 5886042 w 5886042"/>
              <a:gd name="connsiteY1" fmla="*/ 2943021 h 5886042"/>
              <a:gd name="connsiteX2" fmla="*/ 2943021 w 5886042"/>
              <a:gd name="connsiteY2" fmla="*/ 5886042 h 5886042"/>
              <a:gd name="connsiteX3" fmla="*/ 0 w 5886042"/>
              <a:gd name="connsiteY3" fmla="*/ 2943021 h 5886042"/>
            </a:gdLst>
            <a:ahLst/>
            <a:cxnLst>
              <a:cxn ang="0">
                <a:pos x="connsiteX0" y="connsiteY0"/>
              </a:cxn>
              <a:cxn ang="0">
                <a:pos x="connsiteX1" y="connsiteY1"/>
              </a:cxn>
              <a:cxn ang="0">
                <a:pos x="connsiteX2" y="connsiteY2"/>
              </a:cxn>
              <a:cxn ang="0">
                <a:pos x="connsiteX3" y="connsiteY3"/>
              </a:cxn>
            </a:cxnLst>
            <a:rect l="l" t="t" r="r" b="b"/>
            <a:pathLst>
              <a:path w="5886042" h="5886042">
                <a:moveTo>
                  <a:pt x="2943021" y="0"/>
                </a:moveTo>
                <a:lnTo>
                  <a:pt x="5886042" y="2943021"/>
                </a:lnTo>
                <a:lnTo>
                  <a:pt x="2943021" y="5886042"/>
                </a:lnTo>
                <a:lnTo>
                  <a:pt x="0" y="2943021"/>
                </a:lnTo>
                <a:close/>
              </a:path>
            </a:pathLst>
          </a:custGeom>
          <a:solidFill>
            <a:schemeClr val="bg1">
              <a:lumMod val="95000"/>
            </a:schemeClr>
          </a:solidFill>
          <a:effectLst>
            <a:outerShdw blurRad="1270000" dist="2540000" dir="10800000" sx="80000" sy="80000" algn="r" rotWithShape="0">
              <a:prstClr val="black">
                <a:alpha val="40000"/>
              </a:prstClr>
            </a:outerShdw>
          </a:effectLst>
        </p:spPr>
        <p:txBody>
          <a:bodyPr wrap="square" anchor="ctr">
            <a:noAutofit/>
          </a:bodyPr>
          <a:lstStyle>
            <a:lvl1pPr marL="0" indent="0" algn="ctr">
              <a:buNone/>
              <a:defRPr sz="1800">
                <a:solidFill>
                  <a:schemeClr val="bg1">
                    <a:lumMod val="65000"/>
                  </a:schemeClr>
                </a:solidFill>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187064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939766" y="1387220"/>
            <a:ext cx="17602373" cy="884986"/>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934898" y="7680961"/>
            <a:ext cx="4557627"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657600"/>
            <a:ext cx="6427423" cy="3657600"/>
          </a:xfrm>
          <a:blipFill>
            <a:blip r:embed="rId2"/>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7459706" y="7679055"/>
            <a:ext cx="4557627"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524808" y="3657600"/>
            <a:ext cx="6427423" cy="3657600"/>
          </a:xfrm>
          <a:blipFill>
            <a:blip r:embed="rId3"/>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3984513" y="7679056"/>
            <a:ext cx="4557627"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13049615" y="3657600"/>
            <a:ext cx="6427423" cy="3657600"/>
          </a:xfrm>
          <a:blipFill>
            <a:blip r:embed="rId4"/>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37296356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939766" y="1387222"/>
            <a:ext cx="17602373" cy="884986"/>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934898" y="7680961"/>
            <a:ext cx="2921556"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657600"/>
            <a:ext cx="4791351" cy="3657600"/>
          </a:xfrm>
          <a:blipFill>
            <a:blip r:embed="rId2"/>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830127" y="7679055"/>
            <a:ext cx="2921556"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895229" y="3657600"/>
            <a:ext cx="4791351" cy="3657600"/>
          </a:xfrm>
          <a:blipFill>
            <a:blip r:embed="rId3"/>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725355" y="7679056"/>
            <a:ext cx="2921556"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790458" y="3657600"/>
            <a:ext cx="4791351" cy="3657600"/>
          </a:xfrm>
          <a:blipFill>
            <a:blip r:embed="rId4"/>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5620584" y="7679055"/>
            <a:ext cx="2921556"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4685687" y="3657600"/>
            <a:ext cx="4791351" cy="3657600"/>
          </a:xfrm>
          <a:blipFill>
            <a:blip r:embed="rId5"/>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31855436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939766" y="1387222"/>
            <a:ext cx="17602373" cy="884986"/>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67449" y="7680961"/>
            <a:ext cx="2877732"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3657600"/>
            <a:ext cx="3812630" cy="3657600"/>
          </a:xfrm>
          <a:blipFill>
            <a:blip r:embed="rId2"/>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83551" y="7679055"/>
            <a:ext cx="2877732"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916102" y="3657600"/>
            <a:ext cx="3812630" cy="3657600"/>
          </a:xfrm>
          <a:blipFill>
            <a:blip r:embed="rId3"/>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299653" y="7679056"/>
            <a:ext cx="2877732"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832204" y="3657600"/>
            <a:ext cx="3812630" cy="3657600"/>
          </a:xfrm>
          <a:blipFill>
            <a:blip r:embed="rId4"/>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2215755" y="7679055"/>
            <a:ext cx="2877732"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748306" y="3657600"/>
            <a:ext cx="3812630" cy="3657600"/>
          </a:xfrm>
          <a:blipFill>
            <a:blip r:embed="rId5"/>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6131857" y="7679055"/>
            <a:ext cx="2877732"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5664408" y="3657600"/>
            <a:ext cx="3812630" cy="3657600"/>
          </a:xfrm>
          <a:blipFill>
            <a:blip r:embed="rId6"/>
            <a:stretch>
              <a:fillRect/>
            </a:stretch>
          </a:blipFill>
        </p:spPr>
        <p:txBody>
          <a:bodyPr lIns="0" tIns="0" rIns="0" bIns="73152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14273776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939766" y="1392300"/>
            <a:ext cx="17602373" cy="884986"/>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3255608" y="3657600"/>
            <a:ext cx="3695768" cy="370149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3255608"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7890635" y="3657600"/>
            <a:ext cx="3695768" cy="3701491"/>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7890635"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12525664" y="3657600"/>
            <a:ext cx="3695768" cy="3701491"/>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12525664"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658102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939766" y="1382772"/>
            <a:ext cx="17602373" cy="884986"/>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933275" y="3657600"/>
            <a:ext cx="3695768" cy="370149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933275"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570973" y="3657600"/>
            <a:ext cx="3695768" cy="3701491"/>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570973"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10208671" y="3657600"/>
            <a:ext cx="3695768" cy="3701491"/>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10208671"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4846371" y="3657600"/>
            <a:ext cx="3695768" cy="3701491"/>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95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4846371" y="7680960"/>
            <a:ext cx="3695768" cy="885114"/>
          </a:xfrm>
        </p:spPr>
        <p:txBody>
          <a:bodyPr/>
          <a:lstStyle>
            <a:lvl1pPr marL="0" indent="0" algn="ctr">
              <a:spcBef>
                <a:spcPts val="0"/>
              </a:spcBef>
              <a:buNone/>
              <a:defRPr sz="287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7661752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939766" y="1382772"/>
            <a:ext cx="17602373" cy="884986"/>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933275" y="3657600"/>
            <a:ext cx="2775478" cy="2779776"/>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9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933275" y="6776720"/>
            <a:ext cx="2775478"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641622" y="3657600"/>
            <a:ext cx="2775478" cy="2779776"/>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9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641622" y="6776720"/>
            <a:ext cx="2775478"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350780" y="3657600"/>
            <a:ext cx="2775478" cy="2779776"/>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9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8350780" y="6776722"/>
            <a:ext cx="2775478"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2058315" y="3657600"/>
            <a:ext cx="2775478" cy="2779776"/>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9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2058315" y="6776720"/>
            <a:ext cx="2775478"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5766661" y="3657600"/>
            <a:ext cx="2775478" cy="2779776"/>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799"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5766661" y="6776720"/>
            <a:ext cx="2775478" cy="1327671"/>
          </a:xfrm>
        </p:spPr>
        <p:txBody>
          <a:bodyPr/>
          <a:lstStyle>
            <a:lvl1pPr marL="0" indent="0" algn="ctr">
              <a:spcBef>
                <a:spcPts val="0"/>
              </a:spcBef>
              <a:buNone/>
              <a:defRPr sz="2876">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4811291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934899" y="3695700"/>
            <a:ext cx="5083371" cy="884986"/>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6958983" y="3695700"/>
            <a:ext cx="11587317" cy="688330"/>
          </a:xfrm>
        </p:spPr>
        <p:txBody>
          <a:bodyPr anchor="t"/>
          <a:lstStyle>
            <a:lvl1pPr marL="370261" indent="-370261">
              <a:spcAft>
                <a:spcPts val="959"/>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934898" y="3230880"/>
            <a:ext cx="5083507" cy="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6956465" y="3230880"/>
            <a:ext cx="11589836"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1711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939766" y="5041368"/>
            <a:ext cx="5083371" cy="884986"/>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7894795" y="5139696"/>
            <a:ext cx="10651505" cy="688330"/>
          </a:xfrm>
        </p:spPr>
        <p:txBody>
          <a:bodyPr anchor="ctr"/>
          <a:lstStyle>
            <a:lvl1pPr marL="370261" indent="-370261">
              <a:spcAft>
                <a:spcPts val="959"/>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6958983" y="4124960"/>
            <a:ext cx="0" cy="272288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14757110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9477038" cy="109728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l" defTabSz="1489624" fontAlgn="base">
              <a:spcBef>
                <a:spcPct val="0"/>
              </a:spcBef>
              <a:spcAft>
                <a:spcPct val="0"/>
              </a:spcAft>
            </a:pPr>
            <a:endParaRPr lang="en-US" sz="3195">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
            <a:ext cx="6052001" cy="676019"/>
          </a:xfrm>
          <a:gradFill flip="none" rotWithShape="1">
            <a:gsLst>
              <a:gs pos="0">
                <a:srgbClr val="000000"/>
              </a:gs>
              <a:gs pos="99000">
                <a:srgbClr val="000000"/>
              </a:gs>
              <a:gs pos="99000">
                <a:schemeClr val="accent3"/>
              </a:gs>
            </a:gsLst>
            <a:lin ang="10800000" scaled="1"/>
            <a:tileRect/>
          </a:gradFill>
        </p:spPr>
        <p:txBody>
          <a:bodyPr vert="horz" wrap="square" lIns="585216" tIns="91440" rIns="0" bIns="91440" rtlCol="0">
            <a:spAutoFit/>
          </a:bodyPr>
          <a:lstStyle>
            <a:lvl1pPr marL="0" indent="0">
              <a:buNone/>
              <a:defRPr lang="en-US" sz="3193"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944838" y="1136395"/>
            <a:ext cx="17602373" cy="590931"/>
          </a:xfrm>
        </p:spPr>
        <p:txBody>
          <a:bodyPr/>
          <a:lstStyle>
            <a:lvl1pPr marL="0" indent="0">
              <a:buNone/>
              <a:tabLst/>
              <a:defRPr sz="3834">
                <a:solidFill>
                  <a:srgbClr val="000000"/>
                </a:solidFill>
                <a:latin typeface="Consolas" panose="020B0609020204030204" pitchFamily="49" charset="0"/>
                <a:cs typeface="Consolas" panose="020B0609020204030204" pitchFamily="49" charset="0"/>
              </a:defRPr>
            </a:lvl1pPr>
            <a:lvl2pPr marL="553618" indent="0">
              <a:buNone/>
              <a:tabLst>
                <a:tab pos="550320" algn="l"/>
              </a:tabLst>
              <a:defRPr sz="3834">
                <a:solidFill>
                  <a:schemeClr val="tx1"/>
                </a:solidFill>
                <a:latin typeface="Consolas" panose="020B0609020204030204" pitchFamily="49" charset="0"/>
                <a:cs typeface="Consolas" panose="020B0609020204030204" pitchFamily="49" charset="0"/>
              </a:defRPr>
            </a:lvl2pPr>
            <a:lvl3pPr marL="933910" indent="0">
              <a:buNone/>
              <a:tabLst>
                <a:tab pos="910436" algn="l"/>
              </a:tabLst>
              <a:defRPr sz="3834">
                <a:solidFill>
                  <a:schemeClr val="tx1"/>
                </a:solidFill>
                <a:latin typeface="Consolas" panose="020B0609020204030204" pitchFamily="49" charset="0"/>
                <a:cs typeface="Consolas" panose="020B0609020204030204" pitchFamily="49" charset="0"/>
              </a:defRPr>
            </a:lvl3pPr>
            <a:lvl4pPr marL="1301264" indent="0">
              <a:buNone/>
              <a:tabLst>
                <a:tab pos="1278160" algn="l"/>
              </a:tabLst>
              <a:defRPr sz="3834">
                <a:solidFill>
                  <a:schemeClr val="tx1"/>
                </a:solidFill>
                <a:latin typeface="Consolas" panose="020B0609020204030204" pitchFamily="49" charset="0"/>
                <a:cs typeface="Consolas" panose="020B0609020204030204" pitchFamily="49" charset="0"/>
              </a:defRPr>
            </a:lvl4pPr>
            <a:lvl5pPr marL="1678968" indent="0">
              <a:buNone/>
              <a:tabLst>
                <a:tab pos="1643348" algn="l"/>
              </a:tabLst>
              <a:defRPr sz="3834">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8069533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2298701"/>
            <a:ext cx="19477038" cy="867409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l" defTabSz="1489624" fontAlgn="base">
              <a:spcBef>
                <a:spcPct val="0"/>
              </a:spcBef>
              <a:spcAft>
                <a:spcPct val="0"/>
              </a:spcAft>
            </a:pPr>
            <a:endParaRPr lang="en-US" sz="3195">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2298701"/>
            <a:ext cx="6052001" cy="629852"/>
          </a:xfrm>
          <a:gradFill flip="none" rotWithShape="1">
            <a:gsLst>
              <a:gs pos="0">
                <a:srgbClr val="000000"/>
              </a:gs>
              <a:gs pos="92000">
                <a:srgbClr val="000000"/>
              </a:gs>
              <a:gs pos="92000">
                <a:schemeClr val="accent3"/>
              </a:gs>
            </a:gsLst>
            <a:lin ang="16200000" scaled="1"/>
            <a:tileRect/>
          </a:gradFill>
        </p:spPr>
        <p:txBody>
          <a:bodyPr lIns="585216" tIns="91440" bIns="45720"/>
          <a:lstStyle>
            <a:lvl1pPr marL="0" indent="0">
              <a:buNone/>
              <a:defRPr sz="3193">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939766" y="3358896"/>
            <a:ext cx="17602373" cy="590931"/>
          </a:xfrm>
        </p:spPr>
        <p:txBody>
          <a:bodyPr/>
          <a:lstStyle>
            <a:lvl1pPr marL="0" indent="0">
              <a:buNone/>
              <a:tabLst/>
              <a:defRPr sz="3834">
                <a:solidFill>
                  <a:srgbClr val="000000"/>
                </a:solidFill>
                <a:latin typeface="Consolas" panose="020B0609020204030204" pitchFamily="49" charset="0"/>
                <a:cs typeface="Consolas" panose="020B0609020204030204" pitchFamily="49" charset="0"/>
              </a:defRPr>
            </a:lvl1pPr>
            <a:lvl2pPr marL="553618" indent="0">
              <a:buNone/>
              <a:tabLst>
                <a:tab pos="550320" algn="l"/>
              </a:tabLst>
              <a:defRPr sz="3834">
                <a:solidFill>
                  <a:schemeClr val="tx1"/>
                </a:solidFill>
                <a:latin typeface="Consolas" panose="020B0609020204030204" pitchFamily="49" charset="0"/>
                <a:cs typeface="Consolas" panose="020B0609020204030204" pitchFamily="49" charset="0"/>
              </a:defRPr>
            </a:lvl2pPr>
            <a:lvl3pPr marL="933910" indent="0">
              <a:buNone/>
              <a:tabLst>
                <a:tab pos="910436" algn="l"/>
              </a:tabLst>
              <a:defRPr sz="3834">
                <a:solidFill>
                  <a:schemeClr val="tx1"/>
                </a:solidFill>
                <a:latin typeface="Consolas" panose="020B0609020204030204" pitchFamily="49" charset="0"/>
                <a:cs typeface="Consolas" panose="020B0609020204030204" pitchFamily="49" charset="0"/>
              </a:defRPr>
            </a:lvl3pPr>
            <a:lvl4pPr marL="1301264" indent="0">
              <a:buNone/>
              <a:tabLst>
                <a:tab pos="1278160" algn="l"/>
              </a:tabLst>
              <a:defRPr sz="3834">
                <a:solidFill>
                  <a:schemeClr val="tx1"/>
                </a:solidFill>
                <a:latin typeface="Consolas" panose="020B0609020204030204" pitchFamily="49" charset="0"/>
                <a:cs typeface="Consolas" panose="020B0609020204030204" pitchFamily="49" charset="0"/>
              </a:defRPr>
            </a:lvl4pPr>
            <a:lvl5pPr marL="1678968" indent="0">
              <a:buNone/>
              <a:tabLst>
                <a:tab pos="1643348" algn="l"/>
              </a:tabLst>
              <a:defRPr sz="3834">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0670490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04E201-8DCA-4C76-81D3-A099ED374738}"/>
              </a:ext>
            </a:extLst>
          </p:cNvPr>
          <p:cNvSpPr>
            <a:spLocks noGrp="1"/>
          </p:cNvSpPr>
          <p:nvPr>
            <p:ph type="pic" sz="quarter" idx="10"/>
          </p:nvPr>
        </p:nvSpPr>
        <p:spPr>
          <a:xfrm>
            <a:off x="0" y="0"/>
            <a:ext cx="19477038" cy="6459794"/>
          </a:xfrm>
          <a:prstGeom prst="rect">
            <a:avLst/>
          </a:prstGeom>
          <a:solidFill>
            <a:schemeClr val="bg1">
              <a:lumMod val="95000"/>
              <a:alpha val="30000"/>
            </a:schemeClr>
          </a:solidFill>
        </p:spPr>
        <p:txBody>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921038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936773" y="1969090"/>
            <a:ext cx="17602373" cy="590931"/>
          </a:xfrm>
        </p:spPr>
        <p:txBody>
          <a:bodyPr wrap="square">
            <a:spAutoFit/>
          </a:bodyPr>
          <a:lstStyle>
            <a:lvl1pPr marL="0" indent="0">
              <a:spcBef>
                <a:spcPts val="959"/>
              </a:spcBef>
              <a:spcAft>
                <a:spcPts val="0"/>
              </a:spcAft>
              <a:buNone/>
              <a:defRPr sz="3834">
                <a:solidFill>
                  <a:schemeClr val="tx1"/>
                </a:solidFill>
                <a:latin typeface="+mn-lt"/>
                <a:cs typeface="Segoe UI" panose="020B0502040204020203" pitchFamily="34" charset="0"/>
              </a:defRPr>
            </a:lvl1pPr>
            <a:lvl2pPr marL="365078" indent="0">
              <a:buNone/>
              <a:defRPr sz="3834">
                <a:solidFill>
                  <a:srgbClr val="2F2F2F"/>
                </a:solidFill>
                <a:latin typeface="Segoe UI" panose="020B0502040204020203" pitchFamily="34" charset="0"/>
                <a:cs typeface="Segoe UI" panose="020B0502040204020203" pitchFamily="34" charset="0"/>
              </a:defRPr>
            </a:lvl2pPr>
            <a:lvl3pPr marL="730158" indent="0">
              <a:buNone/>
              <a:defRPr/>
            </a:lvl3pPr>
            <a:lvl4pPr marL="1095236" indent="0">
              <a:buNone/>
              <a:defRPr/>
            </a:lvl4pPr>
            <a:lvl5pPr marL="146031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4523421"/>
            <a:ext cx="19477038" cy="644937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l" defTabSz="1489624" fontAlgn="base">
              <a:spcBef>
                <a:spcPct val="0"/>
              </a:spcBef>
              <a:spcAft>
                <a:spcPct val="0"/>
              </a:spcAft>
            </a:pPr>
            <a:endParaRPr lang="en-US" sz="3195">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4523421"/>
            <a:ext cx="6052001" cy="629852"/>
          </a:xfrm>
          <a:gradFill flip="none" rotWithShape="1">
            <a:gsLst>
              <a:gs pos="0">
                <a:srgbClr val="000000"/>
              </a:gs>
              <a:gs pos="92000">
                <a:srgbClr val="000000"/>
              </a:gs>
              <a:gs pos="92000">
                <a:schemeClr val="accent3"/>
              </a:gs>
            </a:gsLst>
            <a:lin ang="16200000" scaled="1"/>
            <a:tileRect/>
          </a:gradFill>
        </p:spPr>
        <p:txBody>
          <a:bodyPr lIns="585216" tIns="91440" bIns="45720"/>
          <a:lstStyle>
            <a:lvl1pPr marL="0" indent="0">
              <a:buNone/>
              <a:defRPr sz="3193">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936772" y="5585950"/>
            <a:ext cx="17602373" cy="590931"/>
          </a:xfrm>
        </p:spPr>
        <p:txBody>
          <a:bodyPr/>
          <a:lstStyle>
            <a:lvl1pPr marL="0" indent="0">
              <a:buNone/>
              <a:tabLst/>
              <a:defRPr sz="3834">
                <a:solidFill>
                  <a:srgbClr val="000000"/>
                </a:solidFill>
                <a:latin typeface="Consolas" panose="020B0609020204030204" pitchFamily="49" charset="0"/>
                <a:cs typeface="Consolas" panose="020B0609020204030204" pitchFamily="49" charset="0"/>
              </a:defRPr>
            </a:lvl1pPr>
            <a:lvl2pPr marL="553452" indent="0">
              <a:buNone/>
              <a:defRPr sz="383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933630" indent="0">
              <a:buNone/>
              <a:defRPr sz="3193">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1300875"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678464"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394299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9477038" cy="644937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l" defTabSz="1489624" fontAlgn="base">
              <a:spcBef>
                <a:spcPct val="0"/>
              </a:spcBef>
              <a:spcAft>
                <a:spcPct val="0"/>
              </a:spcAft>
            </a:pPr>
            <a:endParaRPr lang="en-US" sz="3195">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939766" y="6759329"/>
            <a:ext cx="17602373" cy="787909"/>
          </a:xfrm>
        </p:spPr>
        <p:txBody>
          <a:bodyPr/>
          <a:lstStyle>
            <a:lvl1pPr>
              <a:defRPr sz="5112">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6052001" cy="629852"/>
          </a:xfrm>
          <a:gradFill flip="none" rotWithShape="1">
            <a:gsLst>
              <a:gs pos="0">
                <a:srgbClr val="000000"/>
              </a:gs>
              <a:gs pos="92000">
                <a:srgbClr val="000000"/>
              </a:gs>
              <a:gs pos="92000">
                <a:schemeClr val="accent3"/>
              </a:gs>
            </a:gsLst>
            <a:lin ang="16200000" scaled="1"/>
            <a:tileRect/>
          </a:gradFill>
        </p:spPr>
        <p:txBody>
          <a:bodyPr lIns="585216" tIns="91440" bIns="45720"/>
          <a:lstStyle>
            <a:lvl1pPr marL="0" indent="0">
              <a:buNone/>
              <a:defRPr sz="3193">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936772" y="1056813"/>
            <a:ext cx="17602373" cy="590931"/>
          </a:xfrm>
        </p:spPr>
        <p:txBody>
          <a:bodyPr/>
          <a:lstStyle>
            <a:lvl1pPr marL="0" indent="0">
              <a:buNone/>
              <a:tabLst/>
              <a:defRPr sz="3834">
                <a:solidFill>
                  <a:srgbClr val="000000"/>
                </a:solidFill>
                <a:latin typeface="Consolas" panose="020B0609020204030204" pitchFamily="49" charset="0"/>
                <a:cs typeface="Consolas" panose="020B0609020204030204" pitchFamily="49" charset="0"/>
              </a:defRPr>
            </a:lvl1pPr>
            <a:lvl2pPr marL="553452" indent="0">
              <a:buNone/>
              <a:defRPr sz="383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933630" indent="0">
              <a:buNone/>
              <a:defRPr sz="3193">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1300875"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678464"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944381" y="7994408"/>
            <a:ext cx="17602373" cy="590931"/>
          </a:xfrm>
        </p:spPr>
        <p:txBody>
          <a:bodyPr wrap="square">
            <a:spAutoFit/>
          </a:bodyPr>
          <a:lstStyle>
            <a:lvl1pPr marL="0" indent="0">
              <a:spcBef>
                <a:spcPts val="959"/>
              </a:spcBef>
              <a:spcAft>
                <a:spcPts val="0"/>
              </a:spcAft>
              <a:buNone/>
              <a:defRPr sz="3834">
                <a:solidFill>
                  <a:schemeClr val="tx1"/>
                </a:solidFill>
                <a:latin typeface="+mn-lt"/>
                <a:cs typeface="Segoe UI" panose="020B0502040204020203" pitchFamily="34" charset="0"/>
              </a:defRPr>
            </a:lvl1pPr>
            <a:lvl2pPr marL="365078" indent="0">
              <a:buNone/>
              <a:defRPr sz="3834">
                <a:solidFill>
                  <a:srgbClr val="2F2F2F"/>
                </a:solidFill>
                <a:latin typeface="Segoe UI" panose="020B0502040204020203" pitchFamily="34" charset="0"/>
                <a:cs typeface="Segoe UI" panose="020B0502040204020203" pitchFamily="34" charset="0"/>
              </a:defRPr>
            </a:lvl2pPr>
            <a:lvl3pPr marL="730158" indent="0">
              <a:buNone/>
              <a:defRPr/>
            </a:lvl3pPr>
            <a:lvl4pPr marL="1095236" indent="0">
              <a:buNone/>
              <a:defRPr/>
            </a:lvl4pPr>
            <a:lvl5pPr marL="1460316" indent="0">
              <a:buNone/>
              <a:defRPr/>
            </a:lvl5pPr>
          </a:lstStyle>
          <a:p>
            <a:pPr lvl="0"/>
            <a:r>
              <a:rPr lang="en-US"/>
              <a:t>Click to edit text</a:t>
            </a:r>
          </a:p>
        </p:txBody>
      </p:sp>
    </p:spTree>
    <p:extLst>
      <p:ext uri="{BB962C8B-B14F-4D97-AF65-F5344CB8AC3E}">
        <p14:creationId xmlns:p14="http://schemas.microsoft.com/office/powerpoint/2010/main" val="6712674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939766" y="731521"/>
            <a:ext cx="6455422" cy="787909"/>
          </a:xfrm>
        </p:spPr>
        <p:txBody>
          <a:bodyPr/>
          <a:lstStyle>
            <a:lvl1pPr>
              <a:defRPr sz="5112">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40888" y="2141023"/>
            <a:ext cx="6454301" cy="590931"/>
          </a:xfrm>
        </p:spPr>
        <p:txBody>
          <a:bodyPr wrap="square">
            <a:spAutoFit/>
          </a:bodyPr>
          <a:lstStyle>
            <a:lvl1pPr marL="0" indent="0">
              <a:lnSpc>
                <a:spcPct val="100000"/>
              </a:lnSpc>
              <a:spcBef>
                <a:spcPts val="959"/>
              </a:spcBef>
              <a:spcAft>
                <a:spcPts val="0"/>
              </a:spcAft>
              <a:buNone/>
              <a:defRPr sz="3834"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96"/>
              </a:spcBef>
              <a:spcAft>
                <a:spcPts val="96"/>
              </a:spcAft>
              <a:buNone/>
              <a:defRPr sz="3834" b="0" i="0">
                <a:solidFill>
                  <a:srgbClr val="2F2F2F"/>
                </a:solidFill>
                <a:latin typeface="Segoe UI" panose="020B0502040204020203" pitchFamily="34" charset="0"/>
                <a:cs typeface="Segoe UI" panose="020B0502040204020203" pitchFamily="34" charset="0"/>
              </a:defRPr>
            </a:lvl2pPr>
            <a:lvl3pPr marL="730158" indent="0">
              <a:buNone/>
              <a:defRPr/>
            </a:lvl3pPr>
            <a:lvl4pPr marL="1095236" indent="0">
              <a:buNone/>
              <a:defRPr/>
            </a:lvl4pPr>
            <a:lvl5pPr marL="146031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8316695" y="0"/>
            <a:ext cx="11160343" cy="109728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l" defTabSz="1489624" fontAlgn="base">
              <a:spcBef>
                <a:spcPct val="0"/>
              </a:spcBef>
              <a:spcAft>
                <a:spcPct val="0"/>
              </a:spcAft>
            </a:pPr>
            <a:endParaRPr lang="en-US" sz="3195">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8325927" y="0"/>
            <a:ext cx="6052001" cy="676019"/>
          </a:xfrm>
          <a:gradFill flip="none" rotWithShape="1">
            <a:gsLst>
              <a:gs pos="0">
                <a:srgbClr val="000000"/>
              </a:gs>
              <a:gs pos="99000">
                <a:srgbClr val="000000"/>
              </a:gs>
              <a:gs pos="99000">
                <a:schemeClr val="accent3"/>
              </a:gs>
            </a:gsLst>
            <a:lin ang="10800000" scaled="1"/>
            <a:tileRect/>
          </a:gradFill>
        </p:spPr>
        <p:txBody>
          <a:bodyPr lIns="585216" tIns="91440" bIns="91440"/>
          <a:lstStyle>
            <a:lvl1pPr marL="0" indent="0">
              <a:buNone/>
              <a:defRPr sz="3193">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9266810" y="1134699"/>
            <a:ext cx="9268784" cy="590931"/>
          </a:xfrm>
        </p:spPr>
        <p:txBody>
          <a:bodyPr/>
          <a:lstStyle>
            <a:lvl1pPr marL="0" indent="0">
              <a:buNone/>
              <a:tabLst/>
              <a:defRPr sz="3834">
                <a:solidFill>
                  <a:srgbClr val="2F2F2F"/>
                </a:solidFill>
                <a:latin typeface="Consolas" panose="020B0609020204030204" pitchFamily="49" charset="0"/>
                <a:cs typeface="Consolas" panose="020B0609020204030204" pitchFamily="49" charset="0"/>
              </a:defRPr>
            </a:lvl1pPr>
            <a:lvl2pPr marL="553452" indent="0">
              <a:buNone/>
              <a:defRPr sz="383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933630" indent="0">
              <a:buNone/>
              <a:defRPr sz="3193">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1300875"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678464"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41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 y="0"/>
            <a:ext cx="11160343" cy="109728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l" defTabSz="1489624" fontAlgn="base">
              <a:spcBef>
                <a:spcPct val="0"/>
              </a:spcBef>
              <a:spcAft>
                <a:spcPct val="0"/>
              </a:spcAft>
            </a:pPr>
            <a:endParaRPr lang="en-US" sz="3195">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12102138" y="731521"/>
            <a:ext cx="6440000" cy="787909"/>
          </a:xfrm>
        </p:spPr>
        <p:txBody>
          <a:bodyPr/>
          <a:lstStyle>
            <a:lvl1pPr>
              <a:defRPr sz="5112">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2" y="0"/>
            <a:ext cx="6052001" cy="676019"/>
          </a:xfrm>
          <a:gradFill flip="none" rotWithShape="1">
            <a:gsLst>
              <a:gs pos="0">
                <a:srgbClr val="000000"/>
              </a:gs>
              <a:gs pos="99000">
                <a:srgbClr val="000000"/>
              </a:gs>
              <a:gs pos="99000">
                <a:schemeClr val="accent3"/>
              </a:gs>
            </a:gsLst>
            <a:lin ang="10800000" scaled="1"/>
            <a:tileRect/>
          </a:gradFill>
        </p:spPr>
        <p:txBody>
          <a:bodyPr lIns="585216" tIns="91440" bIns="91440"/>
          <a:lstStyle>
            <a:lvl1pPr marL="0" indent="0">
              <a:buNone/>
              <a:defRPr sz="3193">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933274" y="1129618"/>
            <a:ext cx="9297242" cy="590931"/>
          </a:xfrm>
        </p:spPr>
        <p:txBody>
          <a:bodyPr/>
          <a:lstStyle>
            <a:lvl1pPr marL="0" indent="0">
              <a:buNone/>
              <a:defRPr sz="3834">
                <a:solidFill>
                  <a:srgbClr val="2F2F2F"/>
                </a:solidFill>
                <a:latin typeface="Consolas" panose="020B0609020204030204" pitchFamily="49" charset="0"/>
                <a:cs typeface="Consolas" panose="020B0609020204030204" pitchFamily="49" charset="0"/>
              </a:defRPr>
            </a:lvl1pPr>
            <a:lvl2pPr marL="553452" indent="0">
              <a:buNone/>
              <a:defRPr sz="3832">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933630" indent="0">
              <a:buNone/>
              <a:defRPr sz="3193">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1300875"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678464" indent="0">
              <a:buNone/>
              <a:defRPr sz="2874">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12102139" y="2138680"/>
            <a:ext cx="6444161" cy="590931"/>
          </a:xfrm>
        </p:spPr>
        <p:txBody>
          <a:bodyPr wrap="square">
            <a:spAutoFit/>
          </a:bodyPr>
          <a:lstStyle>
            <a:lvl1pPr marL="0" indent="0">
              <a:lnSpc>
                <a:spcPct val="100000"/>
              </a:lnSpc>
              <a:spcBef>
                <a:spcPts val="959"/>
              </a:spcBef>
              <a:spcAft>
                <a:spcPts val="0"/>
              </a:spcAft>
              <a:buNone/>
              <a:defRPr sz="3834"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96"/>
              </a:spcBef>
              <a:spcAft>
                <a:spcPts val="96"/>
              </a:spcAft>
              <a:buNone/>
              <a:defRPr sz="3834" b="0" i="0">
                <a:solidFill>
                  <a:srgbClr val="2F2F2F"/>
                </a:solidFill>
                <a:latin typeface="Segoe UI" panose="020B0502040204020203" pitchFamily="34" charset="0"/>
                <a:cs typeface="Segoe UI" panose="020B0502040204020203" pitchFamily="34" charset="0"/>
              </a:defRPr>
            </a:lvl2pPr>
            <a:lvl3pPr marL="730158" indent="0">
              <a:buNone/>
              <a:defRPr/>
            </a:lvl3pPr>
            <a:lvl4pPr marL="1095236" indent="0">
              <a:buNone/>
              <a:defRPr/>
            </a:lvl4pPr>
            <a:lvl5pPr marL="1460316" indent="0">
              <a:buNone/>
              <a:defRPr/>
            </a:lvl5pPr>
          </a:lstStyle>
          <a:p>
            <a:pPr lvl="0"/>
            <a:r>
              <a:rPr lang="en-US"/>
              <a:t>Click to edit text</a:t>
            </a:r>
          </a:p>
        </p:txBody>
      </p:sp>
    </p:spTree>
    <p:extLst>
      <p:ext uri="{BB962C8B-B14F-4D97-AF65-F5344CB8AC3E}">
        <p14:creationId xmlns:p14="http://schemas.microsoft.com/office/powerpoint/2010/main" val="25226943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4898" y="4853157"/>
            <a:ext cx="14607779" cy="797757"/>
          </a:xfrm>
          <a:noFill/>
        </p:spPr>
        <p:txBody>
          <a:bodyPr lIns="0" tIns="0" rIns="0" bIns="0" anchor="b" anchorCtr="0">
            <a:spAutoFit/>
          </a:bodyPr>
          <a:lstStyle>
            <a:lvl1pPr algn="l" defTabSz="1490055" rtl="0" eaLnBrk="1" latinLnBrk="0" hangingPunct="1">
              <a:lnSpc>
                <a:spcPct val="90000"/>
              </a:lnSpc>
              <a:spcBef>
                <a:spcPct val="0"/>
              </a:spcBef>
              <a:buNone/>
              <a:defRPr lang="en-US" sz="5751" b="0" kern="1200" cap="none" spc="-80" baseline="0" dirty="0">
                <a:ln w="3175">
                  <a:noFill/>
                </a:ln>
                <a:solidFill>
                  <a:srgbClr val="D59D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934898" y="6363711"/>
            <a:ext cx="14607779" cy="541686"/>
          </a:xfrm>
          <a:noFill/>
        </p:spPr>
        <p:txBody>
          <a:bodyPr lIns="0" tIns="0" rIns="0" bIns="0">
            <a:spAutoFit/>
          </a:bodyPr>
          <a:lstStyle>
            <a:lvl1pPr marL="0" indent="0">
              <a:spcBef>
                <a:spcPts val="0"/>
              </a:spcBef>
              <a:spcAft>
                <a:spcPts val="0"/>
              </a:spcAft>
              <a:buFont typeface="Arial" panose="020B0604020202020204" pitchFamily="34" charset="0"/>
              <a:buNone/>
              <a:defRPr sz="3515"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60180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4898" y="4853157"/>
            <a:ext cx="14607779" cy="797757"/>
          </a:xfrm>
          <a:noFill/>
        </p:spPr>
        <p:txBody>
          <a:bodyPr lIns="0" tIns="0" rIns="0" bIns="0" anchor="b" anchorCtr="0">
            <a:spAutoFit/>
          </a:bodyPr>
          <a:lstStyle>
            <a:lvl1pPr algn="l" defTabSz="1490055" rtl="0" eaLnBrk="1" latinLnBrk="0" hangingPunct="1">
              <a:lnSpc>
                <a:spcPct val="90000"/>
              </a:lnSpc>
              <a:spcBef>
                <a:spcPct val="0"/>
              </a:spcBef>
              <a:buNone/>
              <a:defRPr lang="en-US" sz="5751" b="0" kern="1200" cap="none" spc="-8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934898" y="6363711"/>
            <a:ext cx="14607779" cy="541686"/>
          </a:xfrm>
          <a:noFill/>
        </p:spPr>
        <p:txBody>
          <a:bodyPr lIns="0" tIns="0" rIns="0" bIns="0">
            <a:spAutoFit/>
          </a:bodyPr>
          <a:lstStyle>
            <a:lvl1pPr marL="0" indent="0">
              <a:spcBef>
                <a:spcPts val="0"/>
              </a:spcBef>
              <a:spcAft>
                <a:spcPts val="0"/>
              </a:spcAft>
              <a:buFont typeface="Arial" panose="020B0604020202020204" pitchFamily="34" charset="0"/>
              <a:buNone/>
              <a:defRPr sz="3515"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2538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4898" y="4857293"/>
            <a:ext cx="14607779" cy="797757"/>
          </a:xfrm>
          <a:noFill/>
        </p:spPr>
        <p:txBody>
          <a:bodyPr lIns="0" tIns="0" rIns="0" bIns="0" anchor="b" anchorCtr="0">
            <a:spAutoFit/>
          </a:bodyPr>
          <a:lstStyle>
            <a:lvl1pPr algn="l" defTabSz="1490055" rtl="0" eaLnBrk="1" latinLnBrk="0" hangingPunct="1">
              <a:lnSpc>
                <a:spcPct val="90000"/>
              </a:lnSpc>
              <a:spcBef>
                <a:spcPct val="0"/>
              </a:spcBef>
              <a:buNone/>
              <a:defRPr lang="en-US" sz="5751" b="0" kern="1200" cap="none" spc="-80" baseline="0" dirty="0">
                <a:ln w="3175">
                  <a:noFill/>
                </a:ln>
                <a:solidFill>
                  <a:srgbClr val="D59D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21212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4898" y="4857293"/>
            <a:ext cx="14607779" cy="797757"/>
          </a:xfrm>
          <a:noFill/>
        </p:spPr>
        <p:txBody>
          <a:bodyPr lIns="0" tIns="0" rIns="0" bIns="0" anchor="b" anchorCtr="0">
            <a:spAutoFit/>
          </a:bodyPr>
          <a:lstStyle>
            <a:lvl1pPr algn="l" defTabSz="1490055" rtl="0" eaLnBrk="1" latinLnBrk="0" hangingPunct="1">
              <a:lnSpc>
                <a:spcPct val="90000"/>
              </a:lnSpc>
              <a:spcBef>
                <a:spcPct val="0"/>
              </a:spcBef>
              <a:buNone/>
              <a:defRPr lang="en-US" sz="5751" b="0" kern="1200" cap="none" spc="-8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6933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385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3397">
          <p15:clr>
            <a:srgbClr val="5ACBF0"/>
          </p15:clr>
        </p15:guide>
        <p15:guide id="32" orient="horz" pos="304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617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0_Title Slide">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04E201-8DCA-4C76-81D3-A099ED374738}"/>
              </a:ext>
            </a:extLst>
          </p:cNvPr>
          <p:cNvSpPr>
            <a:spLocks noGrp="1"/>
          </p:cNvSpPr>
          <p:nvPr>
            <p:ph type="pic" sz="quarter" idx="10"/>
          </p:nvPr>
        </p:nvSpPr>
        <p:spPr>
          <a:xfrm>
            <a:off x="0" y="0"/>
            <a:ext cx="19477038" cy="6459794"/>
          </a:xfrm>
          <a:prstGeom prst="rect">
            <a:avLst/>
          </a:prstGeom>
          <a:solidFill>
            <a:schemeClr val="bg1">
              <a:lumMod val="95000"/>
              <a:alpha val="30000"/>
            </a:schemeClr>
          </a:solidFill>
        </p:spPr>
        <p:txBody>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520171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933275" y="9858427"/>
            <a:ext cx="7160310" cy="172035"/>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489333" eaLnBrk="0" hangingPunct="0"/>
            <a:r>
              <a:rPr lang="en-US" sz="1118">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933276" y="937261"/>
            <a:ext cx="2182612" cy="468173"/>
          </a:xfrm>
          <a:prstGeom prst="rect">
            <a:avLst/>
          </a:prstGeom>
        </p:spPr>
      </p:pic>
    </p:spTree>
    <p:extLst>
      <p:ext uri="{BB962C8B-B14F-4D97-AF65-F5344CB8AC3E}">
        <p14:creationId xmlns:p14="http://schemas.microsoft.com/office/powerpoint/2010/main" val="18469086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933275" y="2298701"/>
            <a:ext cx="17602881" cy="3545586"/>
          </a:xfrm>
        </p:spPr>
        <p:txBody>
          <a:bodyPr>
            <a:spAutoFit/>
          </a:bodyPr>
          <a:lstStyle>
            <a:lvl1pPr>
              <a:defRPr sz="5751">
                <a:latin typeface="+mn-lt"/>
              </a:defRPr>
            </a:lvl1pPr>
            <a:lvl2pPr>
              <a:defRPr sz="4473">
                <a:latin typeface="+mn-lt"/>
              </a:defRPr>
            </a:lvl2pPr>
            <a:lvl3pPr>
              <a:defRPr sz="3834">
                <a:latin typeface="+mn-lt"/>
              </a:defRPr>
            </a:lvl3pPr>
            <a:lvl4pPr>
              <a:defRPr sz="3195">
                <a:latin typeface="+mn-lt"/>
              </a:defRPr>
            </a:lvl4pPr>
            <a:lvl5pPr>
              <a:defRPr sz="287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10030462"/>
            <a:ext cx="19477040" cy="942341"/>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5911" spc="-8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0273123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2F08F43-5075-4D81-B359-FC34B9C9F998}"/>
              </a:ext>
            </a:extLst>
          </p:cNvPr>
          <p:cNvSpPr/>
          <p:nvPr userDrawn="1"/>
        </p:nvSpPr>
        <p:spPr>
          <a:xfrm>
            <a:off x="2272992" y="2326648"/>
            <a:ext cx="8384764" cy="5050921"/>
          </a:xfrm>
          <a:prstGeom prst="roundRect">
            <a:avLst>
              <a:gd name="adj" fmla="val 1456"/>
            </a:avLst>
          </a:prstGeom>
          <a:gradFill flip="none" rotWithShape="1">
            <a:gsLst>
              <a:gs pos="2000">
                <a:schemeClr val="accent1"/>
              </a:gs>
              <a:gs pos="100000">
                <a:schemeClr val="accent5"/>
              </a:gs>
            </a:gsLst>
            <a:lin ang="2700000" scaled="1"/>
            <a:tileRect/>
          </a:gradFill>
          <a:ln>
            <a:noFill/>
          </a:ln>
          <a:effectLst>
            <a:outerShdw blurRad="1270000" sx="90000" sy="90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2" name="Picture Placeholder 3">
            <a:extLst>
              <a:ext uri="{FF2B5EF4-FFF2-40B4-BE49-F238E27FC236}">
                <a16:creationId xmlns:a16="http://schemas.microsoft.com/office/drawing/2014/main" id="{4485ACDF-E25F-4F8B-9AE1-45FCB86F3466}"/>
              </a:ext>
            </a:extLst>
          </p:cNvPr>
          <p:cNvSpPr>
            <a:spLocks noGrp="1"/>
          </p:cNvSpPr>
          <p:nvPr>
            <p:ph type="pic" sz="quarter" idx="11"/>
          </p:nvPr>
        </p:nvSpPr>
        <p:spPr>
          <a:xfrm>
            <a:off x="1925862" y="3296344"/>
            <a:ext cx="9079024" cy="5082063"/>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dist="889000" dir="5400000" sx="95000" sy="95000" algn="t" rotWithShape="0">
              <a:prstClr val="black">
                <a:alpha val="40000"/>
              </a:prstClr>
            </a:outerShdw>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grpSp>
        <p:nvGrpSpPr>
          <p:cNvPr id="3" name="Group 2">
            <a:extLst>
              <a:ext uri="{FF2B5EF4-FFF2-40B4-BE49-F238E27FC236}">
                <a16:creationId xmlns:a16="http://schemas.microsoft.com/office/drawing/2014/main" id="{E6A6CB71-7419-4B98-8350-B1D20C470033}"/>
              </a:ext>
            </a:extLst>
          </p:cNvPr>
          <p:cNvGrpSpPr/>
          <p:nvPr userDrawn="1"/>
        </p:nvGrpSpPr>
        <p:grpSpPr>
          <a:xfrm>
            <a:off x="1925863" y="2708332"/>
            <a:ext cx="9079023" cy="588012"/>
            <a:chOff x="3179886" y="2083564"/>
            <a:chExt cx="5702858" cy="369350"/>
          </a:xfrm>
          <a:effectLst/>
        </p:grpSpPr>
        <p:grpSp>
          <p:nvGrpSpPr>
            <p:cNvPr id="4" name="Group 3">
              <a:extLst>
                <a:ext uri="{FF2B5EF4-FFF2-40B4-BE49-F238E27FC236}">
                  <a16:creationId xmlns:a16="http://schemas.microsoft.com/office/drawing/2014/main" id="{0FE4B201-700E-4B77-B7E9-3EC6B104034C}"/>
                </a:ext>
              </a:extLst>
            </p:cNvPr>
            <p:cNvGrpSpPr/>
            <p:nvPr/>
          </p:nvGrpSpPr>
          <p:grpSpPr>
            <a:xfrm>
              <a:off x="3179886" y="2083564"/>
              <a:ext cx="5702858" cy="369350"/>
              <a:chOff x="3179886" y="2083564"/>
              <a:chExt cx="5702858" cy="369350"/>
            </a:xfrm>
          </p:grpSpPr>
          <p:sp>
            <p:nvSpPr>
              <p:cNvPr id="6" name="Round Same Side Corner Rectangle 1">
                <a:extLst>
                  <a:ext uri="{FF2B5EF4-FFF2-40B4-BE49-F238E27FC236}">
                    <a16:creationId xmlns:a16="http://schemas.microsoft.com/office/drawing/2014/main" id="{750FEC46-6992-46DB-A226-1F64EDB9F349}"/>
                  </a:ext>
                </a:extLst>
              </p:cNvPr>
              <p:cNvSpPr/>
              <p:nvPr/>
            </p:nvSpPr>
            <p:spPr>
              <a:xfrm>
                <a:off x="3179886" y="2083564"/>
                <a:ext cx="5702858" cy="369350"/>
              </a:xfrm>
              <a:prstGeom prst="round2SameRect">
                <a:avLst>
                  <a:gd name="adj1" fmla="val 1492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grpSp>
            <p:nvGrpSpPr>
              <p:cNvPr id="7" name="Group 6">
                <a:extLst>
                  <a:ext uri="{FF2B5EF4-FFF2-40B4-BE49-F238E27FC236}">
                    <a16:creationId xmlns:a16="http://schemas.microsoft.com/office/drawing/2014/main" id="{B8E63F27-0282-4576-887C-C633099AC269}"/>
                  </a:ext>
                </a:extLst>
              </p:cNvPr>
              <p:cNvGrpSpPr/>
              <p:nvPr/>
            </p:nvGrpSpPr>
            <p:grpSpPr>
              <a:xfrm>
                <a:off x="3382010" y="2233949"/>
                <a:ext cx="341854" cy="82531"/>
                <a:chOff x="3382010" y="2233949"/>
                <a:chExt cx="341854" cy="82531"/>
              </a:xfrm>
            </p:grpSpPr>
            <p:sp>
              <p:nvSpPr>
                <p:cNvPr id="8" name="Oval 7">
                  <a:extLst>
                    <a:ext uri="{FF2B5EF4-FFF2-40B4-BE49-F238E27FC236}">
                      <a16:creationId xmlns:a16="http://schemas.microsoft.com/office/drawing/2014/main" id="{C6735357-4CC0-463A-9795-6581392FD121}"/>
                    </a:ext>
                  </a:extLst>
                </p:cNvPr>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sp>
              <p:nvSpPr>
                <p:cNvPr id="9" name="Oval 8">
                  <a:extLst>
                    <a:ext uri="{FF2B5EF4-FFF2-40B4-BE49-F238E27FC236}">
                      <a16:creationId xmlns:a16="http://schemas.microsoft.com/office/drawing/2014/main" id="{4818E3B8-C48D-4C22-837D-3CD39476A84C}"/>
                    </a:ext>
                  </a:extLst>
                </p:cNvPr>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sp>
              <p:nvSpPr>
                <p:cNvPr id="10" name="Oval 9">
                  <a:extLst>
                    <a:ext uri="{FF2B5EF4-FFF2-40B4-BE49-F238E27FC236}">
                      <a16:creationId xmlns:a16="http://schemas.microsoft.com/office/drawing/2014/main" id="{C2210FE7-84B7-44C3-9215-A4B5752EC631}"/>
                    </a:ext>
                  </a:extLst>
                </p:cNvPr>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grpSp>
        </p:grpSp>
        <p:sp>
          <p:nvSpPr>
            <p:cNvPr id="5" name="Rounded Rectangle 23">
              <a:extLst>
                <a:ext uri="{FF2B5EF4-FFF2-40B4-BE49-F238E27FC236}">
                  <a16:creationId xmlns:a16="http://schemas.microsoft.com/office/drawing/2014/main" id="{69C7C34F-F431-4329-AA39-C8355217F67F}"/>
                </a:ext>
              </a:extLst>
            </p:cNvPr>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a:solidFill>
                    <a:schemeClr val="tx1">
                      <a:lumMod val="65000"/>
                      <a:lumOff val="35000"/>
                    </a:schemeClr>
                  </a:solidFill>
                  <a:latin typeface="Segoe UI Light" panose="020B0502040204020203" pitchFamily="34" charset="0"/>
                  <a:cs typeface="Segoe UI Light" panose="020B0502040204020203" pitchFamily="34" charset="0"/>
                </a:rPr>
                <a:t>http://www.website.com</a:t>
              </a:r>
            </a:p>
          </p:txBody>
        </p:sp>
      </p:grpSp>
    </p:spTree>
    <p:extLst>
      <p:ext uri="{BB962C8B-B14F-4D97-AF65-F5344CB8AC3E}">
        <p14:creationId xmlns:p14="http://schemas.microsoft.com/office/powerpoint/2010/main" val="157659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2F08F43-5075-4D81-B359-FC34B9C9F998}"/>
              </a:ext>
            </a:extLst>
          </p:cNvPr>
          <p:cNvSpPr/>
          <p:nvPr userDrawn="1"/>
        </p:nvSpPr>
        <p:spPr>
          <a:xfrm>
            <a:off x="2272992" y="2326648"/>
            <a:ext cx="8384764" cy="5050921"/>
          </a:xfrm>
          <a:prstGeom prst="roundRect">
            <a:avLst>
              <a:gd name="adj" fmla="val 1456"/>
            </a:avLst>
          </a:prstGeom>
          <a:gradFill flip="none" rotWithShape="1">
            <a:gsLst>
              <a:gs pos="2000">
                <a:schemeClr val="accent1"/>
              </a:gs>
              <a:gs pos="100000">
                <a:schemeClr val="accent5"/>
              </a:gs>
            </a:gsLst>
            <a:lin ang="2700000" scaled="1"/>
            <a:tileRect/>
          </a:gradFill>
          <a:ln>
            <a:noFill/>
          </a:ln>
          <a:effectLst>
            <a:outerShdw blurRad="1270000" sx="90000" sy="90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2" name="Picture Placeholder 3">
            <a:extLst>
              <a:ext uri="{FF2B5EF4-FFF2-40B4-BE49-F238E27FC236}">
                <a16:creationId xmlns:a16="http://schemas.microsoft.com/office/drawing/2014/main" id="{4485ACDF-E25F-4F8B-9AE1-45FCB86F3466}"/>
              </a:ext>
            </a:extLst>
          </p:cNvPr>
          <p:cNvSpPr>
            <a:spLocks noGrp="1"/>
          </p:cNvSpPr>
          <p:nvPr>
            <p:ph type="pic" sz="quarter" idx="11"/>
          </p:nvPr>
        </p:nvSpPr>
        <p:spPr>
          <a:xfrm>
            <a:off x="1925862" y="3296344"/>
            <a:ext cx="9079024" cy="5082063"/>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outerShdw blurRad="1270000" dist="889000" dir="5400000" sx="95000" sy="95000" algn="t" rotWithShape="0">
              <a:prstClr val="black">
                <a:alpha val="40000"/>
              </a:prstClr>
            </a:outerShdw>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grpSp>
        <p:nvGrpSpPr>
          <p:cNvPr id="3" name="Group 2">
            <a:extLst>
              <a:ext uri="{FF2B5EF4-FFF2-40B4-BE49-F238E27FC236}">
                <a16:creationId xmlns:a16="http://schemas.microsoft.com/office/drawing/2014/main" id="{E6A6CB71-7419-4B98-8350-B1D20C470033}"/>
              </a:ext>
            </a:extLst>
          </p:cNvPr>
          <p:cNvGrpSpPr/>
          <p:nvPr userDrawn="1"/>
        </p:nvGrpSpPr>
        <p:grpSpPr>
          <a:xfrm>
            <a:off x="1925863" y="2708332"/>
            <a:ext cx="9079023" cy="588012"/>
            <a:chOff x="3179886" y="2083564"/>
            <a:chExt cx="5702858" cy="369350"/>
          </a:xfrm>
          <a:effectLst/>
        </p:grpSpPr>
        <p:grpSp>
          <p:nvGrpSpPr>
            <p:cNvPr id="4" name="Group 3">
              <a:extLst>
                <a:ext uri="{FF2B5EF4-FFF2-40B4-BE49-F238E27FC236}">
                  <a16:creationId xmlns:a16="http://schemas.microsoft.com/office/drawing/2014/main" id="{0FE4B201-700E-4B77-B7E9-3EC6B104034C}"/>
                </a:ext>
              </a:extLst>
            </p:cNvPr>
            <p:cNvGrpSpPr/>
            <p:nvPr/>
          </p:nvGrpSpPr>
          <p:grpSpPr>
            <a:xfrm>
              <a:off x="3179886" y="2083564"/>
              <a:ext cx="5702858" cy="369350"/>
              <a:chOff x="3179886" y="2083564"/>
              <a:chExt cx="5702858" cy="369350"/>
            </a:xfrm>
          </p:grpSpPr>
          <p:sp>
            <p:nvSpPr>
              <p:cNvPr id="6" name="Round Same Side Corner Rectangle 1">
                <a:extLst>
                  <a:ext uri="{FF2B5EF4-FFF2-40B4-BE49-F238E27FC236}">
                    <a16:creationId xmlns:a16="http://schemas.microsoft.com/office/drawing/2014/main" id="{750FEC46-6992-46DB-A226-1F64EDB9F349}"/>
                  </a:ext>
                </a:extLst>
              </p:cNvPr>
              <p:cNvSpPr/>
              <p:nvPr/>
            </p:nvSpPr>
            <p:spPr>
              <a:xfrm>
                <a:off x="3179886" y="2083564"/>
                <a:ext cx="5702858" cy="369350"/>
              </a:xfrm>
              <a:prstGeom prst="round2SameRect">
                <a:avLst>
                  <a:gd name="adj1" fmla="val 1492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grpSp>
            <p:nvGrpSpPr>
              <p:cNvPr id="7" name="Group 6">
                <a:extLst>
                  <a:ext uri="{FF2B5EF4-FFF2-40B4-BE49-F238E27FC236}">
                    <a16:creationId xmlns:a16="http://schemas.microsoft.com/office/drawing/2014/main" id="{B8E63F27-0282-4576-887C-C633099AC269}"/>
                  </a:ext>
                </a:extLst>
              </p:cNvPr>
              <p:cNvGrpSpPr/>
              <p:nvPr/>
            </p:nvGrpSpPr>
            <p:grpSpPr>
              <a:xfrm>
                <a:off x="3382010" y="2233949"/>
                <a:ext cx="341854" cy="82531"/>
                <a:chOff x="3382010" y="2233949"/>
                <a:chExt cx="341854" cy="82531"/>
              </a:xfrm>
            </p:grpSpPr>
            <p:sp>
              <p:nvSpPr>
                <p:cNvPr id="8" name="Oval 7">
                  <a:extLst>
                    <a:ext uri="{FF2B5EF4-FFF2-40B4-BE49-F238E27FC236}">
                      <a16:creationId xmlns:a16="http://schemas.microsoft.com/office/drawing/2014/main" id="{C6735357-4CC0-463A-9795-6581392FD121}"/>
                    </a:ext>
                  </a:extLst>
                </p:cNvPr>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sp>
              <p:nvSpPr>
                <p:cNvPr id="9" name="Oval 8">
                  <a:extLst>
                    <a:ext uri="{FF2B5EF4-FFF2-40B4-BE49-F238E27FC236}">
                      <a16:creationId xmlns:a16="http://schemas.microsoft.com/office/drawing/2014/main" id="{4818E3B8-C48D-4C22-837D-3CD39476A84C}"/>
                    </a:ext>
                  </a:extLst>
                </p:cNvPr>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sp>
              <p:nvSpPr>
                <p:cNvPr id="10" name="Oval 9">
                  <a:extLst>
                    <a:ext uri="{FF2B5EF4-FFF2-40B4-BE49-F238E27FC236}">
                      <a16:creationId xmlns:a16="http://schemas.microsoft.com/office/drawing/2014/main" id="{C2210FE7-84B7-44C3-9215-A4B5752EC631}"/>
                    </a:ext>
                  </a:extLst>
                </p:cNvPr>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ndParaRPr>
                </a:p>
              </p:txBody>
            </p:sp>
          </p:grpSp>
        </p:grpSp>
        <p:sp>
          <p:nvSpPr>
            <p:cNvPr id="5" name="Rounded Rectangle 23">
              <a:extLst>
                <a:ext uri="{FF2B5EF4-FFF2-40B4-BE49-F238E27FC236}">
                  <a16:creationId xmlns:a16="http://schemas.microsoft.com/office/drawing/2014/main" id="{69C7C34F-F431-4329-AA39-C8355217F67F}"/>
                </a:ext>
              </a:extLst>
            </p:cNvPr>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a:solidFill>
                    <a:schemeClr val="tx1">
                      <a:lumMod val="65000"/>
                      <a:lumOff val="35000"/>
                    </a:schemeClr>
                  </a:solidFill>
                  <a:latin typeface="Segoe UI Light" panose="020B0502040204020203" pitchFamily="34" charset="0"/>
                  <a:cs typeface="Segoe UI Light" panose="020B0502040204020203" pitchFamily="34" charset="0"/>
                </a:rPr>
                <a:t>http://www.website.com</a:t>
              </a:r>
            </a:p>
          </p:txBody>
        </p:sp>
      </p:grpSp>
    </p:spTree>
    <p:extLst>
      <p:ext uri="{BB962C8B-B14F-4D97-AF65-F5344CB8AC3E}">
        <p14:creationId xmlns:p14="http://schemas.microsoft.com/office/powerpoint/2010/main" val="2409406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34E0E81-E4AA-4F1C-9878-0B73F43F280C}"/>
              </a:ext>
            </a:extLst>
          </p:cNvPr>
          <p:cNvSpPr>
            <a:spLocks noGrp="1"/>
          </p:cNvSpPr>
          <p:nvPr>
            <p:ph type="pic" sz="quarter" idx="11"/>
          </p:nvPr>
        </p:nvSpPr>
        <p:spPr>
          <a:xfrm>
            <a:off x="6470650" y="4172768"/>
            <a:ext cx="6534149" cy="40513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90342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0AAD9EF-6885-4E43-82D3-686057F3F2A7}"/>
              </a:ext>
            </a:extLst>
          </p:cNvPr>
          <p:cNvSpPr>
            <a:spLocks noGrp="1"/>
          </p:cNvSpPr>
          <p:nvPr>
            <p:ph type="pic" sz="quarter" idx="10"/>
          </p:nvPr>
        </p:nvSpPr>
        <p:spPr>
          <a:xfrm>
            <a:off x="0" y="0"/>
            <a:ext cx="19477038" cy="7374192"/>
          </a:xfrm>
          <a:prstGeom prst="rect">
            <a:avLst/>
          </a:prstGeom>
          <a:solidFill>
            <a:schemeClr val="bg1">
              <a:lumMod val="95000"/>
              <a:alpha val="30000"/>
            </a:schemeClr>
          </a:solidFill>
        </p:spPr>
        <p:txBody>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777229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7F7DBA-6C8B-4779-B99D-6AC863EAEB12}"/>
              </a:ext>
            </a:extLst>
          </p:cNvPr>
          <p:cNvSpPr>
            <a:spLocks noGrp="1"/>
          </p:cNvSpPr>
          <p:nvPr>
            <p:ph type="pic" sz="quarter" idx="10"/>
          </p:nvPr>
        </p:nvSpPr>
        <p:spPr>
          <a:xfrm>
            <a:off x="2257196" y="3190202"/>
            <a:ext cx="5604388" cy="5806316"/>
          </a:xfrm>
          <a:custGeom>
            <a:avLst/>
            <a:gdLst>
              <a:gd name="connsiteX0" fmla="*/ 49207 w 5604388"/>
              <a:gd name="connsiteY0" fmla="*/ 0 h 5806316"/>
              <a:gd name="connsiteX1" fmla="*/ 5555182 w 5604388"/>
              <a:gd name="connsiteY1" fmla="*/ 0 h 5806316"/>
              <a:gd name="connsiteX2" fmla="*/ 5604388 w 5604388"/>
              <a:gd name="connsiteY2" fmla="*/ 49207 h 5806316"/>
              <a:gd name="connsiteX3" fmla="*/ 5604388 w 5604388"/>
              <a:gd name="connsiteY3" fmla="*/ 5757109 h 5806316"/>
              <a:gd name="connsiteX4" fmla="*/ 5555182 w 5604388"/>
              <a:gd name="connsiteY4" fmla="*/ 5806316 h 5806316"/>
              <a:gd name="connsiteX5" fmla="*/ 49207 w 5604388"/>
              <a:gd name="connsiteY5" fmla="*/ 5806316 h 5806316"/>
              <a:gd name="connsiteX6" fmla="*/ 0 w 5604388"/>
              <a:gd name="connsiteY6" fmla="*/ 5757109 h 5806316"/>
              <a:gd name="connsiteX7" fmla="*/ 0 w 5604388"/>
              <a:gd name="connsiteY7" fmla="*/ 49207 h 5806316"/>
              <a:gd name="connsiteX8" fmla="*/ 49207 w 5604388"/>
              <a:gd name="connsiteY8" fmla="*/ 0 h 5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388" h="5806316">
                <a:moveTo>
                  <a:pt x="49207" y="0"/>
                </a:moveTo>
                <a:lnTo>
                  <a:pt x="5555182" y="0"/>
                </a:lnTo>
                <a:cubicBezTo>
                  <a:pt x="5582358" y="0"/>
                  <a:pt x="5604388" y="22031"/>
                  <a:pt x="5604388" y="49207"/>
                </a:cubicBezTo>
                <a:lnTo>
                  <a:pt x="5604388" y="5757109"/>
                </a:lnTo>
                <a:cubicBezTo>
                  <a:pt x="5604388" y="5784285"/>
                  <a:pt x="5582358" y="5806316"/>
                  <a:pt x="5555182" y="5806316"/>
                </a:cubicBezTo>
                <a:lnTo>
                  <a:pt x="49207" y="5806316"/>
                </a:lnTo>
                <a:cubicBezTo>
                  <a:pt x="22031" y="5806316"/>
                  <a:pt x="0" y="5784285"/>
                  <a:pt x="0" y="5757109"/>
                </a:cubicBezTo>
                <a:lnTo>
                  <a:pt x="0" y="49207"/>
                </a:lnTo>
                <a:cubicBezTo>
                  <a:pt x="0" y="22031"/>
                  <a:pt x="22031" y="0"/>
                  <a:pt x="49207" y="0"/>
                </a:cubicBezTo>
                <a:close/>
              </a:path>
            </a:pathLst>
          </a:custGeom>
          <a:solidFill>
            <a:schemeClr val="bg1">
              <a:lumMod val="95000"/>
            </a:schemeClr>
          </a:solidFill>
          <a:ln w="38100">
            <a:solidFill>
              <a:schemeClr val="bg1"/>
            </a:solidFill>
          </a:ln>
          <a:effectLst>
            <a:outerShdw blurRad="1270000" dist="10414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6" name="Picture Placeholder 5">
            <a:extLst>
              <a:ext uri="{FF2B5EF4-FFF2-40B4-BE49-F238E27FC236}">
                <a16:creationId xmlns:a16="http://schemas.microsoft.com/office/drawing/2014/main" id="{576A86A2-B52E-4C7D-851D-05E3846E9ECE}"/>
              </a:ext>
            </a:extLst>
          </p:cNvPr>
          <p:cNvSpPr>
            <a:spLocks noGrp="1"/>
          </p:cNvSpPr>
          <p:nvPr>
            <p:ph type="pic" sz="quarter" idx="11"/>
          </p:nvPr>
        </p:nvSpPr>
        <p:spPr>
          <a:xfrm>
            <a:off x="10397672" y="3190202"/>
            <a:ext cx="5604388" cy="5806316"/>
          </a:xfrm>
          <a:custGeom>
            <a:avLst/>
            <a:gdLst>
              <a:gd name="connsiteX0" fmla="*/ 49207 w 5604388"/>
              <a:gd name="connsiteY0" fmla="*/ 0 h 5806316"/>
              <a:gd name="connsiteX1" fmla="*/ 5555182 w 5604388"/>
              <a:gd name="connsiteY1" fmla="*/ 0 h 5806316"/>
              <a:gd name="connsiteX2" fmla="*/ 5604388 w 5604388"/>
              <a:gd name="connsiteY2" fmla="*/ 49207 h 5806316"/>
              <a:gd name="connsiteX3" fmla="*/ 5604388 w 5604388"/>
              <a:gd name="connsiteY3" fmla="*/ 5757109 h 5806316"/>
              <a:gd name="connsiteX4" fmla="*/ 5555182 w 5604388"/>
              <a:gd name="connsiteY4" fmla="*/ 5806316 h 5806316"/>
              <a:gd name="connsiteX5" fmla="*/ 49207 w 5604388"/>
              <a:gd name="connsiteY5" fmla="*/ 5806316 h 5806316"/>
              <a:gd name="connsiteX6" fmla="*/ 0 w 5604388"/>
              <a:gd name="connsiteY6" fmla="*/ 5757109 h 5806316"/>
              <a:gd name="connsiteX7" fmla="*/ 0 w 5604388"/>
              <a:gd name="connsiteY7" fmla="*/ 49207 h 5806316"/>
              <a:gd name="connsiteX8" fmla="*/ 49207 w 5604388"/>
              <a:gd name="connsiteY8" fmla="*/ 0 h 5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388" h="5806316">
                <a:moveTo>
                  <a:pt x="49207" y="0"/>
                </a:moveTo>
                <a:lnTo>
                  <a:pt x="5555182" y="0"/>
                </a:lnTo>
                <a:cubicBezTo>
                  <a:pt x="5582358" y="0"/>
                  <a:pt x="5604388" y="22031"/>
                  <a:pt x="5604388" y="49207"/>
                </a:cubicBezTo>
                <a:lnTo>
                  <a:pt x="5604388" y="5757109"/>
                </a:lnTo>
                <a:cubicBezTo>
                  <a:pt x="5604388" y="5784285"/>
                  <a:pt x="5582358" y="5806316"/>
                  <a:pt x="5555182" y="5806316"/>
                </a:cubicBezTo>
                <a:lnTo>
                  <a:pt x="49207" y="5806316"/>
                </a:lnTo>
                <a:cubicBezTo>
                  <a:pt x="22031" y="5806316"/>
                  <a:pt x="0" y="5784285"/>
                  <a:pt x="0" y="5757109"/>
                </a:cubicBezTo>
                <a:lnTo>
                  <a:pt x="0" y="49207"/>
                </a:lnTo>
                <a:cubicBezTo>
                  <a:pt x="0" y="22031"/>
                  <a:pt x="22031" y="0"/>
                  <a:pt x="49207" y="0"/>
                </a:cubicBezTo>
                <a:close/>
              </a:path>
            </a:pathLst>
          </a:custGeom>
          <a:solidFill>
            <a:schemeClr val="bg1">
              <a:lumMod val="95000"/>
            </a:schemeClr>
          </a:solidFill>
          <a:ln w="38100">
            <a:solidFill>
              <a:schemeClr val="bg1"/>
            </a:solidFill>
          </a:ln>
          <a:effectLst>
            <a:outerShdw blurRad="1270000" dist="10414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412749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078D0"/>
        </a:solidFill>
        <a:effectLst/>
      </p:bgPr>
    </p:bg>
    <p:spTree>
      <p:nvGrpSpPr>
        <p:cNvPr id="1" name=""/>
        <p:cNvGrpSpPr/>
        <p:nvPr/>
      </p:nvGrpSpPr>
      <p:grpSpPr>
        <a:xfrm>
          <a:off x="0" y="0"/>
          <a:ext cx="0" cy="0"/>
          <a:chOff x="0" y="0"/>
          <a:chExt cx="0" cy="0"/>
        </a:xfrm>
      </p:grpSpPr>
      <p:pic>
        <p:nvPicPr>
          <p:cNvPr id="3" name="Imagen 2" descr="Imagen que contiene panal, interior, pelota, con baldosas&#10;&#10;Descripción generada automáticamente">
            <a:extLst>
              <a:ext uri="{FF2B5EF4-FFF2-40B4-BE49-F238E27FC236}">
                <a16:creationId xmlns:a16="http://schemas.microsoft.com/office/drawing/2014/main" id="{A1E9757D-2240-44A6-B7D5-9FB5C40775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3"/>
            <a:ext cx="19477038" cy="10955834"/>
          </a:xfrm>
          <a:prstGeom prst="rect">
            <a:avLst/>
          </a:prstGeom>
        </p:spPr>
      </p:pic>
      <p:pic>
        <p:nvPicPr>
          <p:cNvPr id="8" name="Gráfico 7">
            <a:extLst>
              <a:ext uri="{FF2B5EF4-FFF2-40B4-BE49-F238E27FC236}">
                <a16:creationId xmlns:a16="http://schemas.microsoft.com/office/drawing/2014/main" id="{B96BF41C-635D-408B-983F-D3C23D6F83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86198" y="-1731518"/>
            <a:ext cx="6028724" cy="5946203"/>
          </a:xfrm>
          <a:prstGeom prst="rect">
            <a:avLst/>
          </a:prstGeom>
        </p:spPr>
      </p:pic>
      <p:pic>
        <p:nvPicPr>
          <p:cNvPr id="4" name="Gráfico 3">
            <a:extLst>
              <a:ext uri="{FF2B5EF4-FFF2-40B4-BE49-F238E27FC236}">
                <a16:creationId xmlns:a16="http://schemas.microsoft.com/office/drawing/2014/main" id="{250BA9EC-3DA4-4C86-B14A-0DF753C18BA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2144" y="8527923"/>
            <a:ext cx="2886075" cy="2914650"/>
          </a:xfrm>
          <a:prstGeom prst="rect">
            <a:avLst/>
          </a:prstGeom>
        </p:spPr>
      </p:pic>
      <p:pic>
        <p:nvPicPr>
          <p:cNvPr id="5" name="Gráfico 4">
            <a:extLst>
              <a:ext uri="{FF2B5EF4-FFF2-40B4-BE49-F238E27FC236}">
                <a16:creationId xmlns:a16="http://schemas.microsoft.com/office/drawing/2014/main" id="{C1FBCFAB-1E86-445A-9C3E-412DCD20C01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5808992" y="7844409"/>
            <a:ext cx="2343150" cy="2343150"/>
          </a:xfrm>
          <a:prstGeom prst="rect">
            <a:avLst/>
          </a:prstGeom>
        </p:spPr>
      </p:pic>
      <p:pic>
        <p:nvPicPr>
          <p:cNvPr id="6" name="Gráfico 5">
            <a:extLst>
              <a:ext uri="{FF2B5EF4-FFF2-40B4-BE49-F238E27FC236}">
                <a16:creationId xmlns:a16="http://schemas.microsoft.com/office/drawing/2014/main" id="{29BDB18A-CC3B-476E-B970-1576D993C75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095760" y="-558642"/>
            <a:ext cx="4171950" cy="3600450"/>
          </a:xfrm>
          <a:prstGeom prst="rect">
            <a:avLst/>
          </a:prstGeom>
        </p:spPr>
      </p:pic>
    </p:spTree>
    <p:extLst>
      <p:ext uri="{BB962C8B-B14F-4D97-AF65-F5344CB8AC3E}">
        <p14:creationId xmlns:p14="http://schemas.microsoft.com/office/powerpoint/2010/main" val="1735695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2_Title Slide">
    <p:bg>
      <p:bgPr>
        <a:solidFill>
          <a:schemeClr val="bg1">
            <a:lumMod val="9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7F7DBA-6C8B-4779-B99D-6AC863EAEB12}"/>
              </a:ext>
            </a:extLst>
          </p:cNvPr>
          <p:cNvSpPr>
            <a:spLocks noGrp="1"/>
          </p:cNvSpPr>
          <p:nvPr>
            <p:ph type="pic" sz="quarter" idx="10"/>
          </p:nvPr>
        </p:nvSpPr>
        <p:spPr>
          <a:xfrm>
            <a:off x="2257196" y="3190202"/>
            <a:ext cx="5604388" cy="5806316"/>
          </a:xfrm>
          <a:custGeom>
            <a:avLst/>
            <a:gdLst>
              <a:gd name="connsiteX0" fmla="*/ 49207 w 5604388"/>
              <a:gd name="connsiteY0" fmla="*/ 0 h 5806316"/>
              <a:gd name="connsiteX1" fmla="*/ 5555182 w 5604388"/>
              <a:gd name="connsiteY1" fmla="*/ 0 h 5806316"/>
              <a:gd name="connsiteX2" fmla="*/ 5604388 w 5604388"/>
              <a:gd name="connsiteY2" fmla="*/ 49207 h 5806316"/>
              <a:gd name="connsiteX3" fmla="*/ 5604388 w 5604388"/>
              <a:gd name="connsiteY3" fmla="*/ 5757109 h 5806316"/>
              <a:gd name="connsiteX4" fmla="*/ 5555182 w 5604388"/>
              <a:gd name="connsiteY4" fmla="*/ 5806316 h 5806316"/>
              <a:gd name="connsiteX5" fmla="*/ 49207 w 5604388"/>
              <a:gd name="connsiteY5" fmla="*/ 5806316 h 5806316"/>
              <a:gd name="connsiteX6" fmla="*/ 0 w 5604388"/>
              <a:gd name="connsiteY6" fmla="*/ 5757109 h 5806316"/>
              <a:gd name="connsiteX7" fmla="*/ 0 w 5604388"/>
              <a:gd name="connsiteY7" fmla="*/ 49207 h 5806316"/>
              <a:gd name="connsiteX8" fmla="*/ 49207 w 5604388"/>
              <a:gd name="connsiteY8" fmla="*/ 0 h 5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388" h="5806316">
                <a:moveTo>
                  <a:pt x="49207" y="0"/>
                </a:moveTo>
                <a:lnTo>
                  <a:pt x="5555182" y="0"/>
                </a:lnTo>
                <a:cubicBezTo>
                  <a:pt x="5582358" y="0"/>
                  <a:pt x="5604388" y="22031"/>
                  <a:pt x="5604388" y="49207"/>
                </a:cubicBezTo>
                <a:lnTo>
                  <a:pt x="5604388" y="5757109"/>
                </a:lnTo>
                <a:cubicBezTo>
                  <a:pt x="5604388" y="5784285"/>
                  <a:pt x="5582358" y="5806316"/>
                  <a:pt x="5555182" y="5806316"/>
                </a:cubicBezTo>
                <a:lnTo>
                  <a:pt x="49207" y="5806316"/>
                </a:lnTo>
                <a:cubicBezTo>
                  <a:pt x="22031" y="5806316"/>
                  <a:pt x="0" y="5784285"/>
                  <a:pt x="0" y="5757109"/>
                </a:cubicBezTo>
                <a:lnTo>
                  <a:pt x="0" y="49207"/>
                </a:lnTo>
                <a:cubicBezTo>
                  <a:pt x="0" y="22031"/>
                  <a:pt x="22031" y="0"/>
                  <a:pt x="49207" y="0"/>
                </a:cubicBezTo>
                <a:close/>
              </a:path>
            </a:pathLst>
          </a:custGeom>
          <a:solidFill>
            <a:schemeClr val="bg1">
              <a:lumMod val="95000"/>
            </a:schemeClr>
          </a:solidFill>
          <a:ln w="38100">
            <a:solidFill>
              <a:schemeClr val="bg1"/>
            </a:solidFill>
          </a:ln>
          <a:effectLst>
            <a:outerShdw blurRad="1270000" dist="10414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6" name="Picture Placeholder 5">
            <a:extLst>
              <a:ext uri="{FF2B5EF4-FFF2-40B4-BE49-F238E27FC236}">
                <a16:creationId xmlns:a16="http://schemas.microsoft.com/office/drawing/2014/main" id="{576A86A2-B52E-4C7D-851D-05E3846E9ECE}"/>
              </a:ext>
            </a:extLst>
          </p:cNvPr>
          <p:cNvSpPr>
            <a:spLocks noGrp="1"/>
          </p:cNvSpPr>
          <p:nvPr>
            <p:ph type="pic" sz="quarter" idx="11"/>
          </p:nvPr>
        </p:nvSpPr>
        <p:spPr>
          <a:xfrm>
            <a:off x="10397672" y="3190202"/>
            <a:ext cx="5604388" cy="5806316"/>
          </a:xfrm>
          <a:custGeom>
            <a:avLst/>
            <a:gdLst>
              <a:gd name="connsiteX0" fmla="*/ 49207 w 5604388"/>
              <a:gd name="connsiteY0" fmla="*/ 0 h 5806316"/>
              <a:gd name="connsiteX1" fmla="*/ 5555182 w 5604388"/>
              <a:gd name="connsiteY1" fmla="*/ 0 h 5806316"/>
              <a:gd name="connsiteX2" fmla="*/ 5604388 w 5604388"/>
              <a:gd name="connsiteY2" fmla="*/ 49207 h 5806316"/>
              <a:gd name="connsiteX3" fmla="*/ 5604388 w 5604388"/>
              <a:gd name="connsiteY3" fmla="*/ 5757109 h 5806316"/>
              <a:gd name="connsiteX4" fmla="*/ 5555182 w 5604388"/>
              <a:gd name="connsiteY4" fmla="*/ 5806316 h 5806316"/>
              <a:gd name="connsiteX5" fmla="*/ 49207 w 5604388"/>
              <a:gd name="connsiteY5" fmla="*/ 5806316 h 5806316"/>
              <a:gd name="connsiteX6" fmla="*/ 0 w 5604388"/>
              <a:gd name="connsiteY6" fmla="*/ 5757109 h 5806316"/>
              <a:gd name="connsiteX7" fmla="*/ 0 w 5604388"/>
              <a:gd name="connsiteY7" fmla="*/ 49207 h 5806316"/>
              <a:gd name="connsiteX8" fmla="*/ 49207 w 5604388"/>
              <a:gd name="connsiteY8" fmla="*/ 0 h 580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388" h="5806316">
                <a:moveTo>
                  <a:pt x="49207" y="0"/>
                </a:moveTo>
                <a:lnTo>
                  <a:pt x="5555182" y="0"/>
                </a:lnTo>
                <a:cubicBezTo>
                  <a:pt x="5582358" y="0"/>
                  <a:pt x="5604388" y="22031"/>
                  <a:pt x="5604388" y="49207"/>
                </a:cubicBezTo>
                <a:lnTo>
                  <a:pt x="5604388" y="5757109"/>
                </a:lnTo>
                <a:cubicBezTo>
                  <a:pt x="5604388" y="5784285"/>
                  <a:pt x="5582358" y="5806316"/>
                  <a:pt x="5555182" y="5806316"/>
                </a:cubicBezTo>
                <a:lnTo>
                  <a:pt x="49207" y="5806316"/>
                </a:lnTo>
                <a:cubicBezTo>
                  <a:pt x="22031" y="5806316"/>
                  <a:pt x="0" y="5784285"/>
                  <a:pt x="0" y="5757109"/>
                </a:cubicBezTo>
                <a:lnTo>
                  <a:pt x="0" y="49207"/>
                </a:lnTo>
                <a:cubicBezTo>
                  <a:pt x="0" y="22031"/>
                  <a:pt x="22031" y="0"/>
                  <a:pt x="49207" y="0"/>
                </a:cubicBezTo>
                <a:close/>
              </a:path>
            </a:pathLst>
          </a:custGeom>
          <a:solidFill>
            <a:schemeClr val="bg1">
              <a:lumMod val="95000"/>
            </a:schemeClr>
          </a:solidFill>
          <a:ln w="38100">
            <a:solidFill>
              <a:schemeClr val="bg1"/>
            </a:solidFill>
          </a:ln>
          <a:effectLst>
            <a:outerShdw blurRad="1270000" dist="10414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59116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7D40FD-EB7E-4889-8A7D-6D5DF67DABC2}"/>
              </a:ext>
            </a:extLst>
          </p:cNvPr>
          <p:cNvSpPr>
            <a:spLocks noGrp="1"/>
          </p:cNvSpPr>
          <p:nvPr>
            <p:ph type="pic" sz="quarter" idx="10"/>
          </p:nvPr>
        </p:nvSpPr>
        <p:spPr>
          <a:xfrm>
            <a:off x="8383056" y="2077246"/>
            <a:ext cx="8796840" cy="6139886"/>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1751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F38F91-2DCB-4F21-B24F-422DF50AE739}"/>
              </a:ext>
            </a:extLst>
          </p:cNvPr>
          <p:cNvSpPr>
            <a:spLocks noGrp="1"/>
          </p:cNvSpPr>
          <p:nvPr>
            <p:ph type="pic" sz="quarter" idx="10"/>
          </p:nvPr>
        </p:nvSpPr>
        <p:spPr>
          <a:xfrm>
            <a:off x="-618234" y="2077246"/>
            <a:ext cx="8729846" cy="5986491"/>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899703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3_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7F0FD4D2-D884-4DA6-9A4F-D60DDEDC7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53322" y="1386917"/>
            <a:ext cx="2886075" cy="2914650"/>
          </a:xfrm>
          <a:prstGeom prst="rect">
            <a:avLst/>
          </a:prstGeom>
        </p:spPr>
      </p:pic>
      <p:pic>
        <p:nvPicPr>
          <p:cNvPr id="4" name="Imagen 3" descr="Imagen que contiene ventana, cocina, mujer, joven&#10;&#10;Descripción generada automáticamente">
            <a:extLst>
              <a:ext uri="{FF2B5EF4-FFF2-40B4-BE49-F238E27FC236}">
                <a16:creationId xmlns:a16="http://schemas.microsoft.com/office/drawing/2014/main" id="{0B338561-4516-4320-B2F7-1BD8295E59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3152" y="2785301"/>
            <a:ext cx="7973886" cy="5318582"/>
          </a:xfrm>
          <a:prstGeom prst="rect">
            <a:avLst/>
          </a:prstGeom>
        </p:spPr>
      </p:pic>
      <p:pic>
        <p:nvPicPr>
          <p:cNvPr id="8" name="Gráfico 7">
            <a:extLst>
              <a:ext uri="{FF2B5EF4-FFF2-40B4-BE49-F238E27FC236}">
                <a16:creationId xmlns:a16="http://schemas.microsoft.com/office/drawing/2014/main" id="{79B5C578-B2AF-4D97-9819-9D0A41C4E8E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523225" y="1740582"/>
            <a:ext cx="663745" cy="643046"/>
          </a:xfrm>
          <a:prstGeom prst="rect">
            <a:avLst/>
          </a:prstGeom>
        </p:spPr>
      </p:pic>
      <p:pic>
        <p:nvPicPr>
          <p:cNvPr id="6" name="Imagen 5" descr="Imagen que contiene persona, interior, hombre, tabla&#10;&#10;Descripción generada automáticamente">
            <a:extLst>
              <a:ext uri="{FF2B5EF4-FFF2-40B4-BE49-F238E27FC236}">
                <a16:creationId xmlns:a16="http://schemas.microsoft.com/office/drawing/2014/main" id="{460B3AF7-7783-45F9-84EE-D5AD2DF2AF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5001" y="2062105"/>
            <a:ext cx="3330097" cy="2221174"/>
          </a:xfrm>
          <a:prstGeom prst="rect">
            <a:avLst/>
          </a:prstGeom>
          <a:effectLst>
            <a:outerShdw blurRad="381000" dist="38100" dir="5400000" sx="107000" sy="107000" algn="t" rotWithShape="0">
              <a:prstClr val="black">
                <a:alpha val="10000"/>
              </a:prstClr>
            </a:outerShdw>
          </a:effectLst>
        </p:spPr>
      </p:pic>
      <p:sp>
        <p:nvSpPr>
          <p:cNvPr id="10" name="Rectángulo 9">
            <a:extLst>
              <a:ext uri="{FF2B5EF4-FFF2-40B4-BE49-F238E27FC236}">
                <a16:creationId xmlns:a16="http://schemas.microsoft.com/office/drawing/2014/main" id="{5DDE5D23-4F0D-42F0-AC04-23BDD28A017C}"/>
              </a:ext>
            </a:extLst>
          </p:cNvPr>
          <p:cNvSpPr/>
          <p:nvPr userDrawn="1"/>
        </p:nvSpPr>
        <p:spPr>
          <a:xfrm>
            <a:off x="0" y="10588752"/>
            <a:ext cx="19477038" cy="384048"/>
          </a:xfrm>
          <a:prstGeom prst="rect">
            <a:avLst/>
          </a:prstGeom>
          <a:solidFill>
            <a:srgbClr val="007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39660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3_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7F0FD4D2-D884-4DA6-9A4F-D60DDEDC7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96874" y="759050"/>
            <a:ext cx="2886075" cy="2914650"/>
          </a:xfrm>
          <a:prstGeom prst="rect">
            <a:avLst/>
          </a:prstGeom>
        </p:spPr>
      </p:pic>
      <p:pic>
        <p:nvPicPr>
          <p:cNvPr id="8" name="Gráfico 7">
            <a:extLst>
              <a:ext uri="{FF2B5EF4-FFF2-40B4-BE49-F238E27FC236}">
                <a16:creationId xmlns:a16="http://schemas.microsoft.com/office/drawing/2014/main" id="{79B5C578-B2AF-4D97-9819-9D0A41C4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20165" y="7637263"/>
            <a:ext cx="663745" cy="643046"/>
          </a:xfrm>
          <a:prstGeom prst="rect">
            <a:avLst/>
          </a:prstGeom>
        </p:spPr>
      </p:pic>
      <p:sp>
        <p:nvSpPr>
          <p:cNvPr id="10" name="Rectángulo 9">
            <a:extLst>
              <a:ext uri="{FF2B5EF4-FFF2-40B4-BE49-F238E27FC236}">
                <a16:creationId xmlns:a16="http://schemas.microsoft.com/office/drawing/2014/main" id="{5DDE5D23-4F0D-42F0-AC04-23BDD28A017C}"/>
              </a:ext>
            </a:extLst>
          </p:cNvPr>
          <p:cNvSpPr/>
          <p:nvPr userDrawn="1"/>
        </p:nvSpPr>
        <p:spPr>
          <a:xfrm>
            <a:off x="0" y="10588752"/>
            <a:ext cx="19477038" cy="384048"/>
          </a:xfrm>
          <a:prstGeom prst="rect">
            <a:avLst/>
          </a:prstGeom>
          <a:solidFill>
            <a:srgbClr val="007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descr="Hombre sentado en un escritorio&#10;&#10;Descripción generada automáticamente">
            <a:extLst>
              <a:ext uri="{FF2B5EF4-FFF2-40B4-BE49-F238E27FC236}">
                <a16:creationId xmlns:a16="http://schemas.microsoft.com/office/drawing/2014/main" id="{2162645E-029A-4C6E-9872-5FE53A291B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52038" y="2624786"/>
            <a:ext cx="9525000" cy="5334000"/>
          </a:xfrm>
          <a:prstGeom prst="rect">
            <a:avLst/>
          </a:prstGeom>
        </p:spPr>
      </p:pic>
    </p:spTree>
    <p:extLst>
      <p:ext uri="{BB962C8B-B14F-4D97-AF65-F5344CB8AC3E}">
        <p14:creationId xmlns:p14="http://schemas.microsoft.com/office/powerpoint/2010/main" val="75763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4_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7F0FD4D2-D884-4DA6-9A4F-D60DDEDC7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27218" y="6044282"/>
            <a:ext cx="2886075" cy="2914650"/>
          </a:xfrm>
          <a:prstGeom prst="rect">
            <a:avLst/>
          </a:prstGeom>
        </p:spPr>
      </p:pic>
      <p:pic>
        <p:nvPicPr>
          <p:cNvPr id="8" name="Gráfico 7">
            <a:extLst>
              <a:ext uri="{FF2B5EF4-FFF2-40B4-BE49-F238E27FC236}">
                <a16:creationId xmlns:a16="http://schemas.microsoft.com/office/drawing/2014/main" id="{79B5C578-B2AF-4D97-9819-9D0A41C4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813293" y="1884853"/>
            <a:ext cx="663745" cy="643046"/>
          </a:xfrm>
          <a:prstGeom prst="rect">
            <a:avLst/>
          </a:prstGeom>
        </p:spPr>
      </p:pic>
      <p:sp>
        <p:nvSpPr>
          <p:cNvPr id="10" name="Rectángulo 9">
            <a:extLst>
              <a:ext uri="{FF2B5EF4-FFF2-40B4-BE49-F238E27FC236}">
                <a16:creationId xmlns:a16="http://schemas.microsoft.com/office/drawing/2014/main" id="{5DDE5D23-4F0D-42F0-AC04-23BDD28A017C}"/>
              </a:ext>
            </a:extLst>
          </p:cNvPr>
          <p:cNvSpPr/>
          <p:nvPr userDrawn="1"/>
        </p:nvSpPr>
        <p:spPr>
          <a:xfrm>
            <a:off x="0" y="10588752"/>
            <a:ext cx="19477038" cy="384048"/>
          </a:xfrm>
          <a:prstGeom prst="rect">
            <a:avLst/>
          </a:prstGeom>
          <a:solidFill>
            <a:srgbClr val="007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Imagen 3" descr="Imagen que contiene interior, tabla, hombre, silla&#10;&#10;Descripción generada automáticamente">
            <a:extLst>
              <a:ext uri="{FF2B5EF4-FFF2-40B4-BE49-F238E27FC236}">
                <a16:creationId xmlns:a16="http://schemas.microsoft.com/office/drawing/2014/main" id="{C852F043-074B-41B8-AB1A-40321473DCC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88293" y="2527899"/>
            <a:ext cx="9525000" cy="5343525"/>
          </a:xfrm>
          <a:prstGeom prst="rect">
            <a:avLst/>
          </a:prstGeom>
        </p:spPr>
      </p:pic>
    </p:spTree>
    <p:extLst>
      <p:ext uri="{BB962C8B-B14F-4D97-AF65-F5344CB8AC3E}">
        <p14:creationId xmlns:p14="http://schemas.microsoft.com/office/powerpoint/2010/main" val="372744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5_Title Slide">
    <p:bg>
      <p:bgPr>
        <a:solidFill>
          <a:schemeClr val="bg1">
            <a:lumMod val="95000"/>
          </a:schemeClr>
        </a:solidFill>
        <a:effectLst/>
      </p:bgPr>
    </p:bg>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7F0FD4D2-D884-4DA6-9A4F-D60DDEDC7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96434" y="809304"/>
            <a:ext cx="2886075" cy="2914650"/>
          </a:xfrm>
          <a:prstGeom prst="rect">
            <a:avLst/>
          </a:prstGeom>
        </p:spPr>
      </p:pic>
      <p:pic>
        <p:nvPicPr>
          <p:cNvPr id="8" name="Gráfico 7">
            <a:extLst>
              <a:ext uri="{FF2B5EF4-FFF2-40B4-BE49-F238E27FC236}">
                <a16:creationId xmlns:a16="http://schemas.microsoft.com/office/drawing/2014/main" id="{79B5C578-B2AF-4D97-9819-9D0A41C4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0104" y="8384648"/>
            <a:ext cx="663745" cy="643046"/>
          </a:xfrm>
          <a:prstGeom prst="rect">
            <a:avLst/>
          </a:prstGeom>
        </p:spPr>
      </p:pic>
      <p:sp>
        <p:nvSpPr>
          <p:cNvPr id="10" name="Rectángulo 9">
            <a:extLst>
              <a:ext uri="{FF2B5EF4-FFF2-40B4-BE49-F238E27FC236}">
                <a16:creationId xmlns:a16="http://schemas.microsoft.com/office/drawing/2014/main" id="{5DDE5D23-4F0D-42F0-AC04-23BDD28A017C}"/>
              </a:ext>
            </a:extLst>
          </p:cNvPr>
          <p:cNvSpPr/>
          <p:nvPr userDrawn="1"/>
        </p:nvSpPr>
        <p:spPr>
          <a:xfrm>
            <a:off x="0" y="10588752"/>
            <a:ext cx="19477038" cy="384048"/>
          </a:xfrm>
          <a:prstGeom prst="rect">
            <a:avLst/>
          </a:prstGeom>
          <a:solidFill>
            <a:srgbClr val="007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descr="Imagen que contiene tabla&#10;&#10;Descripción generada automáticamente">
            <a:extLst>
              <a:ext uri="{FF2B5EF4-FFF2-40B4-BE49-F238E27FC236}">
                <a16:creationId xmlns:a16="http://schemas.microsoft.com/office/drawing/2014/main" id="{06DCC5B0-EFEF-4214-87AC-8561A554687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884853"/>
            <a:ext cx="10231977" cy="6821318"/>
          </a:xfrm>
          <a:prstGeom prst="rect">
            <a:avLst/>
          </a:prstGeom>
        </p:spPr>
      </p:pic>
    </p:spTree>
    <p:extLst>
      <p:ext uri="{BB962C8B-B14F-4D97-AF65-F5344CB8AC3E}">
        <p14:creationId xmlns:p14="http://schemas.microsoft.com/office/powerpoint/2010/main" val="2427679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15079C9-F33A-4DCA-A45D-755F4E23BADF}"/>
              </a:ext>
            </a:extLst>
          </p:cNvPr>
          <p:cNvSpPr>
            <a:spLocks noGrp="1"/>
          </p:cNvSpPr>
          <p:nvPr>
            <p:ph type="pic" sz="quarter" idx="10"/>
          </p:nvPr>
        </p:nvSpPr>
        <p:spPr>
          <a:xfrm>
            <a:off x="7921830" y="7582742"/>
            <a:ext cx="1659354" cy="16567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solidFill>
        </p:spPr>
        <p:txBody>
          <a:bodyPr wrap="square">
            <a:noAutofit/>
          </a:bodyPr>
          <a:lstStyle>
            <a:lvl1pPr marL="0" indent="0" algn="ctr">
              <a:buNone/>
              <a:defRPr sz="125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43405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5D32442-9E58-47FF-8BBA-13CE7BF7306F}"/>
              </a:ext>
            </a:extLst>
          </p:cNvPr>
          <p:cNvSpPr>
            <a:spLocks noGrp="1"/>
          </p:cNvSpPr>
          <p:nvPr>
            <p:ph type="pic" sz="quarter" idx="11"/>
          </p:nvPr>
        </p:nvSpPr>
        <p:spPr>
          <a:xfrm>
            <a:off x="2485101" y="2209800"/>
            <a:ext cx="8648700" cy="65532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30778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4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5D32442-9E58-47FF-8BBA-13CE7BF7306F}"/>
              </a:ext>
            </a:extLst>
          </p:cNvPr>
          <p:cNvSpPr>
            <a:spLocks noGrp="1"/>
          </p:cNvSpPr>
          <p:nvPr>
            <p:ph type="pic" sz="quarter" idx="11"/>
          </p:nvPr>
        </p:nvSpPr>
        <p:spPr>
          <a:xfrm>
            <a:off x="2485101" y="2209800"/>
            <a:ext cx="8648700" cy="65532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422411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2FF705F1-C7F1-4709-B121-2F6F8E33A2C2}"/>
              </a:ext>
            </a:extLst>
          </p:cNvPr>
          <p:cNvSpPr>
            <a:spLocks noGrp="1"/>
          </p:cNvSpPr>
          <p:nvPr>
            <p:ph type="pic" sz="quarter" idx="10"/>
          </p:nvPr>
        </p:nvSpPr>
        <p:spPr>
          <a:xfrm>
            <a:off x="0" y="0"/>
            <a:ext cx="19477038" cy="10972800"/>
          </a:xfrm>
          <a:prstGeom prst="rect">
            <a:avLst/>
          </a:prstGeom>
          <a:solidFill>
            <a:schemeClr val="bg1">
              <a:lumMod val="95000"/>
              <a:alpha val="30000"/>
            </a:schemeClr>
          </a:solidFill>
        </p:spPr>
        <p:txBody>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153936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84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C4BFDC-60BD-4097-B958-BA94D74507F2}"/>
              </a:ext>
            </a:extLst>
          </p:cNvPr>
          <p:cNvSpPr>
            <a:spLocks noGrp="1"/>
          </p:cNvSpPr>
          <p:nvPr>
            <p:ph type="pic" sz="quarter" idx="11"/>
          </p:nvPr>
        </p:nvSpPr>
        <p:spPr>
          <a:xfrm>
            <a:off x="9993955" y="6107216"/>
            <a:ext cx="4317034" cy="3064476"/>
          </a:xfrm>
          <a:custGeom>
            <a:avLst/>
            <a:gdLst>
              <a:gd name="connsiteX0" fmla="*/ 110720 w 4317034"/>
              <a:gd name="connsiteY0" fmla="*/ 0 h 3064476"/>
              <a:gd name="connsiteX1" fmla="*/ 4206314 w 4317034"/>
              <a:gd name="connsiteY1" fmla="*/ 0 h 3064476"/>
              <a:gd name="connsiteX2" fmla="*/ 4317034 w 4317034"/>
              <a:gd name="connsiteY2" fmla="*/ 110720 h 3064476"/>
              <a:gd name="connsiteX3" fmla="*/ 4317034 w 4317034"/>
              <a:gd name="connsiteY3" fmla="*/ 2953756 h 3064476"/>
              <a:gd name="connsiteX4" fmla="*/ 4206314 w 4317034"/>
              <a:gd name="connsiteY4" fmla="*/ 3064476 h 3064476"/>
              <a:gd name="connsiteX5" fmla="*/ 110720 w 4317034"/>
              <a:gd name="connsiteY5" fmla="*/ 3064476 h 3064476"/>
              <a:gd name="connsiteX6" fmla="*/ 0 w 4317034"/>
              <a:gd name="connsiteY6" fmla="*/ 2953756 h 3064476"/>
              <a:gd name="connsiteX7" fmla="*/ 0 w 4317034"/>
              <a:gd name="connsiteY7" fmla="*/ 110720 h 3064476"/>
              <a:gd name="connsiteX8" fmla="*/ 110720 w 4317034"/>
              <a:gd name="connsiteY8" fmla="*/ 0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34" h="3064476">
                <a:moveTo>
                  <a:pt x="110720" y="0"/>
                </a:moveTo>
                <a:lnTo>
                  <a:pt x="4206314" y="0"/>
                </a:lnTo>
                <a:cubicBezTo>
                  <a:pt x="4267463" y="0"/>
                  <a:pt x="4317034" y="49571"/>
                  <a:pt x="4317034" y="110720"/>
                </a:cubicBezTo>
                <a:lnTo>
                  <a:pt x="4317034" y="2953756"/>
                </a:lnTo>
                <a:cubicBezTo>
                  <a:pt x="4317034" y="3014905"/>
                  <a:pt x="4267463" y="3064476"/>
                  <a:pt x="4206314" y="3064476"/>
                </a:cubicBezTo>
                <a:lnTo>
                  <a:pt x="110720" y="3064476"/>
                </a:lnTo>
                <a:cubicBezTo>
                  <a:pt x="49571" y="3064476"/>
                  <a:pt x="0" y="3014905"/>
                  <a:pt x="0" y="2953756"/>
                </a:cubicBezTo>
                <a:lnTo>
                  <a:pt x="0" y="110720"/>
                </a:lnTo>
                <a:cubicBezTo>
                  <a:pt x="0" y="49571"/>
                  <a:pt x="49571" y="0"/>
                  <a:pt x="110720" y="0"/>
                </a:cubicBezTo>
                <a:close/>
              </a:path>
            </a:pathLst>
          </a:cu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5" name="Picture Placeholder 4">
            <a:extLst>
              <a:ext uri="{FF2B5EF4-FFF2-40B4-BE49-F238E27FC236}">
                <a16:creationId xmlns:a16="http://schemas.microsoft.com/office/drawing/2014/main" id="{B4A0871F-C8C1-4F08-B99B-C0E6B906207A}"/>
              </a:ext>
            </a:extLst>
          </p:cNvPr>
          <p:cNvSpPr>
            <a:spLocks noGrp="1"/>
          </p:cNvSpPr>
          <p:nvPr>
            <p:ph type="pic" sz="quarter" idx="10"/>
          </p:nvPr>
        </p:nvSpPr>
        <p:spPr>
          <a:xfrm>
            <a:off x="1863912" y="6107216"/>
            <a:ext cx="4317034" cy="3064476"/>
          </a:xfrm>
          <a:custGeom>
            <a:avLst/>
            <a:gdLst>
              <a:gd name="connsiteX0" fmla="*/ 110720 w 4317034"/>
              <a:gd name="connsiteY0" fmla="*/ 0 h 3064476"/>
              <a:gd name="connsiteX1" fmla="*/ 4206314 w 4317034"/>
              <a:gd name="connsiteY1" fmla="*/ 0 h 3064476"/>
              <a:gd name="connsiteX2" fmla="*/ 4317034 w 4317034"/>
              <a:gd name="connsiteY2" fmla="*/ 110720 h 3064476"/>
              <a:gd name="connsiteX3" fmla="*/ 4317034 w 4317034"/>
              <a:gd name="connsiteY3" fmla="*/ 2953756 h 3064476"/>
              <a:gd name="connsiteX4" fmla="*/ 4206314 w 4317034"/>
              <a:gd name="connsiteY4" fmla="*/ 3064476 h 3064476"/>
              <a:gd name="connsiteX5" fmla="*/ 110720 w 4317034"/>
              <a:gd name="connsiteY5" fmla="*/ 3064476 h 3064476"/>
              <a:gd name="connsiteX6" fmla="*/ 0 w 4317034"/>
              <a:gd name="connsiteY6" fmla="*/ 2953756 h 3064476"/>
              <a:gd name="connsiteX7" fmla="*/ 0 w 4317034"/>
              <a:gd name="connsiteY7" fmla="*/ 110720 h 3064476"/>
              <a:gd name="connsiteX8" fmla="*/ 110720 w 4317034"/>
              <a:gd name="connsiteY8" fmla="*/ 0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34" h="3064476">
                <a:moveTo>
                  <a:pt x="110720" y="0"/>
                </a:moveTo>
                <a:lnTo>
                  <a:pt x="4206314" y="0"/>
                </a:lnTo>
                <a:cubicBezTo>
                  <a:pt x="4267463" y="0"/>
                  <a:pt x="4317034" y="49571"/>
                  <a:pt x="4317034" y="110720"/>
                </a:cubicBezTo>
                <a:lnTo>
                  <a:pt x="4317034" y="2953756"/>
                </a:lnTo>
                <a:cubicBezTo>
                  <a:pt x="4317034" y="3014905"/>
                  <a:pt x="4267463" y="3064476"/>
                  <a:pt x="4206314" y="3064476"/>
                </a:cubicBezTo>
                <a:lnTo>
                  <a:pt x="110720" y="3064476"/>
                </a:lnTo>
                <a:cubicBezTo>
                  <a:pt x="49571" y="3064476"/>
                  <a:pt x="0" y="3014905"/>
                  <a:pt x="0" y="2953756"/>
                </a:cubicBezTo>
                <a:lnTo>
                  <a:pt x="0" y="110720"/>
                </a:lnTo>
                <a:cubicBezTo>
                  <a:pt x="0" y="49571"/>
                  <a:pt x="49571" y="0"/>
                  <a:pt x="110720" y="0"/>
                </a:cubicBezTo>
                <a:close/>
              </a:path>
            </a:pathLst>
          </a:cu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141423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5_Title Slide">
    <p:bg>
      <p:bgPr>
        <a:solidFill>
          <a:schemeClr val="bg1">
            <a:lumMod val="9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C4BFDC-60BD-4097-B958-BA94D74507F2}"/>
              </a:ext>
            </a:extLst>
          </p:cNvPr>
          <p:cNvSpPr>
            <a:spLocks noGrp="1"/>
          </p:cNvSpPr>
          <p:nvPr>
            <p:ph type="pic" sz="quarter" idx="11"/>
          </p:nvPr>
        </p:nvSpPr>
        <p:spPr>
          <a:xfrm>
            <a:off x="9993955" y="6107216"/>
            <a:ext cx="4317034" cy="3064476"/>
          </a:xfrm>
          <a:custGeom>
            <a:avLst/>
            <a:gdLst>
              <a:gd name="connsiteX0" fmla="*/ 110720 w 4317034"/>
              <a:gd name="connsiteY0" fmla="*/ 0 h 3064476"/>
              <a:gd name="connsiteX1" fmla="*/ 4206314 w 4317034"/>
              <a:gd name="connsiteY1" fmla="*/ 0 h 3064476"/>
              <a:gd name="connsiteX2" fmla="*/ 4317034 w 4317034"/>
              <a:gd name="connsiteY2" fmla="*/ 110720 h 3064476"/>
              <a:gd name="connsiteX3" fmla="*/ 4317034 w 4317034"/>
              <a:gd name="connsiteY3" fmla="*/ 2953756 h 3064476"/>
              <a:gd name="connsiteX4" fmla="*/ 4206314 w 4317034"/>
              <a:gd name="connsiteY4" fmla="*/ 3064476 h 3064476"/>
              <a:gd name="connsiteX5" fmla="*/ 110720 w 4317034"/>
              <a:gd name="connsiteY5" fmla="*/ 3064476 h 3064476"/>
              <a:gd name="connsiteX6" fmla="*/ 0 w 4317034"/>
              <a:gd name="connsiteY6" fmla="*/ 2953756 h 3064476"/>
              <a:gd name="connsiteX7" fmla="*/ 0 w 4317034"/>
              <a:gd name="connsiteY7" fmla="*/ 110720 h 3064476"/>
              <a:gd name="connsiteX8" fmla="*/ 110720 w 4317034"/>
              <a:gd name="connsiteY8" fmla="*/ 0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34" h="3064476">
                <a:moveTo>
                  <a:pt x="110720" y="0"/>
                </a:moveTo>
                <a:lnTo>
                  <a:pt x="4206314" y="0"/>
                </a:lnTo>
                <a:cubicBezTo>
                  <a:pt x="4267463" y="0"/>
                  <a:pt x="4317034" y="49571"/>
                  <a:pt x="4317034" y="110720"/>
                </a:cubicBezTo>
                <a:lnTo>
                  <a:pt x="4317034" y="2953756"/>
                </a:lnTo>
                <a:cubicBezTo>
                  <a:pt x="4317034" y="3014905"/>
                  <a:pt x="4267463" y="3064476"/>
                  <a:pt x="4206314" y="3064476"/>
                </a:cubicBezTo>
                <a:lnTo>
                  <a:pt x="110720" y="3064476"/>
                </a:lnTo>
                <a:cubicBezTo>
                  <a:pt x="49571" y="3064476"/>
                  <a:pt x="0" y="3014905"/>
                  <a:pt x="0" y="2953756"/>
                </a:cubicBezTo>
                <a:lnTo>
                  <a:pt x="0" y="110720"/>
                </a:lnTo>
                <a:cubicBezTo>
                  <a:pt x="0" y="49571"/>
                  <a:pt x="49571" y="0"/>
                  <a:pt x="110720" y="0"/>
                </a:cubicBezTo>
                <a:close/>
              </a:path>
            </a:pathLst>
          </a:cu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5" name="Picture Placeholder 4">
            <a:extLst>
              <a:ext uri="{FF2B5EF4-FFF2-40B4-BE49-F238E27FC236}">
                <a16:creationId xmlns:a16="http://schemas.microsoft.com/office/drawing/2014/main" id="{B4A0871F-C8C1-4F08-B99B-C0E6B906207A}"/>
              </a:ext>
            </a:extLst>
          </p:cNvPr>
          <p:cNvSpPr>
            <a:spLocks noGrp="1"/>
          </p:cNvSpPr>
          <p:nvPr>
            <p:ph type="pic" sz="quarter" idx="10"/>
          </p:nvPr>
        </p:nvSpPr>
        <p:spPr>
          <a:xfrm>
            <a:off x="1863912" y="6107216"/>
            <a:ext cx="4317034" cy="3064476"/>
          </a:xfrm>
          <a:custGeom>
            <a:avLst/>
            <a:gdLst>
              <a:gd name="connsiteX0" fmla="*/ 110720 w 4317034"/>
              <a:gd name="connsiteY0" fmla="*/ 0 h 3064476"/>
              <a:gd name="connsiteX1" fmla="*/ 4206314 w 4317034"/>
              <a:gd name="connsiteY1" fmla="*/ 0 h 3064476"/>
              <a:gd name="connsiteX2" fmla="*/ 4317034 w 4317034"/>
              <a:gd name="connsiteY2" fmla="*/ 110720 h 3064476"/>
              <a:gd name="connsiteX3" fmla="*/ 4317034 w 4317034"/>
              <a:gd name="connsiteY3" fmla="*/ 2953756 h 3064476"/>
              <a:gd name="connsiteX4" fmla="*/ 4206314 w 4317034"/>
              <a:gd name="connsiteY4" fmla="*/ 3064476 h 3064476"/>
              <a:gd name="connsiteX5" fmla="*/ 110720 w 4317034"/>
              <a:gd name="connsiteY5" fmla="*/ 3064476 h 3064476"/>
              <a:gd name="connsiteX6" fmla="*/ 0 w 4317034"/>
              <a:gd name="connsiteY6" fmla="*/ 2953756 h 3064476"/>
              <a:gd name="connsiteX7" fmla="*/ 0 w 4317034"/>
              <a:gd name="connsiteY7" fmla="*/ 110720 h 3064476"/>
              <a:gd name="connsiteX8" fmla="*/ 110720 w 4317034"/>
              <a:gd name="connsiteY8" fmla="*/ 0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34" h="3064476">
                <a:moveTo>
                  <a:pt x="110720" y="0"/>
                </a:moveTo>
                <a:lnTo>
                  <a:pt x="4206314" y="0"/>
                </a:lnTo>
                <a:cubicBezTo>
                  <a:pt x="4267463" y="0"/>
                  <a:pt x="4317034" y="49571"/>
                  <a:pt x="4317034" y="110720"/>
                </a:cubicBezTo>
                <a:lnTo>
                  <a:pt x="4317034" y="2953756"/>
                </a:lnTo>
                <a:cubicBezTo>
                  <a:pt x="4317034" y="3014905"/>
                  <a:pt x="4267463" y="3064476"/>
                  <a:pt x="4206314" y="3064476"/>
                </a:cubicBezTo>
                <a:lnTo>
                  <a:pt x="110720" y="3064476"/>
                </a:lnTo>
                <a:cubicBezTo>
                  <a:pt x="49571" y="3064476"/>
                  <a:pt x="0" y="3014905"/>
                  <a:pt x="0" y="2953756"/>
                </a:cubicBezTo>
                <a:lnTo>
                  <a:pt x="0" y="110720"/>
                </a:lnTo>
                <a:cubicBezTo>
                  <a:pt x="0" y="49571"/>
                  <a:pt x="49571" y="0"/>
                  <a:pt x="110720" y="0"/>
                </a:cubicBezTo>
                <a:close/>
              </a:path>
            </a:pathLst>
          </a:cu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53093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84A89FC-951F-4537-9AA1-B9FE82CF795B}"/>
              </a:ext>
            </a:extLst>
          </p:cNvPr>
          <p:cNvSpPr/>
          <p:nvPr userDrawn="1"/>
        </p:nvSpPr>
        <p:spPr>
          <a:xfrm>
            <a:off x="1366019" y="6054812"/>
            <a:ext cx="16745000" cy="4917988"/>
          </a:xfrm>
          <a:prstGeom prst="round2SameRect">
            <a:avLst>
              <a:gd name="adj1" fmla="val 4610"/>
              <a:gd name="adj2" fmla="val 0"/>
            </a:avLst>
          </a:prstGeom>
          <a:gradFill flip="none" rotWithShape="1">
            <a:gsLst>
              <a:gs pos="97000">
                <a:schemeClr val="accent1"/>
              </a:gs>
              <a:gs pos="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4" name="Picture Placeholder 3">
            <a:extLst>
              <a:ext uri="{FF2B5EF4-FFF2-40B4-BE49-F238E27FC236}">
                <a16:creationId xmlns:a16="http://schemas.microsoft.com/office/drawing/2014/main" id="{CD8487D7-C772-45E9-9CBA-F2C8D224465A}"/>
              </a:ext>
            </a:extLst>
          </p:cNvPr>
          <p:cNvSpPr>
            <a:spLocks noGrp="1"/>
          </p:cNvSpPr>
          <p:nvPr>
            <p:ph type="pic" sz="quarter" idx="10"/>
          </p:nvPr>
        </p:nvSpPr>
        <p:spPr>
          <a:xfrm>
            <a:off x="2184264" y="4917987"/>
            <a:ext cx="5973888" cy="5090984"/>
          </a:xfrm>
          <a:prstGeom prst="roundRect">
            <a:avLst>
              <a:gd name="adj" fmla="val 3552"/>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179997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9C89225-20F7-4B67-BFAC-1AA5CA536274}"/>
              </a:ext>
            </a:extLst>
          </p:cNvPr>
          <p:cNvSpPr/>
          <p:nvPr userDrawn="1"/>
        </p:nvSpPr>
        <p:spPr>
          <a:xfrm flipV="1">
            <a:off x="1366019" y="-2"/>
            <a:ext cx="16745000" cy="6039854"/>
          </a:xfrm>
          <a:prstGeom prst="round2SameRect">
            <a:avLst>
              <a:gd name="adj1" fmla="val 4610"/>
              <a:gd name="adj2" fmla="val 0"/>
            </a:avLst>
          </a:prstGeom>
          <a:gradFill flip="none" rotWithShape="1">
            <a:gsLst>
              <a:gs pos="0">
                <a:schemeClr val="accent1"/>
              </a:gs>
              <a:gs pos="99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Tree>
    <p:extLst>
      <p:ext uri="{BB962C8B-B14F-4D97-AF65-F5344CB8AC3E}">
        <p14:creationId xmlns:p14="http://schemas.microsoft.com/office/powerpoint/2010/main" val="2915385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6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9C89225-20F7-4B67-BFAC-1AA5CA536274}"/>
              </a:ext>
            </a:extLst>
          </p:cNvPr>
          <p:cNvSpPr/>
          <p:nvPr userDrawn="1"/>
        </p:nvSpPr>
        <p:spPr>
          <a:xfrm flipV="1">
            <a:off x="1366019" y="-2"/>
            <a:ext cx="16745000" cy="6039854"/>
          </a:xfrm>
          <a:prstGeom prst="round2SameRect">
            <a:avLst>
              <a:gd name="adj1" fmla="val 4610"/>
              <a:gd name="adj2" fmla="val 0"/>
            </a:avLst>
          </a:prstGeom>
          <a:gradFill flip="none" rotWithShape="1">
            <a:gsLst>
              <a:gs pos="0">
                <a:schemeClr val="accent1"/>
              </a:gs>
              <a:gs pos="99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Tree>
    <p:extLst>
      <p:ext uri="{BB962C8B-B14F-4D97-AF65-F5344CB8AC3E}">
        <p14:creationId xmlns:p14="http://schemas.microsoft.com/office/powerpoint/2010/main" val="419971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Title Slide">
    <p:bg>
      <p:bgPr>
        <a:gradFill>
          <a:gsLst>
            <a:gs pos="2000">
              <a:srgbClr val="2E3252"/>
            </a:gs>
            <a:gs pos="100000">
              <a:srgbClr val="161828"/>
            </a:gs>
          </a:gsLst>
          <a:path path="circle">
            <a:fillToRect l="50000" t="-80000" r="50000" b="180000"/>
          </a:path>
        </a:gra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ACF2CA-E67F-4DF1-802F-16B14D8F2770}"/>
              </a:ext>
            </a:extLst>
          </p:cNvPr>
          <p:cNvSpPr>
            <a:spLocks noGrp="1"/>
          </p:cNvSpPr>
          <p:nvPr>
            <p:ph type="pic" sz="quarter" idx="12"/>
          </p:nvPr>
        </p:nvSpPr>
        <p:spPr>
          <a:xfrm>
            <a:off x="10900453" y="0"/>
            <a:ext cx="8576585" cy="10972801"/>
          </a:xfrm>
          <a:custGeom>
            <a:avLst/>
            <a:gdLst>
              <a:gd name="connsiteX0" fmla="*/ 3760873 w 8576585"/>
              <a:gd name="connsiteY0" fmla="*/ 0 h 10972801"/>
              <a:gd name="connsiteX1" fmla="*/ 8576585 w 8576585"/>
              <a:gd name="connsiteY1" fmla="*/ 0 h 10972801"/>
              <a:gd name="connsiteX2" fmla="*/ 8576585 w 8576585"/>
              <a:gd name="connsiteY2" fmla="*/ 10972801 h 10972801"/>
              <a:gd name="connsiteX3" fmla="*/ 5753575 w 8576585"/>
              <a:gd name="connsiteY3" fmla="*/ 10972801 h 10972801"/>
              <a:gd name="connsiteX4" fmla="*/ 4027397 w 8576585"/>
              <a:gd name="connsiteY4" fmla="*/ 10972799 h 10972801"/>
              <a:gd name="connsiteX5" fmla="*/ 3760873 w 8576585"/>
              <a:gd name="connsiteY5" fmla="*/ 10972799 h 10972801"/>
              <a:gd name="connsiteX6" fmla="*/ 3494349 w 8576585"/>
              <a:gd name="connsiteY6" fmla="*/ 10972799 h 10972801"/>
              <a:gd name="connsiteX7" fmla="*/ 766853 w 8576585"/>
              <a:gd name="connsiteY7" fmla="*/ 10972799 h 10972801"/>
              <a:gd name="connsiteX8" fmla="*/ 730191 w 8576585"/>
              <a:gd name="connsiteY8" fmla="*/ 10951009 h 10972801"/>
              <a:gd name="connsiteX9" fmla="*/ 994739 w 8576585"/>
              <a:gd name="connsiteY9" fmla="*/ 10342959 h 10972801"/>
              <a:gd name="connsiteX10" fmla="*/ 1527603 w 8576585"/>
              <a:gd name="connsiteY10" fmla="*/ 10122945 h 10972801"/>
              <a:gd name="connsiteX11" fmla="*/ 1332993 w 8576585"/>
              <a:gd name="connsiteY11" fmla="*/ 9697115 h 10972801"/>
              <a:gd name="connsiteX12" fmla="*/ 118989 w 8576585"/>
              <a:gd name="connsiteY12" fmla="*/ 9391935 h 10972801"/>
              <a:gd name="connsiteX13" fmla="*/ 355303 w 8576585"/>
              <a:gd name="connsiteY13" fmla="*/ 8987393 h 10972801"/>
              <a:gd name="connsiteX14" fmla="*/ 1833421 w 8576585"/>
              <a:gd name="connsiteY14" fmla="*/ 8888033 h 10972801"/>
              <a:gd name="connsiteX15" fmla="*/ 1986331 w 8576585"/>
              <a:gd name="connsiteY15" fmla="*/ 8448007 h 10972801"/>
              <a:gd name="connsiteX16" fmla="*/ 739891 w 8576585"/>
              <a:gd name="connsiteY16" fmla="*/ 8167669 h 10972801"/>
              <a:gd name="connsiteX17" fmla="*/ 642585 w 8576585"/>
              <a:gd name="connsiteY17" fmla="*/ 7734740 h 10972801"/>
              <a:gd name="connsiteX18" fmla="*/ 1189351 w 8576585"/>
              <a:gd name="connsiteY18" fmla="*/ 7557309 h 10972801"/>
              <a:gd name="connsiteX19" fmla="*/ 1180083 w 8576585"/>
              <a:gd name="connsiteY19" fmla="*/ 6872429 h 10972801"/>
              <a:gd name="connsiteX20" fmla="*/ 415539 w 8576585"/>
              <a:gd name="connsiteY20" fmla="*/ 6822749 h 10972801"/>
              <a:gd name="connsiteX21" fmla="*/ 183859 w 8576585"/>
              <a:gd name="connsiteY21" fmla="*/ 6421758 h 10972801"/>
              <a:gd name="connsiteX22" fmla="*/ 2148507 w 8576585"/>
              <a:gd name="connsiteY22" fmla="*/ 6063348 h 10972801"/>
              <a:gd name="connsiteX23" fmla="*/ 2162407 w 8576585"/>
              <a:gd name="connsiteY23" fmla="*/ 5605579 h 10972801"/>
              <a:gd name="connsiteX24" fmla="*/ 790861 w 8576585"/>
              <a:gd name="connsiteY24" fmla="*/ 5424601 h 10972801"/>
              <a:gd name="connsiteX25" fmla="*/ 633319 w 8576585"/>
              <a:gd name="connsiteY25" fmla="*/ 4963283 h 10972801"/>
              <a:gd name="connsiteX26" fmla="*/ 1180083 w 8576585"/>
              <a:gd name="connsiteY26" fmla="*/ 4782304 h 10972801"/>
              <a:gd name="connsiteX27" fmla="*/ 1184717 w 8576585"/>
              <a:gd name="connsiteY27" fmla="*/ 4097426 h 10972801"/>
              <a:gd name="connsiteX28" fmla="*/ 582349 w 8576585"/>
              <a:gd name="connsiteY28" fmla="*/ 3930641 h 10972801"/>
              <a:gd name="connsiteX29" fmla="*/ 661121 w 8576585"/>
              <a:gd name="connsiteY29" fmla="*/ 3479969 h 10972801"/>
              <a:gd name="connsiteX30" fmla="*/ 1884391 w 8576585"/>
              <a:gd name="connsiteY30" fmla="*/ 3213823 h 10972801"/>
              <a:gd name="connsiteX31" fmla="*/ 1467367 w 8576585"/>
              <a:gd name="connsiteY31" fmla="*/ 2699277 h 10972801"/>
              <a:gd name="connsiteX32" fmla="*/ 387739 w 8576585"/>
              <a:gd name="connsiteY32" fmla="*/ 2670888 h 10972801"/>
              <a:gd name="connsiteX33" fmla="*/ 239463 w 8576585"/>
              <a:gd name="connsiteY33" fmla="*/ 2049883 h 10972801"/>
              <a:gd name="connsiteX34" fmla="*/ 874265 w 8576585"/>
              <a:gd name="connsiteY34" fmla="*/ 2007299 h 10972801"/>
              <a:gd name="connsiteX35" fmla="*/ 1462733 w 8576585"/>
              <a:gd name="connsiteY35" fmla="*/ 1897294 h 10972801"/>
              <a:gd name="connsiteX36" fmla="*/ 994739 w 8576585"/>
              <a:gd name="connsiteY36" fmla="*/ 1315322 h 10972801"/>
              <a:gd name="connsiteX37" fmla="*/ 633319 w 8576585"/>
              <a:gd name="connsiteY37" fmla="*/ 701414 h 10972801"/>
              <a:gd name="connsiteX38" fmla="*/ 1189351 w 8576585"/>
              <a:gd name="connsiteY38" fmla="*/ 616247 h 10972801"/>
              <a:gd name="connsiteX39" fmla="*/ 1754649 w 8576585"/>
              <a:gd name="connsiteY39" fmla="*/ 566568 h 10972801"/>
              <a:gd name="connsiteX40" fmla="*/ 1807293 w 8576585"/>
              <a:gd name="connsiteY40" fmla="*/ 8730 h 10972801"/>
              <a:gd name="connsiteX41" fmla="*/ 1790913 w 8576585"/>
              <a:gd name="connsiteY41" fmla="*/ 1 h 10972801"/>
              <a:gd name="connsiteX42" fmla="*/ 3494349 w 8576585"/>
              <a:gd name="connsiteY42" fmla="*/ 1 h 10972801"/>
              <a:gd name="connsiteX43" fmla="*/ 3760873 w 8576585"/>
              <a:gd name="connsiteY43" fmla="*/ 1 h 1097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6585" h="10972801">
                <a:moveTo>
                  <a:pt x="3760873" y="0"/>
                </a:moveTo>
                <a:lnTo>
                  <a:pt x="8576585" y="0"/>
                </a:lnTo>
                <a:lnTo>
                  <a:pt x="8576585" y="10972801"/>
                </a:lnTo>
                <a:lnTo>
                  <a:pt x="5753575" y="10972801"/>
                </a:lnTo>
                <a:lnTo>
                  <a:pt x="4027397" y="10972799"/>
                </a:lnTo>
                <a:lnTo>
                  <a:pt x="3760873" y="10972799"/>
                </a:lnTo>
                <a:lnTo>
                  <a:pt x="3494349" y="10972799"/>
                </a:lnTo>
                <a:lnTo>
                  <a:pt x="766853" y="10972799"/>
                </a:lnTo>
                <a:lnTo>
                  <a:pt x="730191" y="10951009"/>
                </a:lnTo>
                <a:cubicBezTo>
                  <a:pt x="456517" y="10759419"/>
                  <a:pt x="544701" y="10389535"/>
                  <a:pt x="994739" y="10342959"/>
                </a:cubicBezTo>
                <a:cubicBezTo>
                  <a:pt x="1277389" y="10318117"/>
                  <a:pt x="1439565" y="10303923"/>
                  <a:pt x="1527603" y="10122945"/>
                </a:cubicBezTo>
                <a:cubicBezTo>
                  <a:pt x="1620275" y="9920675"/>
                  <a:pt x="1485901" y="9753891"/>
                  <a:pt x="1332993" y="9697115"/>
                </a:cubicBezTo>
                <a:cubicBezTo>
                  <a:pt x="888165" y="9523233"/>
                  <a:pt x="253363" y="9810669"/>
                  <a:pt x="118989" y="9391935"/>
                </a:cubicBezTo>
                <a:cubicBezTo>
                  <a:pt x="63385" y="9210955"/>
                  <a:pt x="207027" y="9044171"/>
                  <a:pt x="355303" y="8987393"/>
                </a:cubicBezTo>
                <a:cubicBezTo>
                  <a:pt x="675021" y="8873837"/>
                  <a:pt x="1560039" y="9051269"/>
                  <a:pt x="1833421" y="8888033"/>
                </a:cubicBezTo>
                <a:cubicBezTo>
                  <a:pt x="1972431" y="8806415"/>
                  <a:pt x="2097535" y="8636083"/>
                  <a:pt x="1986331" y="8448007"/>
                </a:cubicBezTo>
                <a:cubicBezTo>
                  <a:pt x="1773185" y="8093148"/>
                  <a:pt x="1073511" y="8384133"/>
                  <a:pt x="739891" y="8167669"/>
                </a:cubicBezTo>
                <a:cubicBezTo>
                  <a:pt x="596251" y="8075405"/>
                  <a:pt x="517479" y="7897975"/>
                  <a:pt x="642585" y="7734740"/>
                </a:cubicBezTo>
                <a:cubicBezTo>
                  <a:pt x="767693" y="7571504"/>
                  <a:pt x="906701" y="7596344"/>
                  <a:pt x="1189351" y="7557309"/>
                </a:cubicBezTo>
                <a:cubicBezTo>
                  <a:pt x="1750017" y="7486338"/>
                  <a:pt x="1634177" y="6918562"/>
                  <a:pt x="1180083" y="6872429"/>
                </a:cubicBezTo>
                <a:cubicBezTo>
                  <a:pt x="934501" y="6847589"/>
                  <a:pt x="633319" y="6911465"/>
                  <a:pt x="415539" y="6822749"/>
                </a:cubicBezTo>
                <a:cubicBezTo>
                  <a:pt x="271897" y="6765971"/>
                  <a:pt x="114355" y="6620479"/>
                  <a:pt x="183859" y="6421758"/>
                </a:cubicBezTo>
                <a:cubicBezTo>
                  <a:pt x="359935" y="5910759"/>
                  <a:pt x="1777817" y="6382723"/>
                  <a:pt x="2148507" y="6063348"/>
                </a:cubicBezTo>
                <a:cubicBezTo>
                  <a:pt x="2282881" y="5942696"/>
                  <a:pt x="2310681" y="5740426"/>
                  <a:pt x="2162407" y="5605579"/>
                </a:cubicBezTo>
                <a:cubicBezTo>
                  <a:pt x="1865857" y="5332338"/>
                  <a:pt x="1193985" y="5598483"/>
                  <a:pt x="790861" y="5424601"/>
                </a:cubicBezTo>
                <a:cubicBezTo>
                  <a:pt x="614785" y="5350080"/>
                  <a:pt x="508213" y="5162004"/>
                  <a:pt x="633319" y="4963283"/>
                </a:cubicBezTo>
                <a:cubicBezTo>
                  <a:pt x="725991" y="4814242"/>
                  <a:pt x="911335" y="4807144"/>
                  <a:pt x="1180083" y="4782304"/>
                </a:cubicBezTo>
                <a:cubicBezTo>
                  <a:pt x="1685145" y="4729075"/>
                  <a:pt x="1712949" y="4157752"/>
                  <a:pt x="1184717" y="4097426"/>
                </a:cubicBezTo>
                <a:cubicBezTo>
                  <a:pt x="878899" y="4061939"/>
                  <a:pt x="725991" y="4097426"/>
                  <a:pt x="582349" y="3930641"/>
                </a:cubicBezTo>
                <a:cubicBezTo>
                  <a:pt x="457241" y="3778051"/>
                  <a:pt x="494311" y="3589975"/>
                  <a:pt x="661121" y="3479969"/>
                </a:cubicBezTo>
                <a:cubicBezTo>
                  <a:pt x="985473" y="3263505"/>
                  <a:pt x="1689779" y="3565135"/>
                  <a:pt x="1884391" y="3213823"/>
                </a:cubicBezTo>
                <a:cubicBezTo>
                  <a:pt x="2083635" y="2937033"/>
                  <a:pt x="1791717" y="2717020"/>
                  <a:pt x="1467367" y="2699277"/>
                </a:cubicBezTo>
                <a:cubicBezTo>
                  <a:pt x="1226419" y="2685082"/>
                  <a:pt x="536013" y="2752506"/>
                  <a:pt x="387739" y="2670888"/>
                </a:cubicBezTo>
                <a:cubicBezTo>
                  <a:pt x="-75623" y="2653146"/>
                  <a:pt x="-121959" y="2191827"/>
                  <a:pt x="239463" y="2049883"/>
                </a:cubicBezTo>
                <a:cubicBezTo>
                  <a:pt x="387739" y="1989556"/>
                  <a:pt x="693555" y="2007299"/>
                  <a:pt x="874265" y="2007299"/>
                </a:cubicBezTo>
                <a:cubicBezTo>
                  <a:pt x="1263487" y="2007299"/>
                  <a:pt x="1193985" y="2017945"/>
                  <a:pt x="1462733" y="1897294"/>
                </a:cubicBezTo>
                <a:cubicBezTo>
                  <a:pt x="1661977" y="1535336"/>
                  <a:pt x="1518337" y="1340163"/>
                  <a:pt x="994739" y="1315322"/>
                </a:cubicBezTo>
                <a:cubicBezTo>
                  <a:pt x="466509" y="1294031"/>
                  <a:pt x="410905" y="985302"/>
                  <a:pt x="633319" y="701414"/>
                </a:cubicBezTo>
                <a:cubicBezTo>
                  <a:pt x="874265" y="612700"/>
                  <a:pt x="864999" y="612700"/>
                  <a:pt x="1189351" y="616247"/>
                </a:cubicBezTo>
                <a:cubicBezTo>
                  <a:pt x="1374695" y="616247"/>
                  <a:pt x="1597109" y="641088"/>
                  <a:pt x="1754649" y="566568"/>
                </a:cubicBezTo>
                <a:cubicBezTo>
                  <a:pt x="2026295" y="439261"/>
                  <a:pt x="2053155" y="159808"/>
                  <a:pt x="1807293" y="8730"/>
                </a:cubicBezTo>
                <a:lnTo>
                  <a:pt x="1790913" y="1"/>
                </a:lnTo>
                <a:lnTo>
                  <a:pt x="3494349" y="1"/>
                </a:lnTo>
                <a:lnTo>
                  <a:pt x="3760873" y="1"/>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7" name="Picture Placeholder 6">
            <a:extLst>
              <a:ext uri="{FF2B5EF4-FFF2-40B4-BE49-F238E27FC236}">
                <a16:creationId xmlns:a16="http://schemas.microsoft.com/office/drawing/2014/main" id="{7849747D-ED2C-4026-BA8A-5BEAC016C1F1}"/>
              </a:ext>
            </a:extLst>
          </p:cNvPr>
          <p:cNvSpPr>
            <a:spLocks noGrp="1"/>
          </p:cNvSpPr>
          <p:nvPr userDrawn="1">
            <p:ph type="pic" sz="quarter" idx="11"/>
          </p:nvPr>
        </p:nvSpPr>
        <p:spPr>
          <a:xfrm>
            <a:off x="8056500" y="2477729"/>
            <a:ext cx="8633973" cy="6017342"/>
          </a:xfrm>
          <a:custGeom>
            <a:avLst/>
            <a:gdLst>
              <a:gd name="connsiteX0" fmla="*/ 501484 w 8633973"/>
              <a:gd name="connsiteY0" fmla="*/ 0 h 6017342"/>
              <a:gd name="connsiteX1" fmla="*/ 8132488 w 8633973"/>
              <a:gd name="connsiteY1" fmla="*/ 0 h 6017342"/>
              <a:gd name="connsiteX2" fmla="*/ 8633973 w 8633973"/>
              <a:gd name="connsiteY2" fmla="*/ 501485 h 6017342"/>
              <a:gd name="connsiteX3" fmla="*/ 8633973 w 8633973"/>
              <a:gd name="connsiteY3" fmla="*/ 5515857 h 6017342"/>
              <a:gd name="connsiteX4" fmla="*/ 8132488 w 8633973"/>
              <a:gd name="connsiteY4" fmla="*/ 6017342 h 6017342"/>
              <a:gd name="connsiteX5" fmla="*/ 501484 w 8633973"/>
              <a:gd name="connsiteY5" fmla="*/ 6017342 h 6017342"/>
              <a:gd name="connsiteX6" fmla="*/ 0 w 8633973"/>
              <a:gd name="connsiteY6" fmla="*/ 5515857 h 6017342"/>
              <a:gd name="connsiteX7" fmla="*/ 0 w 8633973"/>
              <a:gd name="connsiteY7" fmla="*/ 501485 h 6017342"/>
              <a:gd name="connsiteX8" fmla="*/ 501484 w 8633973"/>
              <a:gd name="connsiteY8" fmla="*/ 0 h 60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3973" h="6017342">
                <a:moveTo>
                  <a:pt x="501484" y="0"/>
                </a:moveTo>
                <a:lnTo>
                  <a:pt x="8132488" y="0"/>
                </a:lnTo>
                <a:cubicBezTo>
                  <a:pt x="8409451" y="0"/>
                  <a:pt x="8633973" y="224522"/>
                  <a:pt x="8633973" y="501485"/>
                </a:cubicBezTo>
                <a:lnTo>
                  <a:pt x="8633973" y="5515857"/>
                </a:lnTo>
                <a:cubicBezTo>
                  <a:pt x="8633973" y="5792820"/>
                  <a:pt x="8409451" y="6017342"/>
                  <a:pt x="8132488" y="6017342"/>
                </a:cubicBezTo>
                <a:lnTo>
                  <a:pt x="501484" y="6017342"/>
                </a:lnTo>
                <a:cubicBezTo>
                  <a:pt x="224521" y="6017342"/>
                  <a:pt x="0" y="5792820"/>
                  <a:pt x="0" y="5515857"/>
                </a:cubicBezTo>
                <a:lnTo>
                  <a:pt x="0" y="501485"/>
                </a:lnTo>
                <a:cubicBezTo>
                  <a:pt x="0" y="224522"/>
                  <a:pt x="224521" y="0"/>
                  <a:pt x="501484" y="0"/>
                </a:cubicBezTo>
                <a:close/>
              </a:path>
            </a:pathLst>
          </a:custGeom>
          <a:solidFill>
            <a:schemeClr val="bg1">
              <a:lumMod val="95000"/>
            </a:schemeClr>
          </a:solidFill>
          <a:effectLst>
            <a:outerShdw blurRad="1270000" dist="2362200" dir="2700000" sx="90000" sy="90000" algn="tl" rotWithShape="0">
              <a:schemeClr val="tx1">
                <a:lumMod val="95000"/>
                <a:lumOff val="5000"/>
                <a:alpha val="40000"/>
              </a:schemeClr>
            </a:outerShdw>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05893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A86175-65F3-4120-988A-5B321D651E40}"/>
              </a:ext>
            </a:extLst>
          </p:cNvPr>
          <p:cNvSpPr>
            <a:spLocks noGrp="1"/>
          </p:cNvSpPr>
          <p:nvPr>
            <p:ph type="pic" sz="quarter" idx="10"/>
          </p:nvPr>
        </p:nvSpPr>
        <p:spPr>
          <a:xfrm>
            <a:off x="8752986" y="2193496"/>
            <a:ext cx="3900029" cy="6585808"/>
          </a:xfrm>
          <a:prstGeom prst="round2SameRect">
            <a:avLst>
              <a:gd name="adj1" fmla="val 1036"/>
              <a:gd name="adj2" fmla="val 0"/>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5" name="Picture Placeholder 4">
            <a:extLst>
              <a:ext uri="{FF2B5EF4-FFF2-40B4-BE49-F238E27FC236}">
                <a16:creationId xmlns:a16="http://schemas.microsoft.com/office/drawing/2014/main" id="{D2E90B60-55C5-4104-B062-CFD99C7B7232}"/>
              </a:ext>
            </a:extLst>
          </p:cNvPr>
          <p:cNvSpPr>
            <a:spLocks noGrp="1"/>
          </p:cNvSpPr>
          <p:nvPr>
            <p:ph type="pic" sz="quarter" idx="11"/>
          </p:nvPr>
        </p:nvSpPr>
        <p:spPr>
          <a:xfrm>
            <a:off x="13201422" y="2193496"/>
            <a:ext cx="3900029" cy="6585808"/>
          </a:xfrm>
          <a:prstGeom prst="round2SameRect">
            <a:avLst>
              <a:gd name="adj1" fmla="val 1036"/>
              <a:gd name="adj2" fmla="val 0"/>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4893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7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A86175-65F3-4120-988A-5B321D651E40}"/>
              </a:ext>
            </a:extLst>
          </p:cNvPr>
          <p:cNvSpPr>
            <a:spLocks noGrp="1"/>
          </p:cNvSpPr>
          <p:nvPr>
            <p:ph type="pic" sz="quarter" idx="10"/>
          </p:nvPr>
        </p:nvSpPr>
        <p:spPr>
          <a:xfrm>
            <a:off x="8752986" y="2193496"/>
            <a:ext cx="3900029" cy="6585808"/>
          </a:xfrm>
          <a:prstGeom prst="round2SameRect">
            <a:avLst>
              <a:gd name="adj1" fmla="val 1036"/>
              <a:gd name="adj2" fmla="val 0"/>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5" name="Picture Placeholder 4">
            <a:extLst>
              <a:ext uri="{FF2B5EF4-FFF2-40B4-BE49-F238E27FC236}">
                <a16:creationId xmlns:a16="http://schemas.microsoft.com/office/drawing/2014/main" id="{D2E90B60-55C5-4104-B062-CFD99C7B7232}"/>
              </a:ext>
            </a:extLst>
          </p:cNvPr>
          <p:cNvSpPr>
            <a:spLocks noGrp="1"/>
          </p:cNvSpPr>
          <p:nvPr>
            <p:ph type="pic" sz="quarter" idx="11"/>
          </p:nvPr>
        </p:nvSpPr>
        <p:spPr>
          <a:xfrm>
            <a:off x="13201422" y="2193496"/>
            <a:ext cx="3900029" cy="6585808"/>
          </a:xfrm>
          <a:prstGeom prst="round2SameRect">
            <a:avLst>
              <a:gd name="adj1" fmla="val 1036"/>
              <a:gd name="adj2" fmla="val 0"/>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40361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38ED0-CFFC-47D4-BAB0-96D518397208}"/>
              </a:ext>
            </a:extLst>
          </p:cNvPr>
          <p:cNvSpPr/>
          <p:nvPr/>
        </p:nvSpPr>
        <p:spPr>
          <a:xfrm rot="5400000" flipH="1">
            <a:off x="-2083832" y="2103157"/>
            <a:ext cx="10972800" cy="6766484"/>
          </a:xfrm>
          <a:custGeom>
            <a:avLst/>
            <a:gdLst>
              <a:gd name="connsiteX0" fmla="*/ 0 w 19477038"/>
              <a:gd name="connsiteY0" fmla="*/ 0 h 8229600"/>
              <a:gd name="connsiteX1" fmla="*/ 19477038 w 19477038"/>
              <a:gd name="connsiteY1" fmla="*/ 0 h 8229600"/>
              <a:gd name="connsiteX2" fmla="*/ 19477038 w 19477038"/>
              <a:gd name="connsiteY2" fmla="*/ 8229600 h 8229600"/>
              <a:gd name="connsiteX3" fmla="*/ 0 w 19477038"/>
              <a:gd name="connsiteY3" fmla="*/ 8229600 h 8229600"/>
              <a:gd name="connsiteX4" fmla="*/ 0 w 19477038"/>
              <a:gd name="connsiteY4" fmla="*/ 0 h 8229600"/>
              <a:gd name="connsiteX0" fmla="*/ 0 w 19477038"/>
              <a:gd name="connsiteY0" fmla="*/ 550606 h 8780206"/>
              <a:gd name="connsiteX1" fmla="*/ 19477038 w 19477038"/>
              <a:gd name="connsiteY1" fmla="*/ 550606 h 8780206"/>
              <a:gd name="connsiteX2" fmla="*/ 19477038 w 19477038"/>
              <a:gd name="connsiteY2" fmla="*/ 8780206 h 8780206"/>
              <a:gd name="connsiteX3" fmla="*/ 0 w 19477038"/>
              <a:gd name="connsiteY3" fmla="*/ 8780206 h 8780206"/>
              <a:gd name="connsiteX4" fmla="*/ 0 w 19477038"/>
              <a:gd name="connsiteY4" fmla="*/ 550606 h 8780206"/>
              <a:gd name="connsiteX0" fmla="*/ 0 w 19477038"/>
              <a:gd name="connsiteY0" fmla="*/ 284740 h 8514340"/>
              <a:gd name="connsiteX1" fmla="*/ 19477038 w 19477038"/>
              <a:gd name="connsiteY1" fmla="*/ 284740 h 8514340"/>
              <a:gd name="connsiteX2" fmla="*/ 19477038 w 19477038"/>
              <a:gd name="connsiteY2" fmla="*/ 8514340 h 8514340"/>
              <a:gd name="connsiteX3" fmla="*/ 0 w 19477038"/>
              <a:gd name="connsiteY3" fmla="*/ 8514340 h 8514340"/>
              <a:gd name="connsiteX4" fmla="*/ 0 w 19477038"/>
              <a:gd name="connsiteY4" fmla="*/ 284740 h 8514340"/>
              <a:gd name="connsiteX0" fmla="*/ 0 w 19477038"/>
              <a:gd name="connsiteY0" fmla="*/ 422999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038" h="8652599">
                <a:moveTo>
                  <a:pt x="0" y="422999"/>
                </a:moveTo>
                <a:cubicBezTo>
                  <a:pt x="7406746" y="-1199323"/>
                  <a:pt x="12276770" y="2517270"/>
                  <a:pt x="19477038" y="422999"/>
                </a:cubicBezTo>
                <a:lnTo>
                  <a:pt x="19477038" y="8652599"/>
                </a:lnTo>
                <a:lnTo>
                  <a:pt x="0" y="8652599"/>
                </a:lnTo>
                <a:lnTo>
                  <a:pt x="0" y="422999"/>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4" name="Rectangle 2">
            <a:extLst>
              <a:ext uri="{FF2B5EF4-FFF2-40B4-BE49-F238E27FC236}">
                <a16:creationId xmlns:a16="http://schemas.microsoft.com/office/drawing/2014/main" id="{2B29272B-FB29-436F-9298-ED14E42C75F9}"/>
              </a:ext>
            </a:extLst>
          </p:cNvPr>
          <p:cNvSpPr/>
          <p:nvPr/>
        </p:nvSpPr>
        <p:spPr>
          <a:xfrm rot="5400000">
            <a:off x="-2103158" y="2103157"/>
            <a:ext cx="10972800" cy="6766484"/>
          </a:xfrm>
          <a:custGeom>
            <a:avLst/>
            <a:gdLst>
              <a:gd name="connsiteX0" fmla="*/ 0 w 19477038"/>
              <a:gd name="connsiteY0" fmla="*/ 0 h 8229600"/>
              <a:gd name="connsiteX1" fmla="*/ 19477038 w 19477038"/>
              <a:gd name="connsiteY1" fmla="*/ 0 h 8229600"/>
              <a:gd name="connsiteX2" fmla="*/ 19477038 w 19477038"/>
              <a:gd name="connsiteY2" fmla="*/ 8229600 h 8229600"/>
              <a:gd name="connsiteX3" fmla="*/ 0 w 19477038"/>
              <a:gd name="connsiteY3" fmla="*/ 8229600 h 8229600"/>
              <a:gd name="connsiteX4" fmla="*/ 0 w 19477038"/>
              <a:gd name="connsiteY4" fmla="*/ 0 h 8229600"/>
              <a:gd name="connsiteX0" fmla="*/ 0 w 19477038"/>
              <a:gd name="connsiteY0" fmla="*/ 550606 h 8780206"/>
              <a:gd name="connsiteX1" fmla="*/ 19477038 w 19477038"/>
              <a:gd name="connsiteY1" fmla="*/ 550606 h 8780206"/>
              <a:gd name="connsiteX2" fmla="*/ 19477038 w 19477038"/>
              <a:gd name="connsiteY2" fmla="*/ 8780206 h 8780206"/>
              <a:gd name="connsiteX3" fmla="*/ 0 w 19477038"/>
              <a:gd name="connsiteY3" fmla="*/ 8780206 h 8780206"/>
              <a:gd name="connsiteX4" fmla="*/ 0 w 19477038"/>
              <a:gd name="connsiteY4" fmla="*/ 550606 h 8780206"/>
              <a:gd name="connsiteX0" fmla="*/ 0 w 19477038"/>
              <a:gd name="connsiteY0" fmla="*/ 284740 h 8514340"/>
              <a:gd name="connsiteX1" fmla="*/ 19477038 w 19477038"/>
              <a:gd name="connsiteY1" fmla="*/ 284740 h 8514340"/>
              <a:gd name="connsiteX2" fmla="*/ 19477038 w 19477038"/>
              <a:gd name="connsiteY2" fmla="*/ 8514340 h 8514340"/>
              <a:gd name="connsiteX3" fmla="*/ 0 w 19477038"/>
              <a:gd name="connsiteY3" fmla="*/ 8514340 h 8514340"/>
              <a:gd name="connsiteX4" fmla="*/ 0 w 19477038"/>
              <a:gd name="connsiteY4" fmla="*/ 284740 h 8514340"/>
              <a:gd name="connsiteX0" fmla="*/ 0 w 19477038"/>
              <a:gd name="connsiteY0" fmla="*/ 422999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038" h="8652599">
                <a:moveTo>
                  <a:pt x="0" y="422999"/>
                </a:moveTo>
                <a:cubicBezTo>
                  <a:pt x="7406746" y="-1199323"/>
                  <a:pt x="12276770" y="2517270"/>
                  <a:pt x="19477038" y="422999"/>
                </a:cubicBezTo>
                <a:lnTo>
                  <a:pt x="19477038" y="8652599"/>
                </a:lnTo>
                <a:lnTo>
                  <a:pt x="0" y="8652599"/>
                </a:lnTo>
                <a:lnTo>
                  <a:pt x="0" y="422999"/>
                </a:lnTo>
                <a:close/>
              </a:path>
            </a:pathLst>
          </a:custGeom>
          <a:gradFill flip="none" rotWithShape="1">
            <a:gsLst>
              <a:gs pos="2000">
                <a:schemeClr val="accent1"/>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8" name="Picture Placeholder 3">
            <a:extLst>
              <a:ext uri="{FF2B5EF4-FFF2-40B4-BE49-F238E27FC236}">
                <a16:creationId xmlns:a16="http://schemas.microsoft.com/office/drawing/2014/main" id="{F673CF85-63C4-4460-B576-B4FE7421D458}"/>
              </a:ext>
            </a:extLst>
          </p:cNvPr>
          <p:cNvSpPr>
            <a:spLocks noGrp="1"/>
          </p:cNvSpPr>
          <p:nvPr userDrawn="1">
            <p:ph type="pic" sz="quarter" idx="10"/>
          </p:nvPr>
        </p:nvSpPr>
        <p:spPr>
          <a:xfrm>
            <a:off x="2026507" y="1705232"/>
            <a:ext cx="6453653" cy="7562336"/>
          </a:xfrm>
          <a:prstGeom prst="roundRect">
            <a:avLst>
              <a:gd name="adj" fmla="val 2061"/>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
        <p:nvSpPr>
          <p:cNvPr id="7" name="Freeform: Shape 6">
            <a:extLst>
              <a:ext uri="{FF2B5EF4-FFF2-40B4-BE49-F238E27FC236}">
                <a16:creationId xmlns:a16="http://schemas.microsoft.com/office/drawing/2014/main" id="{5D873C3D-BCBF-449D-9440-158CA473BDAC}"/>
              </a:ext>
            </a:extLst>
          </p:cNvPr>
          <p:cNvSpPr/>
          <p:nvPr userDrawn="1"/>
        </p:nvSpPr>
        <p:spPr>
          <a:xfrm>
            <a:off x="1" y="9226102"/>
            <a:ext cx="1807516" cy="1746697"/>
          </a:xfrm>
          <a:custGeom>
            <a:avLst/>
            <a:gdLst>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16138"/>
              <a:gd name="connsiteY0" fmla="*/ 0 h 3981450"/>
              <a:gd name="connsiteX1" fmla="*/ 3238500 w 3816138"/>
              <a:gd name="connsiteY1" fmla="*/ 1809750 h 3981450"/>
              <a:gd name="connsiteX2" fmla="*/ 3657600 w 3816138"/>
              <a:gd name="connsiteY2" fmla="*/ 3981450 h 3981450"/>
              <a:gd name="connsiteX3" fmla="*/ 38100 w 3816138"/>
              <a:gd name="connsiteY3" fmla="*/ 3962400 h 3981450"/>
              <a:gd name="connsiteX4" fmla="*/ 0 w 3816138"/>
              <a:gd name="connsiteY4" fmla="*/ 0 h 3981450"/>
              <a:gd name="connsiteX0" fmla="*/ 0 w 3876554"/>
              <a:gd name="connsiteY0" fmla="*/ 0 h 3981450"/>
              <a:gd name="connsiteX1" fmla="*/ 3409950 w 3876554"/>
              <a:gd name="connsiteY1" fmla="*/ 2076450 h 3981450"/>
              <a:gd name="connsiteX2" fmla="*/ 3657600 w 3876554"/>
              <a:gd name="connsiteY2" fmla="*/ 3981450 h 3981450"/>
              <a:gd name="connsiteX3" fmla="*/ 38100 w 3876554"/>
              <a:gd name="connsiteY3" fmla="*/ 3962400 h 3981450"/>
              <a:gd name="connsiteX4" fmla="*/ 0 w 3876554"/>
              <a:gd name="connsiteY4" fmla="*/ 0 h 3981450"/>
              <a:gd name="connsiteX0" fmla="*/ 0 w 3916378"/>
              <a:gd name="connsiteY0" fmla="*/ 0 h 3981450"/>
              <a:gd name="connsiteX1" fmla="*/ 3409950 w 3916378"/>
              <a:gd name="connsiteY1" fmla="*/ 2076450 h 3981450"/>
              <a:gd name="connsiteX2" fmla="*/ 3657600 w 3916378"/>
              <a:gd name="connsiteY2" fmla="*/ 3981450 h 3981450"/>
              <a:gd name="connsiteX3" fmla="*/ 38100 w 3916378"/>
              <a:gd name="connsiteY3" fmla="*/ 3962400 h 3981450"/>
              <a:gd name="connsiteX4" fmla="*/ 0 w 3916378"/>
              <a:gd name="connsiteY4" fmla="*/ 0 h 3981450"/>
              <a:gd name="connsiteX0" fmla="*/ 0 w 3873335"/>
              <a:gd name="connsiteY0" fmla="*/ 0 h 3981450"/>
              <a:gd name="connsiteX1" fmla="*/ 3409950 w 3873335"/>
              <a:gd name="connsiteY1" fmla="*/ 2076450 h 3981450"/>
              <a:gd name="connsiteX2" fmla="*/ 3657600 w 3873335"/>
              <a:gd name="connsiteY2" fmla="*/ 3981450 h 3981450"/>
              <a:gd name="connsiteX3" fmla="*/ 38100 w 3873335"/>
              <a:gd name="connsiteY3" fmla="*/ 3962400 h 3981450"/>
              <a:gd name="connsiteX4" fmla="*/ 0 w 3873335"/>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38100 w 3786126"/>
              <a:gd name="connsiteY3" fmla="*/ 396240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3786126"/>
              <a:gd name="connsiteY0" fmla="*/ 0 h 3981450"/>
              <a:gd name="connsiteX1" fmla="*/ 3409950 w 3786126"/>
              <a:gd name="connsiteY1" fmla="*/ 2076450 h 3981450"/>
              <a:gd name="connsiteX2" fmla="*/ 3657600 w 3786126"/>
              <a:gd name="connsiteY2" fmla="*/ 3981450 h 3981450"/>
              <a:gd name="connsiteX3" fmla="*/ 0 w 3786126"/>
              <a:gd name="connsiteY3" fmla="*/ 3981450 h 3981450"/>
              <a:gd name="connsiteX4" fmla="*/ 0 w 3786126"/>
              <a:gd name="connsiteY4" fmla="*/ 0 h 3981450"/>
              <a:gd name="connsiteX0" fmla="*/ 0 w 4032226"/>
              <a:gd name="connsiteY0" fmla="*/ 0 h 4003693"/>
              <a:gd name="connsiteX1" fmla="*/ 3409950 w 4032226"/>
              <a:gd name="connsiteY1" fmla="*/ 2076450 h 4003693"/>
              <a:gd name="connsiteX2" fmla="*/ 3943350 w 4032226"/>
              <a:gd name="connsiteY2" fmla="*/ 4003693 h 4003693"/>
              <a:gd name="connsiteX3" fmla="*/ 0 w 4032226"/>
              <a:gd name="connsiteY3" fmla="*/ 3981450 h 4003693"/>
              <a:gd name="connsiteX4" fmla="*/ 0 w 4032226"/>
              <a:gd name="connsiteY4" fmla="*/ 0 h 4003693"/>
              <a:gd name="connsiteX0" fmla="*/ 0 w 3948509"/>
              <a:gd name="connsiteY0" fmla="*/ 0 h 4003693"/>
              <a:gd name="connsiteX1" fmla="*/ 3409950 w 3948509"/>
              <a:gd name="connsiteY1" fmla="*/ 2076450 h 4003693"/>
              <a:gd name="connsiteX2" fmla="*/ 3943350 w 3948509"/>
              <a:gd name="connsiteY2" fmla="*/ 4003693 h 4003693"/>
              <a:gd name="connsiteX3" fmla="*/ 0 w 3948509"/>
              <a:gd name="connsiteY3" fmla="*/ 3981450 h 4003693"/>
              <a:gd name="connsiteX4" fmla="*/ 0 w 3948509"/>
              <a:gd name="connsiteY4" fmla="*/ 0 h 4003693"/>
              <a:gd name="connsiteX0" fmla="*/ 0 w 3943350"/>
              <a:gd name="connsiteY0" fmla="*/ 0 h 4003693"/>
              <a:gd name="connsiteX1" fmla="*/ 3333750 w 3943350"/>
              <a:gd name="connsiteY1" fmla="*/ 1942994 h 4003693"/>
              <a:gd name="connsiteX2" fmla="*/ 3943350 w 3943350"/>
              <a:gd name="connsiteY2" fmla="*/ 4003693 h 4003693"/>
              <a:gd name="connsiteX3" fmla="*/ 0 w 3943350"/>
              <a:gd name="connsiteY3" fmla="*/ 3981450 h 4003693"/>
              <a:gd name="connsiteX4" fmla="*/ 0 w 3943350"/>
              <a:gd name="connsiteY4" fmla="*/ 0 h 4003693"/>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333750 w 4152900"/>
              <a:gd name="connsiteY1" fmla="*/ 1942994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 name="connsiteX0" fmla="*/ 0 w 4152900"/>
              <a:gd name="connsiteY0" fmla="*/ 0 h 3981450"/>
              <a:gd name="connsiteX1" fmla="*/ 3200400 w 4152900"/>
              <a:gd name="connsiteY1" fmla="*/ 1720566 h 3981450"/>
              <a:gd name="connsiteX2" fmla="*/ 4152900 w 4152900"/>
              <a:gd name="connsiteY2" fmla="*/ 3981450 h 3981450"/>
              <a:gd name="connsiteX3" fmla="*/ 0 w 4152900"/>
              <a:gd name="connsiteY3" fmla="*/ 3981450 h 3981450"/>
              <a:gd name="connsiteX4" fmla="*/ 0 w 4152900"/>
              <a:gd name="connsiteY4" fmla="*/ 0 h 398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900" h="3981450">
                <a:moveTo>
                  <a:pt x="0" y="0"/>
                </a:moveTo>
                <a:cubicBezTo>
                  <a:pt x="762000" y="1189072"/>
                  <a:pt x="2584450" y="1190447"/>
                  <a:pt x="3200400" y="1720566"/>
                </a:cubicBezTo>
                <a:cubicBezTo>
                  <a:pt x="3816350" y="2250685"/>
                  <a:pt x="3971925" y="2641175"/>
                  <a:pt x="4152900" y="3981450"/>
                </a:cubicBezTo>
                <a:lnTo>
                  <a:pt x="0" y="3981450"/>
                </a:lnTo>
                <a:lnTo>
                  <a:pt x="0" y="0"/>
                </a:lnTo>
                <a:close/>
              </a:path>
            </a:pathLst>
          </a:custGeom>
          <a:gradFill flip="none" rotWithShape="1">
            <a:gsLst>
              <a:gs pos="100000">
                <a:schemeClr val="accent1">
                  <a:alpha val="4000"/>
                </a:schemeClr>
              </a:gs>
              <a:gs pos="0">
                <a:srgbClr val="181B2C">
                  <a:alpha val="3000"/>
                </a:srgbClr>
              </a:gs>
              <a:gs pos="55000">
                <a:schemeClr val="accent5">
                  <a:alpha val="33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Tree>
    <p:extLst>
      <p:ext uri="{BB962C8B-B14F-4D97-AF65-F5344CB8AC3E}">
        <p14:creationId xmlns:p14="http://schemas.microsoft.com/office/powerpoint/2010/main" val="301962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solidFill>
          <a:schemeClr val="bg1"/>
        </a:solid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2FF705F1-C7F1-4709-B121-2F6F8E33A2C2}"/>
              </a:ext>
            </a:extLst>
          </p:cNvPr>
          <p:cNvSpPr>
            <a:spLocks noGrp="1"/>
          </p:cNvSpPr>
          <p:nvPr>
            <p:ph type="pic" sz="quarter" idx="10"/>
          </p:nvPr>
        </p:nvSpPr>
        <p:spPr>
          <a:xfrm>
            <a:off x="0" y="0"/>
            <a:ext cx="19477038" cy="10972800"/>
          </a:xfrm>
          <a:prstGeom prst="rect">
            <a:avLst/>
          </a:prstGeom>
          <a:solidFill>
            <a:schemeClr val="bg1">
              <a:lumMod val="95000"/>
              <a:alpha val="30000"/>
            </a:schemeClr>
          </a:solidFill>
        </p:spPr>
        <p:txBody>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41104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8_Title Slid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38ED0-CFFC-47D4-BAB0-96D518397208}"/>
              </a:ext>
            </a:extLst>
          </p:cNvPr>
          <p:cNvSpPr/>
          <p:nvPr/>
        </p:nvSpPr>
        <p:spPr>
          <a:xfrm rot="5400000" flipH="1">
            <a:off x="-2083832" y="2103157"/>
            <a:ext cx="10972800" cy="6766484"/>
          </a:xfrm>
          <a:custGeom>
            <a:avLst/>
            <a:gdLst>
              <a:gd name="connsiteX0" fmla="*/ 0 w 19477038"/>
              <a:gd name="connsiteY0" fmla="*/ 0 h 8229600"/>
              <a:gd name="connsiteX1" fmla="*/ 19477038 w 19477038"/>
              <a:gd name="connsiteY1" fmla="*/ 0 h 8229600"/>
              <a:gd name="connsiteX2" fmla="*/ 19477038 w 19477038"/>
              <a:gd name="connsiteY2" fmla="*/ 8229600 h 8229600"/>
              <a:gd name="connsiteX3" fmla="*/ 0 w 19477038"/>
              <a:gd name="connsiteY3" fmla="*/ 8229600 h 8229600"/>
              <a:gd name="connsiteX4" fmla="*/ 0 w 19477038"/>
              <a:gd name="connsiteY4" fmla="*/ 0 h 8229600"/>
              <a:gd name="connsiteX0" fmla="*/ 0 w 19477038"/>
              <a:gd name="connsiteY0" fmla="*/ 550606 h 8780206"/>
              <a:gd name="connsiteX1" fmla="*/ 19477038 w 19477038"/>
              <a:gd name="connsiteY1" fmla="*/ 550606 h 8780206"/>
              <a:gd name="connsiteX2" fmla="*/ 19477038 w 19477038"/>
              <a:gd name="connsiteY2" fmla="*/ 8780206 h 8780206"/>
              <a:gd name="connsiteX3" fmla="*/ 0 w 19477038"/>
              <a:gd name="connsiteY3" fmla="*/ 8780206 h 8780206"/>
              <a:gd name="connsiteX4" fmla="*/ 0 w 19477038"/>
              <a:gd name="connsiteY4" fmla="*/ 550606 h 8780206"/>
              <a:gd name="connsiteX0" fmla="*/ 0 w 19477038"/>
              <a:gd name="connsiteY0" fmla="*/ 284740 h 8514340"/>
              <a:gd name="connsiteX1" fmla="*/ 19477038 w 19477038"/>
              <a:gd name="connsiteY1" fmla="*/ 284740 h 8514340"/>
              <a:gd name="connsiteX2" fmla="*/ 19477038 w 19477038"/>
              <a:gd name="connsiteY2" fmla="*/ 8514340 h 8514340"/>
              <a:gd name="connsiteX3" fmla="*/ 0 w 19477038"/>
              <a:gd name="connsiteY3" fmla="*/ 8514340 h 8514340"/>
              <a:gd name="connsiteX4" fmla="*/ 0 w 19477038"/>
              <a:gd name="connsiteY4" fmla="*/ 284740 h 8514340"/>
              <a:gd name="connsiteX0" fmla="*/ 0 w 19477038"/>
              <a:gd name="connsiteY0" fmla="*/ 422999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038" h="8652599">
                <a:moveTo>
                  <a:pt x="0" y="422999"/>
                </a:moveTo>
                <a:cubicBezTo>
                  <a:pt x="7406746" y="-1199323"/>
                  <a:pt x="12276770" y="2517270"/>
                  <a:pt x="19477038" y="422999"/>
                </a:cubicBezTo>
                <a:lnTo>
                  <a:pt x="19477038" y="8652599"/>
                </a:lnTo>
                <a:lnTo>
                  <a:pt x="0" y="8652599"/>
                </a:lnTo>
                <a:lnTo>
                  <a:pt x="0" y="422999"/>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4" name="Rectangle 2">
            <a:extLst>
              <a:ext uri="{FF2B5EF4-FFF2-40B4-BE49-F238E27FC236}">
                <a16:creationId xmlns:a16="http://schemas.microsoft.com/office/drawing/2014/main" id="{2B29272B-FB29-436F-9298-ED14E42C75F9}"/>
              </a:ext>
            </a:extLst>
          </p:cNvPr>
          <p:cNvSpPr/>
          <p:nvPr/>
        </p:nvSpPr>
        <p:spPr>
          <a:xfrm rot="5400000">
            <a:off x="-2103158" y="2103157"/>
            <a:ext cx="10972800" cy="6766484"/>
          </a:xfrm>
          <a:custGeom>
            <a:avLst/>
            <a:gdLst>
              <a:gd name="connsiteX0" fmla="*/ 0 w 19477038"/>
              <a:gd name="connsiteY0" fmla="*/ 0 h 8229600"/>
              <a:gd name="connsiteX1" fmla="*/ 19477038 w 19477038"/>
              <a:gd name="connsiteY1" fmla="*/ 0 h 8229600"/>
              <a:gd name="connsiteX2" fmla="*/ 19477038 w 19477038"/>
              <a:gd name="connsiteY2" fmla="*/ 8229600 h 8229600"/>
              <a:gd name="connsiteX3" fmla="*/ 0 w 19477038"/>
              <a:gd name="connsiteY3" fmla="*/ 8229600 h 8229600"/>
              <a:gd name="connsiteX4" fmla="*/ 0 w 19477038"/>
              <a:gd name="connsiteY4" fmla="*/ 0 h 8229600"/>
              <a:gd name="connsiteX0" fmla="*/ 0 w 19477038"/>
              <a:gd name="connsiteY0" fmla="*/ 550606 h 8780206"/>
              <a:gd name="connsiteX1" fmla="*/ 19477038 w 19477038"/>
              <a:gd name="connsiteY1" fmla="*/ 550606 h 8780206"/>
              <a:gd name="connsiteX2" fmla="*/ 19477038 w 19477038"/>
              <a:gd name="connsiteY2" fmla="*/ 8780206 h 8780206"/>
              <a:gd name="connsiteX3" fmla="*/ 0 w 19477038"/>
              <a:gd name="connsiteY3" fmla="*/ 8780206 h 8780206"/>
              <a:gd name="connsiteX4" fmla="*/ 0 w 19477038"/>
              <a:gd name="connsiteY4" fmla="*/ 550606 h 8780206"/>
              <a:gd name="connsiteX0" fmla="*/ 0 w 19477038"/>
              <a:gd name="connsiteY0" fmla="*/ 284740 h 8514340"/>
              <a:gd name="connsiteX1" fmla="*/ 19477038 w 19477038"/>
              <a:gd name="connsiteY1" fmla="*/ 284740 h 8514340"/>
              <a:gd name="connsiteX2" fmla="*/ 19477038 w 19477038"/>
              <a:gd name="connsiteY2" fmla="*/ 8514340 h 8514340"/>
              <a:gd name="connsiteX3" fmla="*/ 0 w 19477038"/>
              <a:gd name="connsiteY3" fmla="*/ 8514340 h 8514340"/>
              <a:gd name="connsiteX4" fmla="*/ 0 w 19477038"/>
              <a:gd name="connsiteY4" fmla="*/ 284740 h 8514340"/>
              <a:gd name="connsiteX0" fmla="*/ 0 w 19477038"/>
              <a:gd name="connsiteY0" fmla="*/ 422999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7038" h="8652599">
                <a:moveTo>
                  <a:pt x="0" y="422999"/>
                </a:moveTo>
                <a:cubicBezTo>
                  <a:pt x="7406746" y="-1199323"/>
                  <a:pt x="12276770" y="2517270"/>
                  <a:pt x="19477038" y="422999"/>
                </a:cubicBezTo>
                <a:lnTo>
                  <a:pt x="19477038" y="8652599"/>
                </a:lnTo>
                <a:lnTo>
                  <a:pt x="0" y="8652599"/>
                </a:lnTo>
                <a:lnTo>
                  <a:pt x="0" y="422999"/>
                </a:lnTo>
                <a:close/>
              </a:path>
            </a:pathLst>
          </a:custGeom>
          <a:gradFill flip="none" rotWithShape="1">
            <a:gsLst>
              <a:gs pos="2000">
                <a:schemeClr val="accent1"/>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8" name="Picture Placeholder 3">
            <a:extLst>
              <a:ext uri="{FF2B5EF4-FFF2-40B4-BE49-F238E27FC236}">
                <a16:creationId xmlns:a16="http://schemas.microsoft.com/office/drawing/2014/main" id="{F673CF85-63C4-4460-B576-B4FE7421D458}"/>
              </a:ext>
            </a:extLst>
          </p:cNvPr>
          <p:cNvSpPr>
            <a:spLocks noGrp="1"/>
          </p:cNvSpPr>
          <p:nvPr userDrawn="1">
            <p:ph type="pic" sz="quarter" idx="10"/>
          </p:nvPr>
        </p:nvSpPr>
        <p:spPr>
          <a:xfrm>
            <a:off x="2026507" y="1705232"/>
            <a:ext cx="6453653" cy="7562336"/>
          </a:xfrm>
          <a:prstGeom prst="roundRect">
            <a:avLst>
              <a:gd name="adj" fmla="val 2061"/>
            </a:avLst>
          </a:prstGeom>
          <a:solidFill>
            <a:schemeClr val="bg1">
              <a:lumMod val="95000"/>
            </a:schemeClr>
          </a:solidFill>
          <a:ln w="38100">
            <a:noFill/>
          </a:ln>
          <a:effectLst>
            <a:outerShdw blurRad="1270000" dist="1460500" dir="5400000" sx="90000" sy="90000" algn="t"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24832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1DEE7EC-1221-4F26-9E62-B67BF61638D4}"/>
              </a:ext>
            </a:extLst>
          </p:cNvPr>
          <p:cNvSpPr>
            <a:spLocks noGrp="1"/>
          </p:cNvSpPr>
          <p:nvPr>
            <p:ph type="pic" sz="quarter" idx="12"/>
          </p:nvPr>
        </p:nvSpPr>
        <p:spPr>
          <a:xfrm>
            <a:off x="8915400" y="0"/>
            <a:ext cx="3520546" cy="54864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6" name="Picture Placeholder 3">
            <a:extLst>
              <a:ext uri="{FF2B5EF4-FFF2-40B4-BE49-F238E27FC236}">
                <a16:creationId xmlns:a16="http://schemas.microsoft.com/office/drawing/2014/main" id="{E338C08B-3482-4DA8-9807-4E68A4C26508}"/>
              </a:ext>
            </a:extLst>
          </p:cNvPr>
          <p:cNvSpPr>
            <a:spLocks noGrp="1"/>
          </p:cNvSpPr>
          <p:nvPr>
            <p:ph type="pic" sz="quarter" idx="13"/>
          </p:nvPr>
        </p:nvSpPr>
        <p:spPr>
          <a:xfrm>
            <a:off x="12435946" y="5486400"/>
            <a:ext cx="3520546" cy="54864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7" name="Picture Placeholder 3">
            <a:extLst>
              <a:ext uri="{FF2B5EF4-FFF2-40B4-BE49-F238E27FC236}">
                <a16:creationId xmlns:a16="http://schemas.microsoft.com/office/drawing/2014/main" id="{3DA771EF-E223-45ED-8DC4-9ED9311430D0}"/>
              </a:ext>
            </a:extLst>
          </p:cNvPr>
          <p:cNvSpPr>
            <a:spLocks noGrp="1"/>
          </p:cNvSpPr>
          <p:nvPr>
            <p:ph type="pic" sz="quarter" idx="14"/>
          </p:nvPr>
        </p:nvSpPr>
        <p:spPr>
          <a:xfrm>
            <a:off x="15956492" y="0"/>
            <a:ext cx="3520546" cy="54864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40869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Blank">
    <p:bg>
      <p:bgPr>
        <a:solidFill>
          <a:schemeClr val="bg1">
            <a:lumMod val="9500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F5B8586-E667-495D-81BA-A43E95802233}"/>
              </a:ext>
            </a:extLst>
          </p:cNvPr>
          <p:cNvSpPr>
            <a:spLocks noGrp="1"/>
          </p:cNvSpPr>
          <p:nvPr>
            <p:ph type="pic" sz="quarter" idx="13"/>
          </p:nvPr>
        </p:nvSpPr>
        <p:spPr>
          <a:xfrm>
            <a:off x="-2" y="0"/>
            <a:ext cx="9710784" cy="10972800"/>
          </a:xfrm>
          <a:custGeom>
            <a:avLst/>
            <a:gdLst>
              <a:gd name="connsiteX0" fmla="*/ 0 w 9710784"/>
              <a:gd name="connsiteY0" fmla="*/ 0 h 10972800"/>
              <a:gd name="connsiteX1" fmla="*/ 9236054 w 9710784"/>
              <a:gd name="connsiteY1" fmla="*/ 0 h 10972800"/>
              <a:gd name="connsiteX2" fmla="*/ 9236054 w 9710784"/>
              <a:gd name="connsiteY2" fmla="*/ 10972800 h 10972800"/>
              <a:gd name="connsiteX3" fmla="*/ 0 w 9710784"/>
              <a:gd name="connsiteY3" fmla="*/ 10972800 h 10972800"/>
            </a:gdLst>
            <a:ahLst/>
            <a:cxnLst>
              <a:cxn ang="0">
                <a:pos x="connsiteX0" y="connsiteY0"/>
              </a:cxn>
              <a:cxn ang="0">
                <a:pos x="connsiteX1" y="connsiteY1"/>
              </a:cxn>
              <a:cxn ang="0">
                <a:pos x="connsiteX2" y="connsiteY2"/>
              </a:cxn>
              <a:cxn ang="0">
                <a:pos x="connsiteX3" y="connsiteY3"/>
              </a:cxn>
            </a:cxnLst>
            <a:rect l="l" t="t" r="r" b="b"/>
            <a:pathLst>
              <a:path w="9710784" h="10972800">
                <a:moveTo>
                  <a:pt x="0" y="0"/>
                </a:moveTo>
                <a:lnTo>
                  <a:pt x="9236054" y="0"/>
                </a:lnTo>
                <a:cubicBezTo>
                  <a:pt x="11056780" y="4172747"/>
                  <a:pt x="6885660" y="6916377"/>
                  <a:pt x="9236054" y="10972800"/>
                </a:cubicBezTo>
                <a:lnTo>
                  <a:pt x="0" y="10972800"/>
                </a:lnTo>
                <a:close/>
              </a:path>
            </a:pathLst>
          </a:custGeom>
          <a:solidFill>
            <a:schemeClr val="bg1">
              <a:lumMod val="95000"/>
              <a:alpha val="4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55069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E80D2-3AC2-4ABB-9148-06F6233DF0EC}"/>
              </a:ext>
            </a:extLst>
          </p:cNvPr>
          <p:cNvSpPr>
            <a:spLocks noGrp="1"/>
          </p:cNvSpPr>
          <p:nvPr>
            <p:ph type="pic" sz="quarter" idx="13"/>
          </p:nvPr>
        </p:nvSpPr>
        <p:spPr>
          <a:xfrm>
            <a:off x="4876397" y="7303838"/>
            <a:ext cx="4862122" cy="3668963"/>
          </a:xfrm>
          <a:custGeom>
            <a:avLst/>
            <a:gdLst>
              <a:gd name="connsiteX0" fmla="*/ 1 w 4862122"/>
              <a:gd name="connsiteY0" fmla="*/ 0 h 3668963"/>
              <a:gd name="connsiteX1" fmla="*/ 4862122 w 4862122"/>
              <a:gd name="connsiteY1" fmla="*/ 0 h 3668963"/>
              <a:gd name="connsiteX2" fmla="*/ 4862122 w 4862122"/>
              <a:gd name="connsiteY2" fmla="*/ 3668963 h 3668963"/>
              <a:gd name="connsiteX3" fmla="*/ 1834482 w 4862122"/>
              <a:gd name="connsiteY3" fmla="*/ 3668963 h 3668963"/>
              <a:gd name="connsiteX4" fmla="*/ 0 w 4862122"/>
              <a:gd name="connsiteY4" fmla="*/ 1834481 h 3668963"/>
              <a:gd name="connsiteX5" fmla="*/ 1 w 4862122"/>
              <a:gd name="connsiteY5" fmla="*/ 0 h 36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122" h="3668963">
                <a:moveTo>
                  <a:pt x="1" y="0"/>
                </a:moveTo>
                <a:lnTo>
                  <a:pt x="4862122" y="0"/>
                </a:lnTo>
                <a:lnTo>
                  <a:pt x="4862122" y="3668963"/>
                </a:lnTo>
                <a:lnTo>
                  <a:pt x="1834482" y="3668963"/>
                </a:lnTo>
                <a:cubicBezTo>
                  <a:pt x="821326" y="3668963"/>
                  <a:pt x="0" y="2847637"/>
                  <a:pt x="0" y="1834481"/>
                </a:cubicBezTo>
                <a:cubicBezTo>
                  <a:pt x="0" y="1222987"/>
                  <a:pt x="1" y="611494"/>
                  <a:pt x="1" y="0"/>
                </a:cubicBez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7" name="Picture Placeholder 6">
            <a:extLst>
              <a:ext uri="{FF2B5EF4-FFF2-40B4-BE49-F238E27FC236}">
                <a16:creationId xmlns:a16="http://schemas.microsoft.com/office/drawing/2014/main" id="{43CC49EF-A80F-43FE-A2A7-D68B6EC4C97C}"/>
              </a:ext>
            </a:extLst>
          </p:cNvPr>
          <p:cNvSpPr>
            <a:spLocks noGrp="1"/>
          </p:cNvSpPr>
          <p:nvPr>
            <p:ph type="pic" sz="quarter" idx="11"/>
          </p:nvPr>
        </p:nvSpPr>
        <p:spPr>
          <a:xfrm>
            <a:off x="0" y="1"/>
            <a:ext cx="4862122" cy="3707063"/>
          </a:xfrm>
          <a:custGeom>
            <a:avLst/>
            <a:gdLst>
              <a:gd name="connsiteX0" fmla="*/ 0 w 4862122"/>
              <a:gd name="connsiteY0" fmla="*/ 0 h 3707063"/>
              <a:gd name="connsiteX1" fmla="*/ 3008590 w 4862122"/>
              <a:gd name="connsiteY1" fmla="*/ 0 h 3707063"/>
              <a:gd name="connsiteX2" fmla="*/ 4862122 w 4862122"/>
              <a:gd name="connsiteY2" fmla="*/ 1853532 h 3707063"/>
              <a:gd name="connsiteX3" fmla="*/ 4862121 w 4862122"/>
              <a:gd name="connsiteY3" fmla="*/ 3707063 h 3707063"/>
              <a:gd name="connsiteX4" fmla="*/ 0 w 4862122"/>
              <a:gd name="connsiteY4" fmla="*/ 3707063 h 3707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22" h="3707063">
                <a:moveTo>
                  <a:pt x="0" y="0"/>
                </a:moveTo>
                <a:lnTo>
                  <a:pt x="3008590" y="0"/>
                </a:lnTo>
                <a:cubicBezTo>
                  <a:pt x="4032267" y="0"/>
                  <a:pt x="4862122" y="829855"/>
                  <a:pt x="4862122" y="1853532"/>
                </a:cubicBezTo>
                <a:cubicBezTo>
                  <a:pt x="4862122" y="2471376"/>
                  <a:pt x="4862121" y="3089219"/>
                  <a:pt x="4862121" y="3707063"/>
                </a:cubicBezTo>
                <a:lnTo>
                  <a:pt x="0" y="3707063"/>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8" name="Picture Placeholder 7">
            <a:extLst>
              <a:ext uri="{FF2B5EF4-FFF2-40B4-BE49-F238E27FC236}">
                <a16:creationId xmlns:a16="http://schemas.microsoft.com/office/drawing/2014/main" id="{F6F083AB-570D-4531-9A7B-DD92D19C175B}"/>
              </a:ext>
            </a:extLst>
          </p:cNvPr>
          <p:cNvSpPr>
            <a:spLocks noGrp="1"/>
          </p:cNvSpPr>
          <p:nvPr>
            <p:ph type="pic" sz="quarter" idx="12"/>
          </p:nvPr>
        </p:nvSpPr>
        <p:spPr>
          <a:xfrm>
            <a:off x="9738518" y="1"/>
            <a:ext cx="4862122" cy="3707063"/>
          </a:xfrm>
          <a:custGeom>
            <a:avLst/>
            <a:gdLst>
              <a:gd name="connsiteX0" fmla="*/ 0 w 4862122"/>
              <a:gd name="connsiteY0" fmla="*/ 0 h 3707063"/>
              <a:gd name="connsiteX1" fmla="*/ 3008590 w 4862122"/>
              <a:gd name="connsiteY1" fmla="*/ 0 h 3707063"/>
              <a:gd name="connsiteX2" fmla="*/ 4862122 w 4862122"/>
              <a:gd name="connsiteY2" fmla="*/ 1853532 h 3707063"/>
              <a:gd name="connsiteX3" fmla="*/ 4862121 w 4862122"/>
              <a:gd name="connsiteY3" fmla="*/ 3707063 h 3707063"/>
              <a:gd name="connsiteX4" fmla="*/ 0 w 4862122"/>
              <a:gd name="connsiteY4" fmla="*/ 3707063 h 3707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22" h="3707063">
                <a:moveTo>
                  <a:pt x="0" y="0"/>
                </a:moveTo>
                <a:lnTo>
                  <a:pt x="3008590" y="0"/>
                </a:lnTo>
                <a:cubicBezTo>
                  <a:pt x="4032267" y="0"/>
                  <a:pt x="4862122" y="829855"/>
                  <a:pt x="4862122" y="1853532"/>
                </a:cubicBezTo>
                <a:cubicBezTo>
                  <a:pt x="4862122" y="2471376"/>
                  <a:pt x="4862121" y="3089219"/>
                  <a:pt x="4862121" y="3707063"/>
                </a:cubicBezTo>
                <a:lnTo>
                  <a:pt x="0" y="3707063"/>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11" name="Picture Placeholder 10">
            <a:extLst>
              <a:ext uri="{FF2B5EF4-FFF2-40B4-BE49-F238E27FC236}">
                <a16:creationId xmlns:a16="http://schemas.microsoft.com/office/drawing/2014/main" id="{BEE311FC-FB21-469B-AF99-091AA8453D36}"/>
              </a:ext>
            </a:extLst>
          </p:cNvPr>
          <p:cNvSpPr>
            <a:spLocks noGrp="1"/>
          </p:cNvSpPr>
          <p:nvPr>
            <p:ph type="pic" sz="quarter" idx="14"/>
          </p:nvPr>
        </p:nvSpPr>
        <p:spPr>
          <a:xfrm>
            <a:off x="14614916" y="7303838"/>
            <a:ext cx="4862122" cy="3668963"/>
          </a:xfrm>
          <a:custGeom>
            <a:avLst/>
            <a:gdLst>
              <a:gd name="connsiteX0" fmla="*/ 1 w 4862122"/>
              <a:gd name="connsiteY0" fmla="*/ 0 h 3668963"/>
              <a:gd name="connsiteX1" fmla="*/ 4862122 w 4862122"/>
              <a:gd name="connsiteY1" fmla="*/ 0 h 3668963"/>
              <a:gd name="connsiteX2" fmla="*/ 4862122 w 4862122"/>
              <a:gd name="connsiteY2" fmla="*/ 3668963 h 3668963"/>
              <a:gd name="connsiteX3" fmla="*/ 1834482 w 4862122"/>
              <a:gd name="connsiteY3" fmla="*/ 3668963 h 3668963"/>
              <a:gd name="connsiteX4" fmla="*/ 0 w 4862122"/>
              <a:gd name="connsiteY4" fmla="*/ 1834481 h 3668963"/>
              <a:gd name="connsiteX5" fmla="*/ 1 w 4862122"/>
              <a:gd name="connsiteY5" fmla="*/ 0 h 36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122" h="3668963">
                <a:moveTo>
                  <a:pt x="1" y="0"/>
                </a:moveTo>
                <a:lnTo>
                  <a:pt x="4862122" y="0"/>
                </a:lnTo>
                <a:lnTo>
                  <a:pt x="4862122" y="3668963"/>
                </a:lnTo>
                <a:lnTo>
                  <a:pt x="1834482" y="3668963"/>
                </a:lnTo>
                <a:cubicBezTo>
                  <a:pt x="821326" y="3668963"/>
                  <a:pt x="0" y="2847637"/>
                  <a:pt x="0" y="1834481"/>
                </a:cubicBezTo>
                <a:cubicBezTo>
                  <a:pt x="0" y="1222987"/>
                  <a:pt x="1" y="611494"/>
                  <a:pt x="1" y="0"/>
                </a:cubicBez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02604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9_Title Slide">
    <p:bg>
      <p:bgPr>
        <a:solidFill>
          <a:schemeClr val="bg1">
            <a:lumMod val="9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5EE80D2-3AC2-4ABB-9148-06F6233DF0EC}"/>
              </a:ext>
            </a:extLst>
          </p:cNvPr>
          <p:cNvSpPr>
            <a:spLocks noGrp="1"/>
          </p:cNvSpPr>
          <p:nvPr>
            <p:ph type="pic" sz="quarter" idx="13"/>
          </p:nvPr>
        </p:nvSpPr>
        <p:spPr>
          <a:xfrm>
            <a:off x="4876397" y="7303838"/>
            <a:ext cx="4862122" cy="3668963"/>
          </a:xfrm>
          <a:custGeom>
            <a:avLst/>
            <a:gdLst>
              <a:gd name="connsiteX0" fmla="*/ 1 w 4862122"/>
              <a:gd name="connsiteY0" fmla="*/ 0 h 3668963"/>
              <a:gd name="connsiteX1" fmla="*/ 4862122 w 4862122"/>
              <a:gd name="connsiteY1" fmla="*/ 0 h 3668963"/>
              <a:gd name="connsiteX2" fmla="*/ 4862122 w 4862122"/>
              <a:gd name="connsiteY2" fmla="*/ 3668963 h 3668963"/>
              <a:gd name="connsiteX3" fmla="*/ 1834482 w 4862122"/>
              <a:gd name="connsiteY3" fmla="*/ 3668963 h 3668963"/>
              <a:gd name="connsiteX4" fmla="*/ 0 w 4862122"/>
              <a:gd name="connsiteY4" fmla="*/ 1834481 h 3668963"/>
              <a:gd name="connsiteX5" fmla="*/ 1 w 4862122"/>
              <a:gd name="connsiteY5" fmla="*/ 0 h 36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122" h="3668963">
                <a:moveTo>
                  <a:pt x="1" y="0"/>
                </a:moveTo>
                <a:lnTo>
                  <a:pt x="4862122" y="0"/>
                </a:lnTo>
                <a:lnTo>
                  <a:pt x="4862122" y="3668963"/>
                </a:lnTo>
                <a:lnTo>
                  <a:pt x="1834482" y="3668963"/>
                </a:lnTo>
                <a:cubicBezTo>
                  <a:pt x="821326" y="3668963"/>
                  <a:pt x="0" y="2847637"/>
                  <a:pt x="0" y="1834481"/>
                </a:cubicBezTo>
                <a:cubicBezTo>
                  <a:pt x="0" y="1222987"/>
                  <a:pt x="1" y="611494"/>
                  <a:pt x="1" y="0"/>
                </a:cubicBez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7" name="Picture Placeholder 6">
            <a:extLst>
              <a:ext uri="{FF2B5EF4-FFF2-40B4-BE49-F238E27FC236}">
                <a16:creationId xmlns:a16="http://schemas.microsoft.com/office/drawing/2014/main" id="{43CC49EF-A80F-43FE-A2A7-D68B6EC4C97C}"/>
              </a:ext>
            </a:extLst>
          </p:cNvPr>
          <p:cNvSpPr>
            <a:spLocks noGrp="1"/>
          </p:cNvSpPr>
          <p:nvPr>
            <p:ph type="pic" sz="quarter" idx="11"/>
          </p:nvPr>
        </p:nvSpPr>
        <p:spPr>
          <a:xfrm>
            <a:off x="0" y="1"/>
            <a:ext cx="4862122" cy="3707063"/>
          </a:xfrm>
          <a:custGeom>
            <a:avLst/>
            <a:gdLst>
              <a:gd name="connsiteX0" fmla="*/ 0 w 4862122"/>
              <a:gd name="connsiteY0" fmla="*/ 0 h 3707063"/>
              <a:gd name="connsiteX1" fmla="*/ 3008590 w 4862122"/>
              <a:gd name="connsiteY1" fmla="*/ 0 h 3707063"/>
              <a:gd name="connsiteX2" fmla="*/ 4862122 w 4862122"/>
              <a:gd name="connsiteY2" fmla="*/ 1853532 h 3707063"/>
              <a:gd name="connsiteX3" fmla="*/ 4862121 w 4862122"/>
              <a:gd name="connsiteY3" fmla="*/ 3707063 h 3707063"/>
              <a:gd name="connsiteX4" fmla="*/ 0 w 4862122"/>
              <a:gd name="connsiteY4" fmla="*/ 3707063 h 3707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22" h="3707063">
                <a:moveTo>
                  <a:pt x="0" y="0"/>
                </a:moveTo>
                <a:lnTo>
                  <a:pt x="3008590" y="0"/>
                </a:lnTo>
                <a:cubicBezTo>
                  <a:pt x="4032267" y="0"/>
                  <a:pt x="4862122" y="829855"/>
                  <a:pt x="4862122" y="1853532"/>
                </a:cubicBezTo>
                <a:cubicBezTo>
                  <a:pt x="4862122" y="2471376"/>
                  <a:pt x="4862121" y="3089219"/>
                  <a:pt x="4862121" y="3707063"/>
                </a:cubicBezTo>
                <a:lnTo>
                  <a:pt x="0" y="3707063"/>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8" name="Picture Placeholder 7">
            <a:extLst>
              <a:ext uri="{FF2B5EF4-FFF2-40B4-BE49-F238E27FC236}">
                <a16:creationId xmlns:a16="http://schemas.microsoft.com/office/drawing/2014/main" id="{F6F083AB-570D-4531-9A7B-DD92D19C175B}"/>
              </a:ext>
            </a:extLst>
          </p:cNvPr>
          <p:cNvSpPr>
            <a:spLocks noGrp="1"/>
          </p:cNvSpPr>
          <p:nvPr>
            <p:ph type="pic" sz="quarter" idx="12"/>
          </p:nvPr>
        </p:nvSpPr>
        <p:spPr>
          <a:xfrm>
            <a:off x="9738518" y="1"/>
            <a:ext cx="4862122" cy="3707063"/>
          </a:xfrm>
          <a:custGeom>
            <a:avLst/>
            <a:gdLst>
              <a:gd name="connsiteX0" fmla="*/ 0 w 4862122"/>
              <a:gd name="connsiteY0" fmla="*/ 0 h 3707063"/>
              <a:gd name="connsiteX1" fmla="*/ 3008590 w 4862122"/>
              <a:gd name="connsiteY1" fmla="*/ 0 h 3707063"/>
              <a:gd name="connsiteX2" fmla="*/ 4862122 w 4862122"/>
              <a:gd name="connsiteY2" fmla="*/ 1853532 h 3707063"/>
              <a:gd name="connsiteX3" fmla="*/ 4862121 w 4862122"/>
              <a:gd name="connsiteY3" fmla="*/ 3707063 h 3707063"/>
              <a:gd name="connsiteX4" fmla="*/ 0 w 4862122"/>
              <a:gd name="connsiteY4" fmla="*/ 3707063 h 3707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22" h="3707063">
                <a:moveTo>
                  <a:pt x="0" y="0"/>
                </a:moveTo>
                <a:lnTo>
                  <a:pt x="3008590" y="0"/>
                </a:lnTo>
                <a:cubicBezTo>
                  <a:pt x="4032267" y="0"/>
                  <a:pt x="4862122" y="829855"/>
                  <a:pt x="4862122" y="1853532"/>
                </a:cubicBezTo>
                <a:cubicBezTo>
                  <a:pt x="4862122" y="2471376"/>
                  <a:pt x="4862121" y="3089219"/>
                  <a:pt x="4862121" y="3707063"/>
                </a:cubicBezTo>
                <a:lnTo>
                  <a:pt x="0" y="3707063"/>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11" name="Picture Placeholder 10">
            <a:extLst>
              <a:ext uri="{FF2B5EF4-FFF2-40B4-BE49-F238E27FC236}">
                <a16:creationId xmlns:a16="http://schemas.microsoft.com/office/drawing/2014/main" id="{BEE311FC-FB21-469B-AF99-091AA8453D36}"/>
              </a:ext>
            </a:extLst>
          </p:cNvPr>
          <p:cNvSpPr>
            <a:spLocks noGrp="1"/>
          </p:cNvSpPr>
          <p:nvPr>
            <p:ph type="pic" sz="quarter" idx="14"/>
          </p:nvPr>
        </p:nvSpPr>
        <p:spPr>
          <a:xfrm>
            <a:off x="14614916" y="7303838"/>
            <a:ext cx="4862122" cy="3668963"/>
          </a:xfrm>
          <a:custGeom>
            <a:avLst/>
            <a:gdLst>
              <a:gd name="connsiteX0" fmla="*/ 1 w 4862122"/>
              <a:gd name="connsiteY0" fmla="*/ 0 h 3668963"/>
              <a:gd name="connsiteX1" fmla="*/ 4862122 w 4862122"/>
              <a:gd name="connsiteY1" fmla="*/ 0 h 3668963"/>
              <a:gd name="connsiteX2" fmla="*/ 4862122 w 4862122"/>
              <a:gd name="connsiteY2" fmla="*/ 3668963 h 3668963"/>
              <a:gd name="connsiteX3" fmla="*/ 1834482 w 4862122"/>
              <a:gd name="connsiteY3" fmla="*/ 3668963 h 3668963"/>
              <a:gd name="connsiteX4" fmla="*/ 0 w 4862122"/>
              <a:gd name="connsiteY4" fmla="*/ 1834481 h 3668963"/>
              <a:gd name="connsiteX5" fmla="*/ 1 w 4862122"/>
              <a:gd name="connsiteY5" fmla="*/ 0 h 36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122" h="3668963">
                <a:moveTo>
                  <a:pt x="1" y="0"/>
                </a:moveTo>
                <a:lnTo>
                  <a:pt x="4862122" y="0"/>
                </a:lnTo>
                <a:lnTo>
                  <a:pt x="4862122" y="3668963"/>
                </a:lnTo>
                <a:lnTo>
                  <a:pt x="1834482" y="3668963"/>
                </a:lnTo>
                <a:cubicBezTo>
                  <a:pt x="821326" y="3668963"/>
                  <a:pt x="0" y="2847637"/>
                  <a:pt x="0" y="1834481"/>
                </a:cubicBezTo>
                <a:cubicBezTo>
                  <a:pt x="0" y="1222987"/>
                  <a:pt x="1" y="611494"/>
                  <a:pt x="1" y="0"/>
                </a:cubicBez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3529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
        <p:nvSpPr>
          <p:cNvPr id="5" name="Freeform: Shape 4">
            <a:extLst>
              <a:ext uri="{FF2B5EF4-FFF2-40B4-BE49-F238E27FC236}">
                <a16:creationId xmlns:a16="http://schemas.microsoft.com/office/drawing/2014/main" id="{29E0E0A3-4F7E-4BDA-9BCC-8809A94C46EA}"/>
              </a:ext>
            </a:extLst>
          </p:cNvPr>
          <p:cNvSpPr/>
          <p:nvPr userDrawn="1"/>
        </p:nvSpPr>
        <p:spPr>
          <a:xfrm rot="14125145">
            <a:off x="2604295" y="2802933"/>
            <a:ext cx="6245989" cy="5366932"/>
          </a:xfrm>
          <a:custGeom>
            <a:avLst/>
            <a:gdLst>
              <a:gd name="connsiteX0" fmla="*/ 1461356 w 3189331"/>
              <a:gd name="connsiteY0" fmla="*/ 10544 h 3099408"/>
              <a:gd name="connsiteX1" fmla="*/ 2055716 w 3189331"/>
              <a:gd name="connsiteY1" fmla="*/ 124844 h 3099408"/>
              <a:gd name="connsiteX2" fmla="*/ 2200496 w 3189331"/>
              <a:gd name="connsiteY2" fmla="*/ 155324 h 3099408"/>
              <a:gd name="connsiteX3" fmla="*/ 2817716 w 3189331"/>
              <a:gd name="connsiteY3" fmla="*/ 322964 h 3099408"/>
              <a:gd name="connsiteX4" fmla="*/ 3152996 w 3189331"/>
              <a:gd name="connsiteY4" fmla="*/ 742064 h 3099408"/>
              <a:gd name="connsiteX5" fmla="*/ 3107276 w 3189331"/>
              <a:gd name="connsiteY5" fmla="*/ 1405004 h 3099408"/>
              <a:gd name="connsiteX6" fmla="*/ 2505296 w 3189331"/>
              <a:gd name="connsiteY6" fmla="*/ 1854584 h 3099408"/>
              <a:gd name="connsiteX7" fmla="*/ 2192876 w 3189331"/>
              <a:gd name="connsiteY7" fmla="*/ 2433704 h 3099408"/>
              <a:gd name="connsiteX8" fmla="*/ 1697576 w 3189331"/>
              <a:gd name="connsiteY8" fmla="*/ 2860424 h 3099408"/>
              <a:gd name="connsiteX9" fmla="*/ 1232756 w 3189331"/>
              <a:gd name="connsiteY9" fmla="*/ 3081404 h 3099408"/>
              <a:gd name="connsiteX10" fmla="*/ 646016 w 3189331"/>
              <a:gd name="connsiteY10" fmla="*/ 3005204 h 3099408"/>
              <a:gd name="connsiteX11" fmla="*/ 104996 w 3189331"/>
              <a:gd name="connsiteY11" fmla="*/ 2365124 h 3099408"/>
              <a:gd name="connsiteX12" fmla="*/ 44036 w 3189331"/>
              <a:gd name="connsiteY12" fmla="*/ 1252604 h 3099408"/>
              <a:gd name="connsiteX13" fmla="*/ 607916 w 3189331"/>
              <a:gd name="connsiteY13" fmla="*/ 422024 h 3099408"/>
              <a:gd name="connsiteX14" fmla="*/ 1461356 w 3189331"/>
              <a:gd name="connsiteY14" fmla="*/ 10544 h 3099408"/>
              <a:gd name="connsiteX0" fmla="*/ 1461356 w 3197385"/>
              <a:gd name="connsiteY0" fmla="*/ 10544 h 3099408"/>
              <a:gd name="connsiteX1" fmla="*/ 2055716 w 3197385"/>
              <a:gd name="connsiteY1" fmla="*/ 124844 h 3099408"/>
              <a:gd name="connsiteX2" fmla="*/ 2200496 w 3197385"/>
              <a:gd name="connsiteY2" fmla="*/ 155324 h 3099408"/>
              <a:gd name="connsiteX3" fmla="*/ 2817716 w 3197385"/>
              <a:gd name="connsiteY3" fmla="*/ 322964 h 3099408"/>
              <a:gd name="connsiteX4" fmla="*/ 3152996 w 3197385"/>
              <a:gd name="connsiteY4" fmla="*/ 742064 h 3099408"/>
              <a:gd name="connsiteX5" fmla="*/ 3107276 w 3197385"/>
              <a:gd name="connsiteY5" fmla="*/ 1405004 h 3099408"/>
              <a:gd name="connsiteX6" fmla="*/ 2505296 w 3197385"/>
              <a:gd name="connsiteY6" fmla="*/ 1854584 h 3099408"/>
              <a:gd name="connsiteX7" fmla="*/ 2192876 w 3197385"/>
              <a:gd name="connsiteY7" fmla="*/ 2433704 h 3099408"/>
              <a:gd name="connsiteX8" fmla="*/ 1697576 w 3197385"/>
              <a:gd name="connsiteY8" fmla="*/ 2860424 h 3099408"/>
              <a:gd name="connsiteX9" fmla="*/ 1232756 w 3197385"/>
              <a:gd name="connsiteY9" fmla="*/ 3081404 h 3099408"/>
              <a:gd name="connsiteX10" fmla="*/ 646016 w 3197385"/>
              <a:gd name="connsiteY10" fmla="*/ 3005204 h 3099408"/>
              <a:gd name="connsiteX11" fmla="*/ 104996 w 3197385"/>
              <a:gd name="connsiteY11" fmla="*/ 2365124 h 3099408"/>
              <a:gd name="connsiteX12" fmla="*/ 44036 w 3197385"/>
              <a:gd name="connsiteY12" fmla="*/ 1252604 h 3099408"/>
              <a:gd name="connsiteX13" fmla="*/ 607916 w 3197385"/>
              <a:gd name="connsiteY13" fmla="*/ 422024 h 3099408"/>
              <a:gd name="connsiteX14" fmla="*/ 1461356 w 3197385"/>
              <a:gd name="connsiteY14" fmla="*/ 10544 h 3099408"/>
              <a:gd name="connsiteX0" fmla="*/ 1461356 w 3116044"/>
              <a:gd name="connsiteY0" fmla="*/ 10544 h 3099408"/>
              <a:gd name="connsiteX1" fmla="*/ 2055716 w 3116044"/>
              <a:gd name="connsiteY1" fmla="*/ 124844 h 3099408"/>
              <a:gd name="connsiteX2" fmla="*/ 2200496 w 3116044"/>
              <a:gd name="connsiteY2" fmla="*/ 155324 h 3099408"/>
              <a:gd name="connsiteX3" fmla="*/ 2817716 w 3116044"/>
              <a:gd name="connsiteY3" fmla="*/ 322964 h 3099408"/>
              <a:gd name="connsiteX4" fmla="*/ 3107276 w 3116044"/>
              <a:gd name="connsiteY4" fmla="*/ 1405004 h 3099408"/>
              <a:gd name="connsiteX5" fmla="*/ 2505296 w 3116044"/>
              <a:gd name="connsiteY5" fmla="*/ 1854584 h 3099408"/>
              <a:gd name="connsiteX6" fmla="*/ 2192876 w 3116044"/>
              <a:gd name="connsiteY6" fmla="*/ 2433704 h 3099408"/>
              <a:gd name="connsiteX7" fmla="*/ 1697576 w 3116044"/>
              <a:gd name="connsiteY7" fmla="*/ 2860424 h 3099408"/>
              <a:gd name="connsiteX8" fmla="*/ 1232756 w 3116044"/>
              <a:gd name="connsiteY8" fmla="*/ 3081404 h 3099408"/>
              <a:gd name="connsiteX9" fmla="*/ 646016 w 3116044"/>
              <a:gd name="connsiteY9" fmla="*/ 3005204 h 3099408"/>
              <a:gd name="connsiteX10" fmla="*/ 104996 w 3116044"/>
              <a:gd name="connsiteY10" fmla="*/ 2365124 h 3099408"/>
              <a:gd name="connsiteX11" fmla="*/ 44036 w 3116044"/>
              <a:gd name="connsiteY11" fmla="*/ 1252604 h 3099408"/>
              <a:gd name="connsiteX12" fmla="*/ 607916 w 3116044"/>
              <a:gd name="connsiteY12" fmla="*/ 422024 h 3099408"/>
              <a:gd name="connsiteX13" fmla="*/ 1461356 w 3116044"/>
              <a:gd name="connsiteY13"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2192876 w 3202939"/>
              <a:gd name="connsiteY6" fmla="*/ 2433704 h 3099408"/>
              <a:gd name="connsiteX7" fmla="*/ 1697576 w 3202939"/>
              <a:gd name="connsiteY7" fmla="*/ 2860424 h 3099408"/>
              <a:gd name="connsiteX8" fmla="*/ 1232756 w 3202939"/>
              <a:gd name="connsiteY8" fmla="*/ 3081404 h 3099408"/>
              <a:gd name="connsiteX9" fmla="*/ 646016 w 3202939"/>
              <a:gd name="connsiteY9" fmla="*/ 3005204 h 3099408"/>
              <a:gd name="connsiteX10" fmla="*/ 104996 w 3202939"/>
              <a:gd name="connsiteY10" fmla="*/ 2365124 h 3099408"/>
              <a:gd name="connsiteX11" fmla="*/ 44036 w 3202939"/>
              <a:gd name="connsiteY11" fmla="*/ 1252604 h 3099408"/>
              <a:gd name="connsiteX12" fmla="*/ 607916 w 3202939"/>
              <a:gd name="connsiteY12" fmla="*/ 422024 h 3099408"/>
              <a:gd name="connsiteX13" fmla="*/ 1461356 w 3202939"/>
              <a:gd name="connsiteY13"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1697576 w 3202939"/>
              <a:gd name="connsiteY6" fmla="*/ 2860424 h 3099408"/>
              <a:gd name="connsiteX7" fmla="*/ 1232756 w 3202939"/>
              <a:gd name="connsiteY7" fmla="*/ 3081404 h 3099408"/>
              <a:gd name="connsiteX8" fmla="*/ 646016 w 3202939"/>
              <a:gd name="connsiteY8" fmla="*/ 3005204 h 3099408"/>
              <a:gd name="connsiteX9" fmla="*/ 104996 w 3202939"/>
              <a:gd name="connsiteY9" fmla="*/ 2365124 h 3099408"/>
              <a:gd name="connsiteX10" fmla="*/ 44036 w 3202939"/>
              <a:gd name="connsiteY10" fmla="*/ 1252604 h 3099408"/>
              <a:gd name="connsiteX11" fmla="*/ 607916 w 3202939"/>
              <a:gd name="connsiteY11" fmla="*/ 422024 h 3099408"/>
              <a:gd name="connsiteX12" fmla="*/ 1461356 w 3202939"/>
              <a:gd name="connsiteY12"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1697576 w 3202939"/>
              <a:gd name="connsiteY6" fmla="*/ 2860424 h 3099408"/>
              <a:gd name="connsiteX7" fmla="*/ 1232756 w 3202939"/>
              <a:gd name="connsiteY7" fmla="*/ 3081404 h 3099408"/>
              <a:gd name="connsiteX8" fmla="*/ 646016 w 3202939"/>
              <a:gd name="connsiteY8" fmla="*/ 3005204 h 3099408"/>
              <a:gd name="connsiteX9" fmla="*/ 104996 w 3202939"/>
              <a:gd name="connsiteY9" fmla="*/ 2365124 h 3099408"/>
              <a:gd name="connsiteX10" fmla="*/ 44036 w 3202939"/>
              <a:gd name="connsiteY10" fmla="*/ 1252604 h 3099408"/>
              <a:gd name="connsiteX11" fmla="*/ 607916 w 3202939"/>
              <a:gd name="connsiteY11" fmla="*/ 422024 h 3099408"/>
              <a:gd name="connsiteX12" fmla="*/ 1461356 w 3202939"/>
              <a:gd name="connsiteY12" fmla="*/ 10544 h 3099408"/>
              <a:gd name="connsiteX0" fmla="*/ 1461356 w 3202939"/>
              <a:gd name="connsiteY0" fmla="*/ 10544 h 3173530"/>
              <a:gd name="connsiteX1" fmla="*/ 2055716 w 3202939"/>
              <a:gd name="connsiteY1" fmla="*/ 124844 h 3173530"/>
              <a:gd name="connsiteX2" fmla="*/ 2200496 w 3202939"/>
              <a:gd name="connsiteY2" fmla="*/ 155324 h 3173530"/>
              <a:gd name="connsiteX3" fmla="*/ 2817716 w 3202939"/>
              <a:gd name="connsiteY3" fmla="*/ 322964 h 3173530"/>
              <a:gd name="connsiteX4" fmla="*/ 3107276 w 3202939"/>
              <a:gd name="connsiteY4" fmla="*/ 1405004 h 3173530"/>
              <a:gd name="connsiteX5" fmla="*/ 2505296 w 3202939"/>
              <a:gd name="connsiteY5" fmla="*/ 1854584 h 3173530"/>
              <a:gd name="connsiteX6" fmla="*/ 1232756 w 3202939"/>
              <a:gd name="connsiteY6" fmla="*/ 3081404 h 3173530"/>
              <a:gd name="connsiteX7" fmla="*/ 646016 w 3202939"/>
              <a:gd name="connsiteY7" fmla="*/ 3005204 h 3173530"/>
              <a:gd name="connsiteX8" fmla="*/ 104996 w 3202939"/>
              <a:gd name="connsiteY8" fmla="*/ 2365124 h 3173530"/>
              <a:gd name="connsiteX9" fmla="*/ 44036 w 3202939"/>
              <a:gd name="connsiteY9" fmla="*/ 1252604 h 3173530"/>
              <a:gd name="connsiteX10" fmla="*/ 607916 w 3202939"/>
              <a:gd name="connsiteY10" fmla="*/ 422024 h 3173530"/>
              <a:gd name="connsiteX11" fmla="*/ 1461356 w 3202939"/>
              <a:gd name="connsiteY11" fmla="*/ 10544 h 3173530"/>
              <a:gd name="connsiteX0" fmla="*/ 1461356 w 3202939"/>
              <a:gd name="connsiteY0" fmla="*/ 10544 h 3178638"/>
              <a:gd name="connsiteX1" fmla="*/ 2055716 w 3202939"/>
              <a:gd name="connsiteY1" fmla="*/ 124844 h 3178638"/>
              <a:gd name="connsiteX2" fmla="*/ 2200496 w 3202939"/>
              <a:gd name="connsiteY2" fmla="*/ 155324 h 3178638"/>
              <a:gd name="connsiteX3" fmla="*/ 2817716 w 3202939"/>
              <a:gd name="connsiteY3" fmla="*/ 322964 h 3178638"/>
              <a:gd name="connsiteX4" fmla="*/ 3107276 w 3202939"/>
              <a:gd name="connsiteY4" fmla="*/ 1405004 h 3178638"/>
              <a:gd name="connsiteX5" fmla="*/ 2505296 w 3202939"/>
              <a:gd name="connsiteY5" fmla="*/ 1854584 h 3178638"/>
              <a:gd name="connsiteX6" fmla="*/ 1232756 w 3202939"/>
              <a:gd name="connsiteY6" fmla="*/ 3081404 h 3178638"/>
              <a:gd name="connsiteX7" fmla="*/ 646016 w 3202939"/>
              <a:gd name="connsiteY7" fmla="*/ 3005204 h 3178638"/>
              <a:gd name="connsiteX8" fmla="*/ 104996 w 3202939"/>
              <a:gd name="connsiteY8" fmla="*/ 2365124 h 3178638"/>
              <a:gd name="connsiteX9" fmla="*/ 44036 w 3202939"/>
              <a:gd name="connsiteY9" fmla="*/ 1252604 h 3178638"/>
              <a:gd name="connsiteX10" fmla="*/ 607916 w 3202939"/>
              <a:gd name="connsiteY10" fmla="*/ 422024 h 3178638"/>
              <a:gd name="connsiteX11" fmla="*/ 1461356 w 3202939"/>
              <a:gd name="connsiteY11" fmla="*/ 10544 h 3178638"/>
              <a:gd name="connsiteX0" fmla="*/ 1461356 w 3202939"/>
              <a:gd name="connsiteY0" fmla="*/ 10544 h 3091066"/>
              <a:gd name="connsiteX1" fmla="*/ 2055716 w 3202939"/>
              <a:gd name="connsiteY1" fmla="*/ 124844 h 3091066"/>
              <a:gd name="connsiteX2" fmla="*/ 2200496 w 3202939"/>
              <a:gd name="connsiteY2" fmla="*/ 155324 h 3091066"/>
              <a:gd name="connsiteX3" fmla="*/ 2817716 w 3202939"/>
              <a:gd name="connsiteY3" fmla="*/ 322964 h 3091066"/>
              <a:gd name="connsiteX4" fmla="*/ 3107276 w 3202939"/>
              <a:gd name="connsiteY4" fmla="*/ 1405004 h 3091066"/>
              <a:gd name="connsiteX5" fmla="*/ 2505296 w 3202939"/>
              <a:gd name="connsiteY5" fmla="*/ 1854584 h 3091066"/>
              <a:gd name="connsiteX6" fmla="*/ 1232756 w 3202939"/>
              <a:gd name="connsiteY6" fmla="*/ 3081404 h 3091066"/>
              <a:gd name="connsiteX7" fmla="*/ 104996 w 3202939"/>
              <a:gd name="connsiteY7" fmla="*/ 2365124 h 3091066"/>
              <a:gd name="connsiteX8" fmla="*/ 44036 w 3202939"/>
              <a:gd name="connsiteY8" fmla="*/ 1252604 h 3091066"/>
              <a:gd name="connsiteX9" fmla="*/ 607916 w 3202939"/>
              <a:gd name="connsiteY9" fmla="*/ 422024 h 3091066"/>
              <a:gd name="connsiteX10" fmla="*/ 1461356 w 3202939"/>
              <a:gd name="connsiteY10" fmla="*/ 10544 h 3091066"/>
              <a:gd name="connsiteX0" fmla="*/ 1461356 w 3202939"/>
              <a:gd name="connsiteY0" fmla="*/ 10544 h 3082640"/>
              <a:gd name="connsiteX1" fmla="*/ 2055716 w 3202939"/>
              <a:gd name="connsiteY1" fmla="*/ 124844 h 3082640"/>
              <a:gd name="connsiteX2" fmla="*/ 2200496 w 3202939"/>
              <a:gd name="connsiteY2" fmla="*/ 155324 h 3082640"/>
              <a:gd name="connsiteX3" fmla="*/ 2817716 w 3202939"/>
              <a:gd name="connsiteY3" fmla="*/ 322964 h 3082640"/>
              <a:gd name="connsiteX4" fmla="*/ 3107276 w 3202939"/>
              <a:gd name="connsiteY4" fmla="*/ 1405004 h 3082640"/>
              <a:gd name="connsiteX5" fmla="*/ 2505296 w 3202939"/>
              <a:gd name="connsiteY5" fmla="*/ 1854584 h 3082640"/>
              <a:gd name="connsiteX6" fmla="*/ 1232756 w 3202939"/>
              <a:gd name="connsiteY6" fmla="*/ 3081404 h 3082640"/>
              <a:gd name="connsiteX7" fmla="*/ 104996 w 3202939"/>
              <a:gd name="connsiteY7" fmla="*/ 2365124 h 3082640"/>
              <a:gd name="connsiteX8" fmla="*/ 44036 w 3202939"/>
              <a:gd name="connsiteY8" fmla="*/ 1252604 h 3082640"/>
              <a:gd name="connsiteX9" fmla="*/ 607916 w 3202939"/>
              <a:gd name="connsiteY9" fmla="*/ 422024 h 3082640"/>
              <a:gd name="connsiteX10" fmla="*/ 1461356 w 3202939"/>
              <a:gd name="connsiteY10" fmla="*/ 10544 h 30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2939" h="3082640">
                <a:moveTo>
                  <a:pt x="1461356" y="10544"/>
                </a:moveTo>
                <a:cubicBezTo>
                  <a:pt x="1702656" y="-38986"/>
                  <a:pt x="1932526" y="100714"/>
                  <a:pt x="2055716" y="124844"/>
                </a:cubicBezTo>
                <a:cubicBezTo>
                  <a:pt x="2055716" y="124844"/>
                  <a:pt x="2073496" y="122304"/>
                  <a:pt x="2200496" y="155324"/>
                </a:cubicBezTo>
                <a:cubicBezTo>
                  <a:pt x="2200496" y="155324"/>
                  <a:pt x="2610399" y="170516"/>
                  <a:pt x="2817716" y="322964"/>
                </a:cubicBezTo>
                <a:cubicBezTo>
                  <a:pt x="3406100" y="755625"/>
                  <a:pt x="3159346" y="1149734"/>
                  <a:pt x="3107276" y="1405004"/>
                </a:cubicBezTo>
                <a:cubicBezTo>
                  <a:pt x="3055206" y="1660274"/>
                  <a:pt x="2817716" y="1575184"/>
                  <a:pt x="2505296" y="1854584"/>
                </a:cubicBezTo>
                <a:cubicBezTo>
                  <a:pt x="2192876" y="2133984"/>
                  <a:pt x="1983759" y="3053847"/>
                  <a:pt x="1232756" y="3081404"/>
                </a:cubicBezTo>
                <a:cubicBezTo>
                  <a:pt x="481753" y="3108961"/>
                  <a:pt x="303116" y="2669924"/>
                  <a:pt x="104996" y="2365124"/>
                </a:cubicBezTo>
                <a:cubicBezTo>
                  <a:pt x="4666" y="2073024"/>
                  <a:pt x="-39784" y="1576454"/>
                  <a:pt x="44036" y="1252604"/>
                </a:cubicBezTo>
                <a:cubicBezTo>
                  <a:pt x="127856" y="928754"/>
                  <a:pt x="369156" y="623954"/>
                  <a:pt x="607916" y="422024"/>
                </a:cubicBezTo>
                <a:cubicBezTo>
                  <a:pt x="846676" y="220094"/>
                  <a:pt x="1220056" y="60074"/>
                  <a:pt x="1461356" y="10544"/>
                </a:cubicBezTo>
                <a:close/>
              </a:path>
            </a:pathLst>
          </a:custGeom>
          <a:gradFill>
            <a:gsLst>
              <a:gs pos="0">
                <a:schemeClr val="accent1"/>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6" name="Picture Placeholder 3">
            <a:extLst>
              <a:ext uri="{FF2B5EF4-FFF2-40B4-BE49-F238E27FC236}">
                <a16:creationId xmlns:a16="http://schemas.microsoft.com/office/drawing/2014/main" id="{CAB28F8D-ED3F-497F-86C0-79DFC3393588}"/>
              </a:ext>
            </a:extLst>
          </p:cNvPr>
          <p:cNvSpPr>
            <a:spLocks noGrp="1"/>
          </p:cNvSpPr>
          <p:nvPr>
            <p:ph type="pic" sz="quarter" idx="13"/>
          </p:nvPr>
        </p:nvSpPr>
        <p:spPr>
          <a:xfrm>
            <a:off x="2901685" y="2337074"/>
            <a:ext cx="6544459" cy="6298653"/>
          </a:xfrm>
          <a:custGeom>
            <a:avLst/>
            <a:gdLst>
              <a:gd name="connsiteX0" fmla="*/ 3169356 w 6544459"/>
              <a:gd name="connsiteY0" fmla="*/ 503 h 6298653"/>
              <a:gd name="connsiteX1" fmla="*/ 4200377 w 6544459"/>
              <a:gd name="connsiteY1" fmla="*/ 255092 h 6298653"/>
              <a:gd name="connsiteX2" fmla="*/ 4496201 w 6544459"/>
              <a:gd name="connsiteY2" fmla="*/ 317370 h 6298653"/>
              <a:gd name="connsiteX3" fmla="*/ 5757345 w 6544459"/>
              <a:gd name="connsiteY3" fmla="*/ 659903 h 6298653"/>
              <a:gd name="connsiteX4" fmla="*/ 6348993 w 6544459"/>
              <a:gd name="connsiteY4" fmla="*/ 2870797 h 6298653"/>
              <a:gd name="connsiteX5" fmla="*/ 5118988 w 6544459"/>
              <a:gd name="connsiteY5" fmla="*/ 3789408 h 6298653"/>
              <a:gd name="connsiteX6" fmla="*/ 2518850 w 6544459"/>
              <a:gd name="connsiteY6" fmla="*/ 6296127 h 6298653"/>
              <a:gd name="connsiteX7" fmla="*/ 214537 w 6544459"/>
              <a:gd name="connsiteY7" fmla="*/ 4832577 h 6298653"/>
              <a:gd name="connsiteX8" fmla="*/ 89980 w 6544459"/>
              <a:gd name="connsiteY8" fmla="*/ 2559404 h 6298653"/>
              <a:gd name="connsiteX9" fmla="*/ 1242136 w 6544459"/>
              <a:gd name="connsiteY9" fmla="*/ 862309 h 6298653"/>
              <a:gd name="connsiteX10" fmla="*/ 2985941 w 6544459"/>
              <a:gd name="connsiteY10" fmla="*/ 21546 h 6298653"/>
              <a:gd name="connsiteX11" fmla="*/ 3169356 w 6544459"/>
              <a:gd name="connsiteY11" fmla="*/ 503 h 62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4459" h="6298653">
                <a:moveTo>
                  <a:pt x="3169356" y="503"/>
                </a:moveTo>
                <a:cubicBezTo>
                  <a:pt x="3592997" y="-11985"/>
                  <a:pt x="3980131" y="211951"/>
                  <a:pt x="4200377" y="255092"/>
                </a:cubicBezTo>
                <a:cubicBezTo>
                  <a:pt x="4200377" y="255092"/>
                  <a:pt x="4236706" y="249902"/>
                  <a:pt x="4496201" y="317370"/>
                </a:cubicBezTo>
                <a:cubicBezTo>
                  <a:pt x="4496201" y="317370"/>
                  <a:pt x="5333741" y="348412"/>
                  <a:pt x="5757345" y="659903"/>
                </a:cubicBezTo>
                <a:cubicBezTo>
                  <a:pt x="6959570" y="1543944"/>
                  <a:pt x="6455386" y="2349213"/>
                  <a:pt x="6348993" y="2870797"/>
                </a:cubicBezTo>
                <a:cubicBezTo>
                  <a:pt x="6242600" y="3392382"/>
                  <a:pt x="5757345" y="3218520"/>
                  <a:pt x="5118988" y="3789408"/>
                </a:cubicBezTo>
                <a:cubicBezTo>
                  <a:pt x="4480631" y="4360297"/>
                  <a:pt x="4053349" y="6239821"/>
                  <a:pt x="2518850" y="6296127"/>
                </a:cubicBezTo>
                <a:cubicBezTo>
                  <a:pt x="984352" y="6352433"/>
                  <a:pt x="619349" y="5455364"/>
                  <a:pt x="214537" y="4832577"/>
                </a:cubicBezTo>
                <a:cubicBezTo>
                  <a:pt x="9536" y="4235739"/>
                  <a:pt x="-81287" y="3221115"/>
                  <a:pt x="89980" y="2559404"/>
                </a:cubicBezTo>
                <a:cubicBezTo>
                  <a:pt x="261246" y="1897693"/>
                  <a:pt x="754286" y="1274906"/>
                  <a:pt x="1242136" y="862309"/>
                </a:cubicBezTo>
                <a:cubicBezTo>
                  <a:pt x="1729987" y="449712"/>
                  <a:pt x="2492901" y="122749"/>
                  <a:pt x="2985941" y="21546"/>
                </a:cubicBezTo>
                <a:cubicBezTo>
                  <a:pt x="3047571" y="8896"/>
                  <a:pt x="3108837" y="2287"/>
                  <a:pt x="3169356" y="503"/>
                </a:cubicBezTo>
                <a:close/>
              </a:path>
            </a:pathLst>
          </a:custGeom>
          <a:solidFill>
            <a:schemeClr val="bg1">
              <a:lumMod val="95000"/>
            </a:schemeClr>
          </a:solidFill>
          <a:effectLst>
            <a:outerShdw blurRad="1270000" dist="1143000" dir="2700000" sx="84000" sy="84000" algn="tl" rotWithShape="0">
              <a:schemeClr val="tx1">
                <a:lumMod val="95000"/>
                <a:lumOff val="5000"/>
                <a:alpha val="40000"/>
              </a:schemeClr>
            </a:outerShdw>
          </a:effectLst>
        </p:spPr>
        <p:txBody>
          <a:bodyPr wrap="square">
            <a:noAutofit/>
          </a:bodyPr>
          <a:lstStyle>
            <a:lvl1pPr marL="0" indent="0" algn="ctr">
              <a:buNone/>
              <a:defRPr sz="24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601827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
        <p:nvSpPr>
          <p:cNvPr id="5" name="Freeform: Shape 4">
            <a:extLst>
              <a:ext uri="{FF2B5EF4-FFF2-40B4-BE49-F238E27FC236}">
                <a16:creationId xmlns:a16="http://schemas.microsoft.com/office/drawing/2014/main" id="{29E0E0A3-4F7E-4BDA-9BCC-8809A94C46EA}"/>
              </a:ext>
            </a:extLst>
          </p:cNvPr>
          <p:cNvSpPr/>
          <p:nvPr userDrawn="1"/>
        </p:nvSpPr>
        <p:spPr>
          <a:xfrm rot="14125145">
            <a:off x="2604295" y="2802933"/>
            <a:ext cx="6245989" cy="5366932"/>
          </a:xfrm>
          <a:custGeom>
            <a:avLst/>
            <a:gdLst>
              <a:gd name="connsiteX0" fmla="*/ 1461356 w 3189331"/>
              <a:gd name="connsiteY0" fmla="*/ 10544 h 3099408"/>
              <a:gd name="connsiteX1" fmla="*/ 2055716 w 3189331"/>
              <a:gd name="connsiteY1" fmla="*/ 124844 h 3099408"/>
              <a:gd name="connsiteX2" fmla="*/ 2200496 w 3189331"/>
              <a:gd name="connsiteY2" fmla="*/ 155324 h 3099408"/>
              <a:gd name="connsiteX3" fmla="*/ 2817716 w 3189331"/>
              <a:gd name="connsiteY3" fmla="*/ 322964 h 3099408"/>
              <a:gd name="connsiteX4" fmla="*/ 3152996 w 3189331"/>
              <a:gd name="connsiteY4" fmla="*/ 742064 h 3099408"/>
              <a:gd name="connsiteX5" fmla="*/ 3107276 w 3189331"/>
              <a:gd name="connsiteY5" fmla="*/ 1405004 h 3099408"/>
              <a:gd name="connsiteX6" fmla="*/ 2505296 w 3189331"/>
              <a:gd name="connsiteY6" fmla="*/ 1854584 h 3099408"/>
              <a:gd name="connsiteX7" fmla="*/ 2192876 w 3189331"/>
              <a:gd name="connsiteY7" fmla="*/ 2433704 h 3099408"/>
              <a:gd name="connsiteX8" fmla="*/ 1697576 w 3189331"/>
              <a:gd name="connsiteY8" fmla="*/ 2860424 h 3099408"/>
              <a:gd name="connsiteX9" fmla="*/ 1232756 w 3189331"/>
              <a:gd name="connsiteY9" fmla="*/ 3081404 h 3099408"/>
              <a:gd name="connsiteX10" fmla="*/ 646016 w 3189331"/>
              <a:gd name="connsiteY10" fmla="*/ 3005204 h 3099408"/>
              <a:gd name="connsiteX11" fmla="*/ 104996 w 3189331"/>
              <a:gd name="connsiteY11" fmla="*/ 2365124 h 3099408"/>
              <a:gd name="connsiteX12" fmla="*/ 44036 w 3189331"/>
              <a:gd name="connsiteY12" fmla="*/ 1252604 h 3099408"/>
              <a:gd name="connsiteX13" fmla="*/ 607916 w 3189331"/>
              <a:gd name="connsiteY13" fmla="*/ 422024 h 3099408"/>
              <a:gd name="connsiteX14" fmla="*/ 1461356 w 3189331"/>
              <a:gd name="connsiteY14" fmla="*/ 10544 h 3099408"/>
              <a:gd name="connsiteX0" fmla="*/ 1461356 w 3197385"/>
              <a:gd name="connsiteY0" fmla="*/ 10544 h 3099408"/>
              <a:gd name="connsiteX1" fmla="*/ 2055716 w 3197385"/>
              <a:gd name="connsiteY1" fmla="*/ 124844 h 3099408"/>
              <a:gd name="connsiteX2" fmla="*/ 2200496 w 3197385"/>
              <a:gd name="connsiteY2" fmla="*/ 155324 h 3099408"/>
              <a:gd name="connsiteX3" fmla="*/ 2817716 w 3197385"/>
              <a:gd name="connsiteY3" fmla="*/ 322964 h 3099408"/>
              <a:gd name="connsiteX4" fmla="*/ 3152996 w 3197385"/>
              <a:gd name="connsiteY4" fmla="*/ 742064 h 3099408"/>
              <a:gd name="connsiteX5" fmla="*/ 3107276 w 3197385"/>
              <a:gd name="connsiteY5" fmla="*/ 1405004 h 3099408"/>
              <a:gd name="connsiteX6" fmla="*/ 2505296 w 3197385"/>
              <a:gd name="connsiteY6" fmla="*/ 1854584 h 3099408"/>
              <a:gd name="connsiteX7" fmla="*/ 2192876 w 3197385"/>
              <a:gd name="connsiteY7" fmla="*/ 2433704 h 3099408"/>
              <a:gd name="connsiteX8" fmla="*/ 1697576 w 3197385"/>
              <a:gd name="connsiteY8" fmla="*/ 2860424 h 3099408"/>
              <a:gd name="connsiteX9" fmla="*/ 1232756 w 3197385"/>
              <a:gd name="connsiteY9" fmla="*/ 3081404 h 3099408"/>
              <a:gd name="connsiteX10" fmla="*/ 646016 w 3197385"/>
              <a:gd name="connsiteY10" fmla="*/ 3005204 h 3099408"/>
              <a:gd name="connsiteX11" fmla="*/ 104996 w 3197385"/>
              <a:gd name="connsiteY11" fmla="*/ 2365124 h 3099408"/>
              <a:gd name="connsiteX12" fmla="*/ 44036 w 3197385"/>
              <a:gd name="connsiteY12" fmla="*/ 1252604 h 3099408"/>
              <a:gd name="connsiteX13" fmla="*/ 607916 w 3197385"/>
              <a:gd name="connsiteY13" fmla="*/ 422024 h 3099408"/>
              <a:gd name="connsiteX14" fmla="*/ 1461356 w 3197385"/>
              <a:gd name="connsiteY14" fmla="*/ 10544 h 3099408"/>
              <a:gd name="connsiteX0" fmla="*/ 1461356 w 3116044"/>
              <a:gd name="connsiteY0" fmla="*/ 10544 h 3099408"/>
              <a:gd name="connsiteX1" fmla="*/ 2055716 w 3116044"/>
              <a:gd name="connsiteY1" fmla="*/ 124844 h 3099408"/>
              <a:gd name="connsiteX2" fmla="*/ 2200496 w 3116044"/>
              <a:gd name="connsiteY2" fmla="*/ 155324 h 3099408"/>
              <a:gd name="connsiteX3" fmla="*/ 2817716 w 3116044"/>
              <a:gd name="connsiteY3" fmla="*/ 322964 h 3099408"/>
              <a:gd name="connsiteX4" fmla="*/ 3107276 w 3116044"/>
              <a:gd name="connsiteY4" fmla="*/ 1405004 h 3099408"/>
              <a:gd name="connsiteX5" fmla="*/ 2505296 w 3116044"/>
              <a:gd name="connsiteY5" fmla="*/ 1854584 h 3099408"/>
              <a:gd name="connsiteX6" fmla="*/ 2192876 w 3116044"/>
              <a:gd name="connsiteY6" fmla="*/ 2433704 h 3099408"/>
              <a:gd name="connsiteX7" fmla="*/ 1697576 w 3116044"/>
              <a:gd name="connsiteY7" fmla="*/ 2860424 h 3099408"/>
              <a:gd name="connsiteX8" fmla="*/ 1232756 w 3116044"/>
              <a:gd name="connsiteY8" fmla="*/ 3081404 h 3099408"/>
              <a:gd name="connsiteX9" fmla="*/ 646016 w 3116044"/>
              <a:gd name="connsiteY9" fmla="*/ 3005204 h 3099408"/>
              <a:gd name="connsiteX10" fmla="*/ 104996 w 3116044"/>
              <a:gd name="connsiteY10" fmla="*/ 2365124 h 3099408"/>
              <a:gd name="connsiteX11" fmla="*/ 44036 w 3116044"/>
              <a:gd name="connsiteY11" fmla="*/ 1252604 h 3099408"/>
              <a:gd name="connsiteX12" fmla="*/ 607916 w 3116044"/>
              <a:gd name="connsiteY12" fmla="*/ 422024 h 3099408"/>
              <a:gd name="connsiteX13" fmla="*/ 1461356 w 3116044"/>
              <a:gd name="connsiteY13"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2192876 w 3202939"/>
              <a:gd name="connsiteY6" fmla="*/ 2433704 h 3099408"/>
              <a:gd name="connsiteX7" fmla="*/ 1697576 w 3202939"/>
              <a:gd name="connsiteY7" fmla="*/ 2860424 h 3099408"/>
              <a:gd name="connsiteX8" fmla="*/ 1232756 w 3202939"/>
              <a:gd name="connsiteY8" fmla="*/ 3081404 h 3099408"/>
              <a:gd name="connsiteX9" fmla="*/ 646016 w 3202939"/>
              <a:gd name="connsiteY9" fmla="*/ 3005204 h 3099408"/>
              <a:gd name="connsiteX10" fmla="*/ 104996 w 3202939"/>
              <a:gd name="connsiteY10" fmla="*/ 2365124 h 3099408"/>
              <a:gd name="connsiteX11" fmla="*/ 44036 w 3202939"/>
              <a:gd name="connsiteY11" fmla="*/ 1252604 h 3099408"/>
              <a:gd name="connsiteX12" fmla="*/ 607916 w 3202939"/>
              <a:gd name="connsiteY12" fmla="*/ 422024 h 3099408"/>
              <a:gd name="connsiteX13" fmla="*/ 1461356 w 3202939"/>
              <a:gd name="connsiteY13"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1697576 w 3202939"/>
              <a:gd name="connsiteY6" fmla="*/ 2860424 h 3099408"/>
              <a:gd name="connsiteX7" fmla="*/ 1232756 w 3202939"/>
              <a:gd name="connsiteY7" fmla="*/ 3081404 h 3099408"/>
              <a:gd name="connsiteX8" fmla="*/ 646016 w 3202939"/>
              <a:gd name="connsiteY8" fmla="*/ 3005204 h 3099408"/>
              <a:gd name="connsiteX9" fmla="*/ 104996 w 3202939"/>
              <a:gd name="connsiteY9" fmla="*/ 2365124 h 3099408"/>
              <a:gd name="connsiteX10" fmla="*/ 44036 w 3202939"/>
              <a:gd name="connsiteY10" fmla="*/ 1252604 h 3099408"/>
              <a:gd name="connsiteX11" fmla="*/ 607916 w 3202939"/>
              <a:gd name="connsiteY11" fmla="*/ 422024 h 3099408"/>
              <a:gd name="connsiteX12" fmla="*/ 1461356 w 3202939"/>
              <a:gd name="connsiteY12" fmla="*/ 10544 h 3099408"/>
              <a:gd name="connsiteX0" fmla="*/ 1461356 w 3202939"/>
              <a:gd name="connsiteY0" fmla="*/ 10544 h 3099408"/>
              <a:gd name="connsiteX1" fmla="*/ 2055716 w 3202939"/>
              <a:gd name="connsiteY1" fmla="*/ 124844 h 3099408"/>
              <a:gd name="connsiteX2" fmla="*/ 2200496 w 3202939"/>
              <a:gd name="connsiteY2" fmla="*/ 155324 h 3099408"/>
              <a:gd name="connsiteX3" fmla="*/ 2817716 w 3202939"/>
              <a:gd name="connsiteY3" fmla="*/ 322964 h 3099408"/>
              <a:gd name="connsiteX4" fmla="*/ 3107276 w 3202939"/>
              <a:gd name="connsiteY4" fmla="*/ 1405004 h 3099408"/>
              <a:gd name="connsiteX5" fmla="*/ 2505296 w 3202939"/>
              <a:gd name="connsiteY5" fmla="*/ 1854584 h 3099408"/>
              <a:gd name="connsiteX6" fmla="*/ 1697576 w 3202939"/>
              <a:gd name="connsiteY6" fmla="*/ 2860424 h 3099408"/>
              <a:gd name="connsiteX7" fmla="*/ 1232756 w 3202939"/>
              <a:gd name="connsiteY7" fmla="*/ 3081404 h 3099408"/>
              <a:gd name="connsiteX8" fmla="*/ 646016 w 3202939"/>
              <a:gd name="connsiteY8" fmla="*/ 3005204 h 3099408"/>
              <a:gd name="connsiteX9" fmla="*/ 104996 w 3202939"/>
              <a:gd name="connsiteY9" fmla="*/ 2365124 h 3099408"/>
              <a:gd name="connsiteX10" fmla="*/ 44036 w 3202939"/>
              <a:gd name="connsiteY10" fmla="*/ 1252604 h 3099408"/>
              <a:gd name="connsiteX11" fmla="*/ 607916 w 3202939"/>
              <a:gd name="connsiteY11" fmla="*/ 422024 h 3099408"/>
              <a:gd name="connsiteX12" fmla="*/ 1461356 w 3202939"/>
              <a:gd name="connsiteY12" fmla="*/ 10544 h 3099408"/>
              <a:gd name="connsiteX0" fmla="*/ 1461356 w 3202939"/>
              <a:gd name="connsiteY0" fmla="*/ 10544 h 3173530"/>
              <a:gd name="connsiteX1" fmla="*/ 2055716 w 3202939"/>
              <a:gd name="connsiteY1" fmla="*/ 124844 h 3173530"/>
              <a:gd name="connsiteX2" fmla="*/ 2200496 w 3202939"/>
              <a:gd name="connsiteY2" fmla="*/ 155324 h 3173530"/>
              <a:gd name="connsiteX3" fmla="*/ 2817716 w 3202939"/>
              <a:gd name="connsiteY3" fmla="*/ 322964 h 3173530"/>
              <a:gd name="connsiteX4" fmla="*/ 3107276 w 3202939"/>
              <a:gd name="connsiteY4" fmla="*/ 1405004 h 3173530"/>
              <a:gd name="connsiteX5" fmla="*/ 2505296 w 3202939"/>
              <a:gd name="connsiteY5" fmla="*/ 1854584 h 3173530"/>
              <a:gd name="connsiteX6" fmla="*/ 1232756 w 3202939"/>
              <a:gd name="connsiteY6" fmla="*/ 3081404 h 3173530"/>
              <a:gd name="connsiteX7" fmla="*/ 646016 w 3202939"/>
              <a:gd name="connsiteY7" fmla="*/ 3005204 h 3173530"/>
              <a:gd name="connsiteX8" fmla="*/ 104996 w 3202939"/>
              <a:gd name="connsiteY8" fmla="*/ 2365124 h 3173530"/>
              <a:gd name="connsiteX9" fmla="*/ 44036 w 3202939"/>
              <a:gd name="connsiteY9" fmla="*/ 1252604 h 3173530"/>
              <a:gd name="connsiteX10" fmla="*/ 607916 w 3202939"/>
              <a:gd name="connsiteY10" fmla="*/ 422024 h 3173530"/>
              <a:gd name="connsiteX11" fmla="*/ 1461356 w 3202939"/>
              <a:gd name="connsiteY11" fmla="*/ 10544 h 3173530"/>
              <a:gd name="connsiteX0" fmla="*/ 1461356 w 3202939"/>
              <a:gd name="connsiteY0" fmla="*/ 10544 h 3178638"/>
              <a:gd name="connsiteX1" fmla="*/ 2055716 w 3202939"/>
              <a:gd name="connsiteY1" fmla="*/ 124844 h 3178638"/>
              <a:gd name="connsiteX2" fmla="*/ 2200496 w 3202939"/>
              <a:gd name="connsiteY2" fmla="*/ 155324 h 3178638"/>
              <a:gd name="connsiteX3" fmla="*/ 2817716 w 3202939"/>
              <a:gd name="connsiteY3" fmla="*/ 322964 h 3178638"/>
              <a:gd name="connsiteX4" fmla="*/ 3107276 w 3202939"/>
              <a:gd name="connsiteY4" fmla="*/ 1405004 h 3178638"/>
              <a:gd name="connsiteX5" fmla="*/ 2505296 w 3202939"/>
              <a:gd name="connsiteY5" fmla="*/ 1854584 h 3178638"/>
              <a:gd name="connsiteX6" fmla="*/ 1232756 w 3202939"/>
              <a:gd name="connsiteY6" fmla="*/ 3081404 h 3178638"/>
              <a:gd name="connsiteX7" fmla="*/ 646016 w 3202939"/>
              <a:gd name="connsiteY7" fmla="*/ 3005204 h 3178638"/>
              <a:gd name="connsiteX8" fmla="*/ 104996 w 3202939"/>
              <a:gd name="connsiteY8" fmla="*/ 2365124 h 3178638"/>
              <a:gd name="connsiteX9" fmla="*/ 44036 w 3202939"/>
              <a:gd name="connsiteY9" fmla="*/ 1252604 h 3178638"/>
              <a:gd name="connsiteX10" fmla="*/ 607916 w 3202939"/>
              <a:gd name="connsiteY10" fmla="*/ 422024 h 3178638"/>
              <a:gd name="connsiteX11" fmla="*/ 1461356 w 3202939"/>
              <a:gd name="connsiteY11" fmla="*/ 10544 h 3178638"/>
              <a:gd name="connsiteX0" fmla="*/ 1461356 w 3202939"/>
              <a:gd name="connsiteY0" fmla="*/ 10544 h 3091066"/>
              <a:gd name="connsiteX1" fmla="*/ 2055716 w 3202939"/>
              <a:gd name="connsiteY1" fmla="*/ 124844 h 3091066"/>
              <a:gd name="connsiteX2" fmla="*/ 2200496 w 3202939"/>
              <a:gd name="connsiteY2" fmla="*/ 155324 h 3091066"/>
              <a:gd name="connsiteX3" fmla="*/ 2817716 w 3202939"/>
              <a:gd name="connsiteY3" fmla="*/ 322964 h 3091066"/>
              <a:gd name="connsiteX4" fmla="*/ 3107276 w 3202939"/>
              <a:gd name="connsiteY4" fmla="*/ 1405004 h 3091066"/>
              <a:gd name="connsiteX5" fmla="*/ 2505296 w 3202939"/>
              <a:gd name="connsiteY5" fmla="*/ 1854584 h 3091066"/>
              <a:gd name="connsiteX6" fmla="*/ 1232756 w 3202939"/>
              <a:gd name="connsiteY6" fmla="*/ 3081404 h 3091066"/>
              <a:gd name="connsiteX7" fmla="*/ 104996 w 3202939"/>
              <a:gd name="connsiteY7" fmla="*/ 2365124 h 3091066"/>
              <a:gd name="connsiteX8" fmla="*/ 44036 w 3202939"/>
              <a:gd name="connsiteY8" fmla="*/ 1252604 h 3091066"/>
              <a:gd name="connsiteX9" fmla="*/ 607916 w 3202939"/>
              <a:gd name="connsiteY9" fmla="*/ 422024 h 3091066"/>
              <a:gd name="connsiteX10" fmla="*/ 1461356 w 3202939"/>
              <a:gd name="connsiteY10" fmla="*/ 10544 h 3091066"/>
              <a:gd name="connsiteX0" fmla="*/ 1461356 w 3202939"/>
              <a:gd name="connsiteY0" fmla="*/ 10544 h 3082640"/>
              <a:gd name="connsiteX1" fmla="*/ 2055716 w 3202939"/>
              <a:gd name="connsiteY1" fmla="*/ 124844 h 3082640"/>
              <a:gd name="connsiteX2" fmla="*/ 2200496 w 3202939"/>
              <a:gd name="connsiteY2" fmla="*/ 155324 h 3082640"/>
              <a:gd name="connsiteX3" fmla="*/ 2817716 w 3202939"/>
              <a:gd name="connsiteY3" fmla="*/ 322964 h 3082640"/>
              <a:gd name="connsiteX4" fmla="*/ 3107276 w 3202939"/>
              <a:gd name="connsiteY4" fmla="*/ 1405004 h 3082640"/>
              <a:gd name="connsiteX5" fmla="*/ 2505296 w 3202939"/>
              <a:gd name="connsiteY5" fmla="*/ 1854584 h 3082640"/>
              <a:gd name="connsiteX6" fmla="*/ 1232756 w 3202939"/>
              <a:gd name="connsiteY6" fmla="*/ 3081404 h 3082640"/>
              <a:gd name="connsiteX7" fmla="*/ 104996 w 3202939"/>
              <a:gd name="connsiteY7" fmla="*/ 2365124 h 3082640"/>
              <a:gd name="connsiteX8" fmla="*/ 44036 w 3202939"/>
              <a:gd name="connsiteY8" fmla="*/ 1252604 h 3082640"/>
              <a:gd name="connsiteX9" fmla="*/ 607916 w 3202939"/>
              <a:gd name="connsiteY9" fmla="*/ 422024 h 3082640"/>
              <a:gd name="connsiteX10" fmla="*/ 1461356 w 3202939"/>
              <a:gd name="connsiteY10" fmla="*/ 10544 h 30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2939" h="3082640">
                <a:moveTo>
                  <a:pt x="1461356" y="10544"/>
                </a:moveTo>
                <a:cubicBezTo>
                  <a:pt x="1702656" y="-38986"/>
                  <a:pt x="1932526" y="100714"/>
                  <a:pt x="2055716" y="124844"/>
                </a:cubicBezTo>
                <a:cubicBezTo>
                  <a:pt x="2055716" y="124844"/>
                  <a:pt x="2073496" y="122304"/>
                  <a:pt x="2200496" y="155324"/>
                </a:cubicBezTo>
                <a:cubicBezTo>
                  <a:pt x="2200496" y="155324"/>
                  <a:pt x="2610399" y="170516"/>
                  <a:pt x="2817716" y="322964"/>
                </a:cubicBezTo>
                <a:cubicBezTo>
                  <a:pt x="3406100" y="755625"/>
                  <a:pt x="3159346" y="1149734"/>
                  <a:pt x="3107276" y="1405004"/>
                </a:cubicBezTo>
                <a:cubicBezTo>
                  <a:pt x="3055206" y="1660274"/>
                  <a:pt x="2817716" y="1575184"/>
                  <a:pt x="2505296" y="1854584"/>
                </a:cubicBezTo>
                <a:cubicBezTo>
                  <a:pt x="2192876" y="2133984"/>
                  <a:pt x="1983759" y="3053847"/>
                  <a:pt x="1232756" y="3081404"/>
                </a:cubicBezTo>
                <a:cubicBezTo>
                  <a:pt x="481753" y="3108961"/>
                  <a:pt x="303116" y="2669924"/>
                  <a:pt x="104996" y="2365124"/>
                </a:cubicBezTo>
                <a:cubicBezTo>
                  <a:pt x="4666" y="2073024"/>
                  <a:pt x="-39784" y="1576454"/>
                  <a:pt x="44036" y="1252604"/>
                </a:cubicBezTo>
                <a:cubicBezTo>
                  <a:pt x="127856" y="928754"/>
                  <a:pt x="369156" y="623954"/>
                  <a:pt x="607916" y="422024"/>
                </a:cubicBezTo>
                <a:cubicBezTo>
                  <a:pt x="846676" y="220094"/>
                  <a:pt x="1220056" y="60074"/>
                  <a:pt x="1461356" y="10544"/>
                </a:cubicBezTo>
                <a:close/>
              </a:path>
            </a:pathLst>
          </a:custGeom>
          <a:gradFill>
            <a:gsLst>
              <a:gs pos="0">
                <a:schemeClr val="accent1"/>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6" name="Picture Placeholder 3">
            <a:extLst>
              <a:ext uri="{FF2B5EF4-FFF2-40B4-BE49-F238E27FC236}">
                <a16:creationId xmlns:a16="http://schemas.microsoft.com/office/drawing/2014/main" id="{CAB28F8D-ED3F-497F-86C0-79DFC3393588}"/>
              </a:ext>
            </a:extLst>
          </p:cNvPr>
          <p:cNvSpPr>
            <a:spLocks noGrp="1"/>
          </p:cNvSpPr>
          <p:nvPr>
            <p:ph type="pic" sz="quarter" idx="13"/>
          </p:nvPr>
        </p:nvSpPr>
        <p:spPr>
          <a:xfrm>
            <a:off x="2901685" y="2337074"/>
            <a:ext cx="6544459" cy="6298653"/>
          </a:xfrm>
          <a:custGeom>
            <a:avLst/>
            <a:gdLst>
              <a:gd name="connsiteX0" fmla="*/ 3169356 w 6544459"/>
              <a:gd name="connsiteY0" fmla="*/ 503 h 6298653"/>
              <a:gd name="connsiteX1" fmla="*/ 4200377 w 6544459"/>
              <a:gd name="connsiteY1" fmla="*/ 255092 h 6298653"/>
              <a:gd name="connsiteX2" fmla="*/ 4496201 w 6544459"/>
              <a:gd name="connsiteY2" fmla="*/ 317370 h 6298653"/>
              <a:gd name="connsiteX3" fmla="*/ 5757345 w 6544459"/>
              <a:gd name="connsiteY3" fmla="*/ 659903 h 6298653"/>
              <a:gd name="connsiteX4" fmla="*/ 6348993 w 6544459"/>
              <a:gd name="connsiteY4" fmla="*/ 2870797 h 6298653"/>
              <a:gd name="connsiteX5" fmla="*/ 5118988 w 6544459"/>
              <a:gd name="connsiteY5" fmla="*/ 3789408 h 6298653"/>
              <a:gd name="connsiteX6" fmla="*/ 2518850 w 6544459"/>
              <a:gd name="connsiteY6" fmla="*/ 6296127 h 6298653"/>
              <a:gd name="connsiteX7" fmla="*/ 214537 w 6544459"/>
              <a:gd name="connsiteY7" fmla="*/ 4832577 h 6298653"/>
              <a:gd name="connsiteX8" fmla="*/ 89980 w 6544459"/>
              <a:gd name="connsiteY8" fmla="*/ 2559404 h 6298653"/>
              <a:gd name="connsiteX9" fmla="*/ 1242136 w 6544459"/>
              <a:gd name="connsiteY9" fmla="*/ 862309 h 6298653"/>
              <a:gd name="connsiteX10" fmla="*/ 2985941 w 6544459"/>
              <a:gd name="connsiteY10" fmla="*/ 21546 h 6298653"/>
              <a:gd name="connsiteX11" fmla="*/ 3169356 w 6544459"/>
              <a:gd name="connsiteY11" fmla="*/ 503 h 62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4459" h="6298653">
                <a:moveTo>
                  <a:pt x="3169356" y="503"/>
                </a:moveTo>
                <a:cubicBezTo>
                  <a:pt x="3592997" y="-11985"/>
                  <a:pt x="3980131" y="211951"/>
                  <a:pt x="4200377" y="255092"/>
                </a:cubicBezTo>
                <a:cubicBezTo>
                  <a:pt x="4200377" y="255092"/>
                  <a:pt x="4236706" y="249902"/>
                  <a:pt x="4496201" y="317370"/>
                </a:cubicBezTo>
                <a:cubicBezTo>
                  <a:pt x="4496201" y="317370"/>
                  <a:pt x="5333741" y="348412"/>
                  <a:pt x="5757345" y="659903"/>
                </a:cubicBezTo>
                <a:cubicBezTo>
                  <a:pt x="6959570" y="1543944"/>
                  <a:pt x="6455386" y="2349213"/>
                  <a:pt x="6348993" y="2870797"/>
                </a:cubicBezTo>
                <a:cubicBezTo>
                  <a:pt x="6242600" y="3392382"/>
                  <a:pt x="5757345" y="3218520"/>
                  <a:pt x="5118988" y="3789408"/>
                </a:cubicBezTo>
                <a:cubicBezTo>
                  <a:pt x="4480631" y="4360297"/>
                  <a:pt x="4053349" y="6239821"/>
                  <a:pt x="2518850" y="6296127"/>
                </a:cubicBezTo>
                <a:cubicBezTo>
                  <a:pt x="984352" y="6352433"/>
                  <a:pt x="619349" y="5455364"/>
                  <a:pt x="214537" y="4832577"/>
                </a:cubicBezTo>
                <a:cubicBezTo>
                  <a:pt x="9536" y="4235739"/>
                  <a:pt x="-81287" y="3221115"/>
                  <a:pt x="89980" y="2559404"/>
                </a:cubicBezTo>
                <a:cubicBezTo>
                  <a:pt x="261246" y="1897693"/>
                  <a:pt x="754286" y="1274906"/>
                  <a:pt x="1242136" y="862309"/>
                </a:cubicBezTo>
                <a:cubicBezTo>
                  <a:pt x="1729987" y="449712"/>
                  <a:pt x="2492901" y="122749"/>
                  <a:pt x="2985941" y="21546"/>
                </a:cubicBezTo>
                <a:cubicBezTo>
                  <a:pt x="3047571" y="8896"/>
                  <a:pt x="3108837" y="2287"/>
                  <a:pt x="3169356" y="503"/>
                </a:cubicBezTo>
                <a:close/>
              </a:path>
            </a:pathLst>
          </a:custGeom>
          <a:solidFill>
            <a:schemeClr val="bg1">
              <a:lumMod val="95000"/>
            </a:schemeClr>
          </a:solidFill>
          <a:effectLst>
            <a:outerShdw blurRad="1270000" dist="1143000" dir="2700000" sx="84000" sy="84000" algn="tl" rotWithShape="0">
              <a:schemeClr val="tx1">
                <a:lumMod val="95000"/>
                <a:lumOff val="5000"/>
                <a:alpha val="40000"/>
              </a:schemeClr>
            </a:outerShdw>
          </a:effectLst>
        </p:spPr>
        <p:txBody>
          <a:bodyPr wrap="square">
            <a:noAutofit/>
          </a:bodyPr>
          <a:lstStyle>
            <a:lvl1pPr marL="0" indent="0" algn="ctr">
              <a:buNone/>
              <a:defRPr sz="24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5487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BB823FC-C814-4CAD-945B-E4E48D7067EA}"/>
              </a:ext>
            </a:extLst>
          </p:cNvPr>
          <p:cNvSpPr>
            <a:spLocks noGrp="1"/>
          </p:cNvSpPr>
          <p:nvPr>
            <p:ph type="pic" sz="quarter" idx="11"/>
          </p:nvPr>
        </p:nvSpPr>
        <p:spPr>
          <a:xfrm>
            <a:off x="8661400" y="2209800"/>
            <a:ext cx="9000993" cy="65532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4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659752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79678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Blank">
    <p:bg>
      <p:bgPr>
        <a:solidFill>
          <a:schemeClr val="bg1">
            <a:lumMod val="9500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A1740EC-C374-4A91-B382-0D556E5D1E57}"/>
              </a:ext>
            </a:extLst>
          </p:cNvPr>
          <p:cNvSpPr>
            <a:spLocks noGrp="1"/>
          </p:cNvSpPr>
          <p:nvPr>
            <p:ph type="pic" sz="quarter" idx="13"/>
          </p:nvPr>
        </p:nvSpPr>
        <p:spPr>
          <a:xfrm>
            <a:off x="0" y="2320200"/>
            <a:ext cx="19477038" cy="8652599"/>
          </a:xfrm>
          <a:custGeom>
            <a:avLst/>
            <a:gdLst>
              <a:gd name="connsiteX0" fmla="*/ 3930832 w 19477038"/>
              <a:gd name="connsiteY0" fmla="*/ 35 h 8652599"/>
              <a:gd name="connsiteX1" fmla="*/ 19477038 w 19477038"/>
              <a:gd name="connsiteY1" fmla="*/ 422999 h 8652599"/>
              <a:gd name="connsiteX2" fmla="*/ 19477038 w 19477038"/>
              <a:gd name="connsiteY2" fmla="*/ 8652599 h 8652599"/>
              <a:gd name="connsiteX3" fmla="*/ 0 w 19477038"/>
              <a:gd name="connsiteY3" fmla="*/ 8652599 h 8652599"/>
              <a:gd name="connsiteX4" fmla="*/ 0 w 19477038"/>
              <a:gd name="connsiteY4" fmla="*/ 422999 h 8652599"/>
              <a:gd name="connsiteX5" fmla="*/ 3930832 w 19477038"/>
              <a:gd name="connsiteY5" fmla="*/ 35 h 865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77038" h="8652599">
                <a:moveTo>
                  <a:pt x="3930832" y="35"/>
                </a:moveTo>
                <a:cubicBezTo>
                  <a:pt x="9314928" y="-9889"/>
                  <a:pt x="13626820" y="2124595"/>
                  <a:pt x="19477038" y="422999"/>
                </a:cubicBezTo>
                <a:lnTo>
                  <a:pt x="19477038" y="8652599"/>
                </a:lnTo>
                <a:lnTo>
                  <a:pt x="0" y="8652599"/>
                </a:lnTo>
                <a:lnTo>
                  <a:pt x="0" y="422999"/>
                </a:lnTo>
                <a:cubicBezTo>
                  <a:pt x="1388765" y="118814"/>
                  <a:pt x="2688349" y="2325"/>
                  <a:pt x="3930832" y="35"/>
                </a:cubicBezTo>
                <a:close/>
              </a:path>
            </a:pathLst>
          </a:custGeom>
          <a:solidFill>
            <a:schemeClr val="bg1">
              <a:lumMod val="95000"/>
              <a:alpha val="4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1315033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433D18-3D08-4C6C-8D9B-FC3ED7964761}"/>
              </a:ext>
            </a:extLst>
          </p:cNvPr>
          <p:cNvSpPr/>
          <p:nvPr userDrawn="1"/>
        </p:nvSpPr>
        <p:spPr>
          <a:xfrm>
            <a:off x="6354162" y="2102044"/>
            <a:ext cx="6768714" cy="6768712"/>
          </a:xfrm>
          <a:prstGeom prst="ellipse">
            <a:avLst/>
          </a:prstGeom>
          <a:gradFill>
            <a:gsLst>
              <a:gs pos="0">
                <a:schemeClr val="accent1"/>
              </a:gs>
              <a:gs pos="100000">
                <a:schemeClr val="accent5">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3" name="Picture 2">
            <a:extLst>
              <a:ext uri="{FF2B5EF4-FFF2-40B4-BE49-F238E27FC236}">
                <a16:creationId xmlns:a16="http://schemas.microsoft.com/office/drawing/2014/main" id="{6BC924FE-AE8F-40C9-A693-F37397864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3979" y="1448146"/>
            <a:ext cx="4149080" cy="8076510"/>
          </a:xfrm>
          <a:prstGeom prst="rect">
            <a:avLst/>
          </a:prstGeom>
          <a:effectLst>
            <a:outerShdw blurRad="1270000" algn="ctr" rotWithShape="0">
              <a:prstClr val="black">
                <a:alpha val="43000"/>
              </a:prstClr>
            </a:outerShdw>
          </a:effectLst>
        </p:spPr>
      </p:pic>
      <p:sp>
        <p:nvSpPr>
          <p:cNvPr id="4" name="Picture Placeholder 10">
            <a:extLst>
              <a:ext uri="{FF2B5EF4-FFF2-40B4-BE49-F238E27FC236}">
                <a16:creationId xmlns:a16="http://schemas.microsoft.com/office/drawing/2014/main" id="{892E4B6E-5852-440B-8F94-19FEAE7BB405}"/>
              </a:ext>
            </a:extLst>
          </p:cNvPr>
          <p:cNvSpPr>
            <a:spLocks noGrp="1"/>
          </p:cNvSpPr>
          <p:nvPr>
            <p:ph type="pic" sz="quarter" idx="12"/>
          </p:nvPr>
        </p:nvSpPr>
        <p:spPr>
          <a:xfrm>
            <a:off x="8069580" y="1835895"/>
            <a:ext cx="3345180" cy="7276355"/>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bg1">
              <a:lumMod val="85000"/>
            </a:schemeClr>
          </a:solidFill>
        </p:spPr>
        <p:txBody>
          <a:bodyPr wrap="square">
            <a:noAutofit/>
          </a:bodyPr>
          <a:lstStyle>
            <a:lvl1pPr marL="0" indent="0">
              <a:buNone/>
              <a:defRPr sz="1800">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164985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
        <p:nvSpPr>
          <p:cNvPr id="5" name="Picture Placeholder 6">
            <a:extLst>
              <a:ext uri="{FF2B5EF4-FFF2-40B4-BE49-F238E27FC236}">
                <a16:creationId xmlns:a16="http://schemas.microsoft.com/office/drawing/2014/main" id="{D05FC43A-0BCB-4504-8C3C-5BEBD6B73F99}"/>
              </a:ext>
            </a:extLst>
          </p:cNvPr>
          <p:cNvSpPr>
            <a:spLocks noGrp="1"/>
          </p:cNvSpPr>
          <p:nvPr>
            <p:ph type="pic" sz="quarter" idx="13"/>
          </p:nvPr>
        </p:nvSpPr>
        <p:spPr>
          <a:xfrm>
            <a:off x="6699501" y="2447383"/>
            <a:ext cx="6078036" cy="6078034"/>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20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875701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
        <p:nvSpPr>
          <p:cNvPr id="5" name="Picture Placeholder 6">
            <a:extLst>
              <a:ext uri="{FF2B5EF4-FFF2-40B4-BE49-F238E27FC236}">
                <a16:creationId xmlns:a16="http://schemas.microsoft.com/office/drawing/2014/main" id="{D05FC43A-0BCB-4504-8C3C-5BEBD6B73F99}"/>
              </a:ext>
            </a:extLst>
          </p:cNvPr>
          <p:cNvSpPr>
            <a:spLocks noGrp="1"/>
          </p:cNvSpPr>
          <p:nvPr>
            <p:ph type="pic" sz="quarter" idx="13"/>
          </p:nvPr>
        </p:nvSpPr>
        <p:spPr>
          <a:xfrm>
            <a:off x="6699501" y="2447383"/>
            <a:ext cx="6078036" cy="6078034"/>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20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203241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1621964-9F10-4E5D-AC89-5B2904E01F48}"/>
              </a:ext>
            </a:extLst>
          </p:cNvPr>
          <p:cNvSpPr>
            <a:spLocks noGrp="1"/>
          </p:cNvSpPr>
          <p:nvPr>
            <p:ph type="pic" sz="quarter" idx="13"/>
          </p:nvPr>
        </p:nvSpPr>
        <p:spPr>
          <a:xfrm>
            <a:off x="0" y="0"/>
            <a:ext cx="7138218" cy="10972800"/>
          </a:xfrm>
          <a:prstGeom prst="rect">
            <a:avLst/>
          </a:pr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95922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Blank">
    <p:bg>
      <p:bgPr>
        <a:solidFill>
          <a:schemeClr val="bg1">
            <a:lumMod val="95000"/>
          </a:schemeClr>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1621964-9F10-4E5D-AC89-5B2904E01F48}"/>
              </a:ext>
            </a:extLst>
          </p:cNvPr>
          <p:cNvSpPr>
            <a:spLocks noGrp="1"/>
          </p:cNvSpPr>
          <p:nvPr>
            <p:ph type="pic" sz="quarter" idx="13"/>
          </p:nvPr>
        </p:nvSpPr>
        <p:spPr>
          <a:xfrm>
            <a:off x="0" y="0"/>
            <a:ext cx="7138218" cy="10972800"/>
          </a:xfrm>
          <a:prstGeom prst="rect">
            <a:avLst/>
          </a:pr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062498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478EA07-48A9-4FE6-84D1-A0B027B97F27}"/>
              </a:ext>
            </a:extLst>
          </p:cNvPr>
          <p:cNvSpPr>
            <a:spLocks noGrp="1"/>
          </p:cNvSpPr>
          <p:nvPr>
            <p:ph type="pic" sz="quarter" idx="11"/>
          </p:nvPr>
        </p:nvSpPr>
        <p:spPr>
          <a:xfrm>
            <a:off x="2073942" y="3420642"/>
            <a:ext cx="4967052" cy="294094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6" name="Picture Placeholder 3">
            <a:extLst>
              <a:ext uri="{FF2B5EF4-FFF2-40B4-BE49-F238E27FC236}">
                <a16:creationId xmlns:a16="http://schemas.microsoft.com/office/drawing/2014/main" id="{D655362D-B1F4-4CA0-90A6-80AA77998950}"/>
              </a:ext>
            </a:extLst>
          </p:cNvPr>
          <p:cNvSpPr>
            <a:spLocks noGrp="1"/>
          </p:cNvSpPr>
          <p:nvPr>
            <p:ph type="pic" sz="quarter" idx="12"/>
          </p:nvPr>
        </p:nvSpPr>
        <p:spPr>
          <a:xfrm>
            <a:off x="7254995" y="3420642"/>
            <a:ext cx="4967052" cy="294094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7" name="Picture Placeholder 3">
            <a:extLst>
              <a:ext uri="{FF2B5EF4-FFF2-40B4-BE49-F238E27FC236}">
                <a16:creationId xmlns:a16="http://schemas.microsoft.com/office/drawing/2014/main" id="{0BC2538C-30E7-4964-9719-2857208656E2}"/>
              </a:ext>
            </a:extLst>
          </p:cNvPr>
          <p:cNvSpPr>
            <a:spLocks noGrp="1"/>
          </p:cNvSpPr>
          <p:nvPr>
            <p:ph type="pic" sz="quarter" idx="13"/>
          </p:nvPr>
        </p:nvSpPr>
        <p:spPr>
          <a:xfrm>
            <a:off x="12436045" y="3420642"/>
            <a:ext cx="4967052" cy="294094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316272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2_Title Slide">
    <p:bg>
      <p:bgPr>
        <a:solidFill>
          <a:schemeClr val="bg1">
            <a:lumMod val="95000"/>
          </a:schemeClr>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478EA07-48A9-4FE6-84D1-A0B027B97F27}"/>
              </a:ext>
            </a:extLst>
          </p:cNvPr>
          <p:cNvSpPr>
            <a:spLocks noGrp="1"/>
          </p:cNvSpPr>
          <p:nvPr>
            <p:ph type="pic" sz="quarter" idx="11"/>
          </p:nvPr>
        </p:nvSpPr>
        <p:spPr>
          <a:xfrm>
            <a:off x="2073942" y="3420642"/>
            <a:ext cx="4967052" cy="294094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6" name="Picture Placeholder 3">
            <a:extLst>
              <a:ext uri="{FF2B5EF4-FFF2-40B4-BE49-F238E27FC236}">
                <a16:creationId xmlns:a16="http://schemas.microsoft.com/office/drawing/2014/main" id="{D655362D-B1F4-4CA0-90A6-80AA77998950}"/>
              </a:ext>
            </a:extLst>
          </p:cNvPr>
          <p:cNvSpPr>
            <a:spLocks noGrp="1"/>
          </p:cNvSpPr>
          <p:nvPr>
            <p:ph type="pic" sz="quarter" idx="12"/>
          </p:nvPr>
        </p:nvSpPr>
        <p:spPr>
          <a:xfrm>
            <a:off x="7254995" y="3420642"/>
            <a:ext cx="4967052" cy="294094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
        <p:nvSpPr>
          <p:cNvPr id="7" name="Picture Placeholder 3">
            <a:extLst>
              <a:ext uri="{FF2B5EF4-FFF2-40B4-BE49-F238E27FC236}">
                <a16:creationId xmlns:a16="http://schemas.microsoft.com/office/drawing/2014/main" id="{0BC2538C-30E7-4964-9719-2857208656E2}"/>
              </a:ext>
            </a:extLst>
          </p:cNvPr>
          <p:cNvSpPr>
            <a:spLocks noGrp="1"/>
          </p:cNvSpPr>
          <p:nvPr>
            <p:ph type="pic" sz="quarter" idx="13"/>
          </p:nvPr>
        </p:nvSpPr>
        <p:spPr>
          <a:xfrm>
            <a:off x="12436045" y="3420642"/>
            <a:ext cx="4967052" cy="2940941"/>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alpha val="10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7165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DCF4FE-4004-475E-B7F8-96E0B60DF7B5}"/>
              </a:ext>
            </a:extLst>
          </p:cNvPr>
          <p:cNvSpPr>
            <a:spLocks noGrp="1"/>
          </p:cNvSpPr>
          <p:nvPr>
            <p:ph type="pic" sz="quarter" idx="13"/>
          </p:nvPr>
        </p:nvSpPr>
        <p:spPr>
          <a:xfrm>
            <a:off x="12966398" y="1346213"/>
            <a:ext cx="1474838" cy="1474836"/>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2000">
                <a:solidFill>
                  <a:schemeClr val="tx1">
                    <a:lumMod val="50000"/>
                    <a:lumOff val="50000"/>
                  </a:schemeClr>
                </a:solidFill>
                <a:latin typeface="Segoe UI" panose="020B0502040204020203" pitchFamily="34" charset="0"/>
              </a:defRPr>
            </a:lvl1pPr>
          </a:lstStyle>
          <a:p>
            <a:endParaRPr lang="id-ID"/>
          </a:p>
        </p:txBody>
      </p:sp>
      <p:sp>
        <p:nvSpPr>
          <p:cNvPr id="8" name="Picture Placeholder 6">
            <a:extLst>
              <a:ext uri="{FF2B5EF4-FFF2-40B4-BE49-F238E27FC236}">
                <a16:creationId xmlns:a16="http://schemas.microsoft.com/office/drawing/2014/main" id="{A194C0A7-71F4-4275-A43D-7F2A3662615D}"/>
              </a:ext>
            </a:extLst>
          </p:cNvPr>
          <p:cNvSpPr>
            <a:spLocks noGrp="1"/>
          </p:cNvSpPr>
          <p:nvPr>
            <p:ph type="pic" sz="quarter" idx="14"/>
          </p:nvPr>
        </p:nvSpPr>
        <p:spPr>
          <a:xfrm>
            <a:off x="13154063" y="6405143"/>
            <a:ext cx="1474838" cy="1474836"/>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2000">
                <a:solidFill>
                  <a:schemeClr val="tx1">
                    <a:lumMod val="50000"/>
                    <a:lumOff val="50000"/>
                  </a:schemeClr>
                </a:solidFill>
                <a:latin typeface="Segoe UI" panose="020B0502040204020203" pitchFamily="34" charset="0"/>
              </a:defRPr>
            </a:lvl1pPr>
          </a:lstStyle>
          <a:p>
            <a:endParaRPr lang="id-ID"/>
          </a:p>
        </p:txBody>
      </p:sp>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2738524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Blank">
    <p:bg>
      <p:bgPr>
        <a:solidFill>
          <a:schemeClr val="bg1">
            <a:lumMod val="9500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DCF4FE-4004-475E-B7F8-96E0B60DF7B5}"/>
              </a:ext>
            </a:extLst>
          </p:cNvPr>
          <p:cNvSpPr>
            <a:spLocks noGrp="1"/>
          </p:cNvSpPr>
          <p:nvPr>
            <p:ph type="pic" sz="quarter" idx="13"/>
          </p:nvPr>
        </p:nvSpPr>
        <p:spPr>
          <a:xfrm>
            <a:off x="12966398" y="1346213"/>
            <a:ext cx="1474838" cy="1474836"/>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2000">
                <a:solidFill>
                  <a:schemeClr val="tx1">
                    <a:lumMod val="50000"/>
                    <a:lumOff val="50000"/>
                  </a:schemeClr>
                </a:solidFill>
                <a:latin typeface="Segoe UI" panose="020B0502040204020203" pitchFamily="34" charset="0"/>
              </a:defRPr>
            </a:lvl1pPr>
          </a:lstStyle>
          <a:p>
            <a:endParaRPr lang="id-ID"/>
          </a:p>
        </p:txBody>
      </p:sp>
      <p:sp>
        <p:nvSpPr>
          <p:cNvPr id="8" name="Picture Placeholder 6">
            <a:extLst>
              <a:ext uri="{FF2B5EF4-FFF2-40B4-BE49-F238E27FC236}">
                <a16:creationId xmlns:a16="http://schemas.microsoft.com/office/drawing/2014/main" id="{A194C0A7-71F4-4275-A43D-7F2A3662615D}"/>
              </a:ext>
            </a:extLst>
          </p:cNvPr>
          <p:cNvSpPr>
            <a:spLocks noGrp="1"/>
          </p:cNvSpPr>
          <p:nvPr>
            <p:ph type="pic" sz="quarter" idx="14"/>
          </p:nvPr>
        </p:nvSpPr>
        <p:spPr>
          <a:xfrm>
            <a:off x="13154063" y="6405143"/>
            <a:ext cx="1474838" cy="1474836"/>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a:solidFill>
            <a:schemeClr val="bg1">
              <a:lumMod val="95000"/>
            </a:schemeClr>
          </a:solidFill>
        </p:spPr>
        <p:txBody>
          <a:bodyPr wrap="square">
            <a:noAutofit/>
          </a:bodyPr>
          <a:lstStyle>
            <a:lvl1pPr marL="0" indent="0" algn="ctr">
              <a:buNone/>
              <a:defRPr sz="2000">
                <a:solidFill>
                  <a:schemeClr val="tx1">
                    <a:lumMod val="50000"/>
                    <a:lumOff val="50000"/>
                  </a:schemeClr>
                </a:solidFill>
                <a:latin typeface="Segoe UI" panose="020B0502040204020203" pitchFamily="34" charset="0"/>
              </a:defRPr>
            </a:lvl1pPr>
          </a:lstStyle>
          <a:p>
            <a:endParaRPr lang="id-ID"/>
          </a:p>
        </p:txBody>
      </p:sp>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4274832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8E821C1-B0EA-43FA-AF9E-D279F7029DB9}"/>
              </a:ext>
            </a:extLst>
          </p:cNvPr>
          <p:cNvSpPr>
            <a:spLocks noGrp="1"/>
          </p:cNvSpPr>
          <p:nvPr>
            <p:ph type="pic" sz="quarter" idx="11"/>
          </p:nvPr>
        </p:nvSpPr>
        <p:spPr>
          <a:xfrm>
            <a:off x="9738519" y="1"/>
            <a:ext cx="7838721" cy="6784258"/>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1400">
                <a:solidFill>
                  <a:schemeClr val="tx1">
                    <a:lumMod val="65000"/>
                    <a:lumOff val="3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71486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433D18-3D08-4C6C-8D9B-FC3ED7964761}"/>
              </a:ext>
            </a:extLst>
          </p:cNvPr>
          <p:cNvSpPr/>
          <p:nvPr userDrawn="1"/>
        </p:nvSpPr>
        <p:spPr>
          <a:xfrm>
            <a:off x="6354162" y="2102044"/>
            <a:ext cx="6768714" cy="6768712"/>
          </a:xfrm>
          <a:prstGeom prst="ellipse">
            <a:avLst/>
          </a:prstGeom>
          <a:gradFill>
            <a:gsLst>
              <a:gs pos="0">
                <a:schemeClr val="accent1"/>
              </a:gs>
              <a:gs pos="100000">
                <a:schemeClr val="accent5">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3" name="Picture 2">
            <a:extLst>
              <a:ext uri="{FF2B5EF4-FFF2-40B4-BE49-F238E27FC236}">
                <a16:creationId xmlns:a16="http://schemas.microsoft.com/office/drawing/2014/main" id="{6BC924FE-AE8F-40C9-A693-F37397864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3979" y="1448146"/>
            <a:ext cx="4149080" cy="8076510"/>
          </a:xfrm>
          <a:prstGeom prst="rect">
            <a:avLst/>
          </a:prstGeom>
          <a:effectLst>
            <a:outerShdw blurRad="1270000" algn="ctr" rotWithShape="0">
              <a:prstClr val="black">
                <a:alpha val="43000"/>
              </a:prstClr>
            </a:outerShdw>
          </a:effectLst>
        </p:spPr>
      </p:pic>
      <p:sp>
        <p:nvSpPr>
          <p:cNvPr id="4" name="Picture Placeholder 10">
            <a:extLst>
              <a:ext uri="{FF2B5EF4-FFF2-40B4-BE49-F238E27FC236}">
                <a16:creationId xmlns:a16="http://schemas.microsoft.com/office/drawing/2014/main" id="{892E4B6E-5852-440B-8F94-19FEAE7BB405}"/>
              </a:ext>
            </a:extLst>
          </p:cNvPr>
          <p:cNvSpPr>
            <a:spLocks noGrp="1"/>
          </p:cNvSpPr>
          <p:nvPr>
            <p:ph type="pic" sz="quarter" idx="12"/>
          </p:nvPr>
        </p:nvSpPr>
        <p:spPr>
          <a:xfrm>
            <a:off x="8069580" y="1835895"/>
            <a:ext cx="3345180" cy="7276355"/>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bg1">
              <a:lumMod val="85000"/>
            </a:schemeClr>
          </a:solidFill>
        </p:spPr>
        <p:txBody>
          <a:bodyPr wrap="square">
            <a:noAutofit/>
          </a:bodyPr>
          <a:lstStyle>
            <a:lvl1pPr marL="0" indent="0">
              <a:buNone/>
              <a:defRPr sz="1800">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56603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
        <p:nvSpPr>
          <p:cNvPr id="5" name="Picture Placeholder 4">
            <a:extLst>
              <a:ext uri="{FF2B5EF4-FFF2-40B4-BE49-F238E27FC236}">
                <a16:creationId xmlns:a16="http://schemas.microsoft.com/office/drawing/2014/main" id="{49CC1679-6D6B-42F5-B1D2-6E8B55046184}"/>
              </a:ext>
            </a:extLst>
          </p:cNvPr>
          <p:cNvSpPr>
            <a:spLocks noGrp="1"/>
          </p:cNvSpPr>
          <p:nvPr>
            <p:ph type="pic" sz="quarter" idx="14"/>
          </p:nvPr>
        </p:nvSpPr>
        <p:spPr>
          <a:xfrm>
            <a:off x="1973523" y="3121002"/>
            <a:ext cx="7823990" cy="6281662"/>
          </a:xfrm>
          <a:prstGeom prst="rect">
            <a:avLst/>
          </a:prstGeom>
          <a:solidFill>
            <a:schemeClr val="bg1"/>
          </a:solid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92308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A157920-4A24-4486-8158-086B1E996FED}"/>
              </a:ext>
            </a:extLst>
          </p:cNvPr>
          <p:cNvSpPr/>
          <p:nvPr userDrawn="1"/>
        </p:nvSpPr>
        <p:spPr>
          <a:xfrm>
            <a:off x="1123406" y="272782"/>
            <a:ext cx="13606426" cy="10427237"/>
          </a:xfrm>
          <a:custGeom>
            <a:avLst/>
            <a:gdLst>
              <a:gd name="connsiteX0" fmla="*/ 169643 w 3522865"/>
              <a:gd name="connsiteY0" fmla="*/ 1030958 h 2484348"/>
              <a:gd name="connsiteX1" fmla="*/ 2684243 w 3522865"/>
              <a:gd name="connsiteY1" fmla="*/ 2258 h 2484348"/>
              <a:gd name="connsiteX2" fmla="*/ 3522443 w 3522865"/>
              <a:gd name="connsiteY2" fmla="*/ 1316708 h 2484348"/>
              <a:gd name="connsiteX3" fmla="*/ 2779493 w 3522865"/>
              <a:gd name="connsiteY3" fmla="*/ 2478758 h 2484348"/>
              <a:gd name="connsiteX4" fmla="*/ 1579343 w 3522865"/>
              <a:gd name="connsiteY4" fmla="*/ 1773908 h 2484348"/>
              <a:gd name="connsiteX5" fmla="*/ 379193 w 3522865"/>
              <a:gd name="connsiteY5" fmla="*/ 2154908 h 2484348"/>
              <a:gd name="connsiteX6" fmla="*/ 169643 w 3522865"/>
              <a:gd name="connsiteY6" fmla="*/ 1030958 h 2484348"/>
              <a:gd name="connsiteX0" fmla="*/ 158936 w 3514183"/>
              <a:gd name="connsiteY0" fmla="*/ 433349 h 1886739"/>
              <a:gd name="connsiteX1" fmla="*/ 2528756 w 3514183"/>
              <a:gd name="connsiteY1" fmla="*/ 6629 h 1886739"/>
              <a:gd name="connsiteX2" fmla="*/ 3511736 w 3514183"/>
              <a:gd name="connsiteY2" fmla="*/ 719099 h 1886739"/>
              <a:gd name="connsiteX3" fmla="*/ 2768786 w 3514183"/>
              <a:gd name="connsiteY3" fmla="*/ 1881149 h 1886739"/>
              <a:gd name="connsiteX4" fmla="*/ 1568636 w 3514183"/>
              <a:gd name="connsiteY4" fmla="*/ 1176299 h 1886739"/>
              <a:gd name="connsiteX5" fmla="*/ 368486 w 3514183"/>
              <a:gd name="connsiteY5" fmla="*/ 1557299 h 1886739"/>
              <a:gd name="connsiteX6" fmla="*/ 158936 w 3514183"/>
              <a:gd name="connsiteY6" fmla="*/ 433349 h 1886739"/>
              <a:gd name="connsiteX0" fmla="*/ 165698 w 3519490"/>
              <a:gd name="connsiteY0" fmla="*/ 1061364 h 2514754"/>
              <a:gd name="connsiteX1" fmla="*/ 2626958 w 3519490"/>
              <a:gd name="connsiteY1" fmla="*/ 2184 h 2514754"/>
              <a:gd name="connsiteX2" fmla="*/ 3518498 w 3519490"/>
              <a:gd name="connsiteY2" fmla="*/ 1347114 h 2514754"/>
              <a:gd name="connsiteX3" fmla="*/ 2775548 w 3519490"/>
              <a:gd name="connsiteY3" fmla="*/ 2509164 h 2514754"/>
              <a:gd name="connsiteX4" fmla="*/ 1575398 w 3519490"/>
              <a:gd name="connsiteY4" fmla="*/ 1804314 h 2514754"/>
              <a:gd name="connsiteX5" fmla="*/ 375248 w 3519490"/>
              <a:gd name="connsiteY5" fmla="*/ 2185314 h 2514754"/>
              <a:gd name="connsiteX6" fmla="*/ 165698 w 3519490"/>
              <a:gd name="connsiteY6" fmla="*/ 1061364 h 2514754"/>
              <a:gd name="connsiteX0" fmla="*/ 165698 w 3519490"/>
              <a:gd name="connsiteY0" fmla="*/ 1110091 h 2563481"/>
              <a:gd name="connsiteX1" fmla="*/ 2626958 w 3519490"/>
              <a:gd name="connsiteY1" fmla="*/ 50911 h 2563481"/>
              <a:gd name="connsiteX2" fmla="*/ 3518498 w 3519490"/>
              <a:gd name="connsiteY2" fmla="*/ 1395841 h 2563481"/>
              <a:gd name="connsiteX3" fmla="*/ 2775548 w 3519490"/>
              <a:gd name="connsiteY3" fmla="*/ 2557891 h 2563481"/>
              <a:gd name="connsiteX4" fmla="*/ 1575398 w 3519490"/>
              <a:gd name="connsiteY4" fmla="*/ 1853041 h 2563481"/>
              <a:gd name="connsiteX5" fmla="*/ 375248 w 3519490"/>
              <a:gd name="connsiteY5" fmla="*/ 2234041 h 2563481"/>
              <a:gd name="connsiteX6" fmla="*/ 165698 w 3519490"/>
              <a:gd name="connsiteY6" fmla="*/ 1110091 h 2563481"/>
              <a:gd name="connsiteX0" fmla="*/ 162317 w 3516109"/>
              <a:gd name="connsiteY0" fmla="*/ 1118578 h 2571968"/>
              <a:gd name="connsiteX1" fmla="*/ 2623577 w 3516109"/>
              <a:gd name="connsiteY1" fmla="*/ 59398 h 2571968"/>
              <a:gd name="connsiteX2" fmla="*/ 3515117 w 3516109"/>
              <a:gd name="connsiteY2" fmla="*/ 1404328 h 2571968"/>
              <a:gd name="connsiteX3" fmla="*/ 2772167 w 3516109"/>
              <a:gd name="connsiteY3" fmla="*/ 2566378 h 2571968"/>
              <a:gd name="connsiteX4" fmla="*/ 1572017 w 3516109"/>
              <a:gd name="connsiteY4" fmla="*/ 1861528 h 2571968"/>
              <a:gd name="connsiteX5" fmla="*/ 371867 w 3516109"/>
              <a:gd name="connsiteY5" fmla="*/ 2242528 h 2571968"/>
              <a:gd name="connsiteX6" fmla="*/ 162317 w 3516109"/>
              <a:gd name="connsiteY6" fmla="*/ 1118578 h 2571968"/>
              <a:gd name="connsiteX0" fmla="*/ 139541 w 3493333"/>
              <a:gd name="connsiteY0" fmla="*/ 1109787 h 2563177"/>
              <a:gd name="connsiteX1" fmla="*/ 2600801 w 3493333"/>
              <a:gd name="connsiteY1" fmla="*/ 50607 h 2563177"/>
              <a:gd name="connsiteX2" fmla="*/ 3492341 w 3493333"/>
              <a:gd name="connsiteY2" fmla="*/ 1395537 h 2563177"/>
              <a:gd name="connsiteX3" fmla="*/ 2749391 w 3493333"/>
              <a:gd name="connsiteY3" fmla="*/ 2557587 h 2563177"/>
              <a:gd name="connsiteX4" fmla="*/ 1549241 w 3493333"/>
              <a:gd name="connsiteY4" fmla="*/ 1852737 h 2563177"/>
              <a:gd name="connsiteX5" fmla="*/ 440531 w 3493333"/>
              <a:gd name="connsiteY5" fmla="*/ 2188017 h 2563177"/>
              <a:gd name="connsiteX6" fmla="*/ 139541 w 3493333"/>
              <a:gd name="connsiteY6" fmla="*/ 1109787 h 2563177"/>
              <a:gd name="connsiteX0" fmla="*/ 163892 w 3517684"/>
              <a:gd name="connsiteY0" fmla="*/ 1109787 h 2563177"/>
              <a:gd name="connsiteX1" fmla="*/ 2625152 w 3517684"/>
              <a:gd name="connsiteY1" fmla="*/ 50607 h 2563177"/>
              <a:gd name="connsiteX2" fmla="*/ 3516692 w 3517684"/>
              <a:gd name="connsiteY2" fmla="*/ 1395537 h 2563177"/>
              <a:gd name="connsiteX3" fmla="*/ 2773742 w 3517684"/>
              <a:gd name="connsiteY3" fmla="*/ 2557587 h 2563177"/>
              <a:gd name="connsiteX4" fmla="*/ 1573592 w 3517684"/>
              <a:gd name="connsiteY4" fmla="*/ 1852737 h 2563177"/>
              <a:gd name="connsiteX5" fmla="*/ 464882 w 3517684"/>
              <a:gd name="connsiteY5" fmla="*/ 2188017 h 2563177"/>
              <a:gd name="connsiteX6" fmla="*/ 163892 w 3517684"/>
              <a:gd name="connsiteY6" fmla="*/ 1109787 h 2563177"/>
              <a:gd name="connsiteX0" fmla="*/ 82749 w 3436541"/>
              <a:gd name="connsiteY0" fmla="*/ 1110091 h 2563481"/>
              <a:gd name="connsiteX1" fmla="*/ 2544009 w 3436541"/>
              <a:gd name="connsiteY1" fmla="*/ 50911 h 2563481"/>
              <a:gd name="connsiteX2" fmla="*/ 3435549 w 3436541"/>
              <a:gd name="connsiteY2" fmla="*/ 1395841 h 2563481"/>
              <a:gd name="connsiteX3" fmla="*/ 2692599 w 3436541"/>
              <a:gd name="connsiteY3" fmla="*/ 2557891 h 2563481"/>
              <a:gd name="connsiteX4" fmla="*/ 1492449 w 3436541"/>
              <a:gd name="connsiteY4" fmla="*/ 1853041 h 2563481"/>
              <a:gd name="connsiteX5" fmla="*/ 383739 w 3436541"/>
              <a:gd name="connsiteY5" fmla="*/ 2188321 h 2563481"/>
              <a:gd name="connsiteX6" fmla="*/ 82749 w 3436541"/>
              <a:gd name="connsiteY6" fmla="*/ 1110091 h 2563481"/>
              <a:gd name="connsiteX0" fmla="*/ 57039 w 3410900"/>
              <a:gd name="connsiteY0" fmla="*/ 1110091 h 2562627"/>
              <a:gd name="connsiteX1" fmla="*/ 2518299 w 3410900"/>
              <a:gd name="connsiteY1" fmla="*/ 50911 h 2562627"/>
              <a:gd name="connsiteX2" fmla="*/ 3409839 w 3410900"/>
              <a:gd name="connsiteY2" fmla="*/ 1395841 h 2562627"/>
              <a:gd name="connsiteX3" fmla="*/ 2666889 w 3410900"/>
              <a:gd name="connsiteY3" fmla="*/ 2557891 h 2562627"/>
              <a:gd name="connsiteX4" fmla="*/ 1283859 w 3410900"/>
              <a:gd name="connsiteY4" fmla="*/ 1822561 h 2562627"/>
              <a:gd name="connsiteX5" fmla="*/ 358029 w 3410900"/>
              <a:gd name="connsiteY5" fmla="*/ 2188321 h 2562627"/>
              <a:gd name="connsiteX6" fmla="*/ 57039 w 3410900"/>
              <a:gd name="connsiteY6" fmla="*/ 1110091 h 2562627"/>
              <a:gd name="connsiteX0" fmla="*/ 86841 w 3440702"/>
              <a:gd name="connsiteY0" fmla="*/ 1110091 h 2562627"/>
              <a:gd name="connsiteX1" fmla="*/ 2548101 w 3440702"/>
              <a:gd name="connsiteY1" fmla="*/ 50911 h 2562627"/>
              <a:gd name="connsiteX2" fmla="*/ 3439641 w 3440702"/>
              <a:gd name="connsiteY2" fmla="*/ 1395841 h 2562627"/>
              <a:gd name="connsiteX3" fmla="*/ 2696691 w 3440702"/>
              <a:gd name="connsiteY3" fmla="*/ 2557891 h 2562627"/>
              <a:gd name="connsiteX4" fmla="*/ 1313661 w 3440702"/>
              <a:gd name="connsiteY4" fmla="*/ 1822561 h 2562627"/>
              <a:gd name="connsiteX5" fmla="*/ 387831 w 3440702"/>
              <a:gd name="connsiteY5" fmla="*/ 2188321 h 2562627"/>
              <a:gd name="connsiteX6" fmla="*/ 86841 w 3440702"/>
              <a:gd name="connsiteY6" fmla="*/ 1110091 h 2562627"/>
              <a:gd name="connsiteX0" fmla="*/ 79129 w 3432990"/>
              <a:gd name="connsiteY0" fmla="*/ 1110091 h 2562627"/>
              <a:gd name="connsiteX1" fmla="*/ 2540389 w 3432990"/>
              <a:gd name="connsiteY1" fmla="*/ 50911 h 2562627"/>
              <a:gd name="connsiteX2" fmla="*/ 3431929 w 3432990"/>
              <a:gd name="connsiteY2" fmla="*/ 1395841 h 2562627"/>
              <a:gd name="connsiteX3" fmla="*/ 2688979 w 3432990"/>
              <a:gd name="connsiteY3" fmla="*/ 2557891 h 2562627"/>
              <a:gd name="connsiteX4" fmla="*/ 1305949 w 3432990"/>
              <a:gd name="connsiteY4" fmla="*/ 1822561 h 2562627"/>
              <a:gd name="connsiteX5" fmla="*/ 380119 w 3432990"/>
              <a:gd name="connsiteY5" fmla="*/ 2188321 h 2562627"/>
              <a:gd name="connsiteX6" fmla="*/ 79129 w 3432990"/>
              <a:gd name="connsiteY6" fmla="*/ 1110091 h 2562627"/>
              <a:gd name="connsiteX0" fmla="*/ 79129 w 3432990"/>
              <a:gd name="connsiteY0" fmla="*/ 1110091 h 2562043"/>
              <a:gd name="connsiteX1" fmla="*/ 2540389 w 3432990"/>
              <a:gd name="connsiteY1" fmla="*/ 50911 h 2562043"/>
              <a:gd name="connsiteX2" fmla="*/ 3431929 w 3432990"/>
              <a:gd name="connsiteY2" fmla="*/ 1395841 h 2562043"/>
              <a:gd name="connsiteX3" fmla="*/ 2688979 w 3432990"/>
              <a:gd name="connsiteY3" fmla="*/ 2557891 h 2562043"/>
              <a:gd name="connsiteX4" fmla="*/ 1305949 w 3432990"/>
              <a:gd name="connsiteY4" fmla="*/ 1822561 h 2562043"/>
              <a:gd name="connsiteX5" fmla="*/ 380119 w 3432990"/>
              <a:gd name="connsiteY5" fmla="*/ 2188321 h 2562043"/>
              <a:gd name="connsiteX6" fmla="*/ 79129 w 3432990"/>
              <a:gd name="connsiteY6" fmla="*/ 1110091 h 2562043"/>
              <a:gd name="connsiteX0" fmla="*/ 79129 w 3433048"/>
              <a:gd name="connsiteY0" fmla="*/ 1110091 h 2574990"/>
              <a:gd name="connsiteX1" fmla="*/ 2540389 w 3433048"/>
              <a:gd name="connsiteY1" fmla="*/ 50911 h 2574990"/>
              <a:gd name="connsiteX2" fmla="*/ 3431929 w 3433048"/>
              <a:gd name="connsiteY2" fmla="*/ 1395841 h 2574990"/>
              <a:gd name="connsiteX3" fmla="*/ 2688979 w 3433048"/>
              <a:gd name="connsiteY3" fmla="*/ 2557891 h 2574990"/>
              <a:gd name="connsiteX4" fmla="*/ 1305949 w 3433048"/>
              <a:gd name="connsiteY4" fmla="*/ 1822561 h 2574990"/>
              <a:gd name="connsiteX5" fmla="*/ 380119 w 3433048"/>
              <a:gd name="connsiteY5" fmla="*/ 2188321 h 2574990"/>
              <a:gd name="connsiteX6" fmla="*/ 79129 w 3433048"/>
              <a:gd name="connsiteY6" fmla="*/ 1110091 h 2574990"/>
              <a:gd name="connsiteX0" fmla="*/ 79129 w 3433628"/>
              <a:gd name="connsiteY0" fmla="*/ 1110091 h 2564852"/>
              <a:gd name="connsiteX1" fmla="*/ 2540389 w 3433628"/>
              <a:gd name="connsiteY1" fmla="*/ 50911 h 2564852"/>
              <a:gd name="connsiteX2" fmla="*/ 3431929 w 3433628"/>
              <a:gd name="connsiteY2" fmla="*/ 1395841 h 2564852"/>
              <a:gd name="connsiteX3" fmla="*/ 2688979 w 3433628"/>
              <a:gd name="connsiteY3" fmla="*/ 2557891 h 2564852"/>
              <a:gd name="connsiteX4" fmla="*/ 1305949 w 3433628"/>
              <a:gd name="connsiteY4" fmla="*/ 1822561 h 2564852"/>
              <a:gd name="connsiteX5" fmla="*/ 380119 w 3433628"/>
              <a:gd name="connsiteY5" fmla="*/ 2188321 h 2564852"/>
              <a:gd name="connsiteX6" fmla="*/ 79129 w 3433628"/>
              <a:gd name="connsiteY6" fmla="*/ 1110091 h 2564852"/>
              <a:gd name="connsiteX0" fmla="*/ 79129 w 3432791"/>
              <a:gd name="connsiteY0" fmla="*/ 1110091 h 2564852"/>
              <a:gd name="connsiteX1" fmla="*/ 2540389 w 3432791"/>
              <a:gd name="connsiteY1" fmla="*/ 50911 h 2564852"/>
              <a:gd name="connsiteX2" fmla="*/ 3431929 w 3432791"/>
              <a:gd name="connsiteY2" fmla="*/ 1395841 h 2564852"/>
              <a:gd name="connsiteX3" fmla="*/ 2688979 w 3432791"/>
              <a:gd name="connsiteY3" fmla="*/ 2557891 h 2564852"/>
              <a:gd name="connsiteX4" fmla="*/ 1305949 w 3432791"/>
              <a:gd name="connsiteY4" fmla="*/ 1822561 h 2564852"/>
              <a:gd name="connsiteX5" fmla="*/ 380119 w 3432791"/>
              <a:gd name="connsiteY5" fmla="*/ 2188321 h 2564852"/>
              <a:gd name="connsiteX6" fmla="*/ 79129 w 3432791"/>
              <a:gd name="connsiteY6" fmla="*/ 1110091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791" h="2564852">
                <a:moveTo>
                  <a:pt x="79129" y="1110091"/>
                </a:moveTo>
                <a:cubicBezTo>
                  <a:pt x="256294" y="746236"/>
                  <a:pt x="1585349" y="-232934"/>
                  <a:pt x="2540389" y="50911"/>
                </a:cubicBezTo>
                <a:cubicBezTo>
                  <a:pt x="3495429" y="334756"/>
                  <a:pt x="3414784" y="901811"/>
                  <a:pt x="3431929" y="1395841"/>
                </a:cubicBezTo>
                <a:cubicBezTo>
                  <a:pt x="3449074" y="1889871"/>
                  <a:pt x="3210949" y="2463911"/>
                  <a:pt x="2688979" y="2557891"/>
                </a:cubicBezTo>
                <a:cubicBezTo>
                  <a:pt x="2167009" y="2651871"/>
                  <a:pt x="1728859" y="1762236"/>
                  <a:pt x="1305949" y="1822561"/>
                </a:cubicBezTo>
                <a:cubicBezTo>
                  <a:pt x="905899" y="1768586"/>
                  <a:pt x="729369" y="2352786"/>
                  <a:pt x="380119" y="2188321"/>
                </a:cubicBezTo>
                <a:cubicBezTo>
                  <a:pt x="30869" y="2023856"/>
                  <a:pt x="-98036" y="1473946"/>
                  <a:pt x="79129" y="1110091"/>
                </a:cubicBezTo>
                <a:close/>
              </a:path>
            </a:pathLst>
          </a:custGeom>
          <a:gradFill flip="none" rotWithShape="1">
            <a:gsLst>
              <a:gs pos="2000">
                <a:schemeClr val="accent1"/>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pic>
        <p:nvPicPr>
          <p:cNvPr id="3" name="Picture 2">
            <a:extLst>
              <a:ext uri="{FF2B5EF4-FFF2-40B4-BE49-F238E27FC236}">
                <a16:creationId xmlns:a16="http://schemas.microsoft.com/office/drawing/2014/main" id="{B4C70505-D1AA-4364-858D-B65F8ECB3E96}"/>
              </a:ext>
            </a:extLst>
          </p:cNvPr>
          <p:cNvPicPr>
            <a:picLocks noChangeAspect="1"/>
          </p:cNvPicPr>
          <p:nvPr userDrawn="1"/>
        </p:nvPicPr>
        <p:blipFill>
          <a:blip r:embed="rId2"/>
          <a:stretch>
            <a:fillRect/>
          </a:stretch>
        </p:blipFill>
        <p:spPr>
          <a:xfrm>
            <a:off x="9473083" y="1692324"/>
            <a:ext cx="8375855" cy="8734913"/>
          </a:xfrm>
          <a:prstGeom prst="rect">
            <a:avLst/>
          </a:prstGeom>
          <a:effectLst>
            <a:outerShdw blurRad="1270000" dist="2540000" dir="4200000" sx="85000" sy="85000" algn="tl" rotWithShape="0">
              <a:prstClr val="black">
                <a:alpha val="40000"/>
              </a:prstClr>
            </a:outerShdw>
          </a:effectLst>
        </p:spPr>
      </p:pic>
      <p:sp>
        <p:nvSpPr>
          <p:cNvPr id="4" name="Picture Placeholder 4">
            <a:extLst>
              <a:ext uri="{FF2B5EF4-FFF2-40B4-BE49-F238E27FC236}">
                <a16:creationId xmlns:a16="http://schemas.microsoft.com/office/drawing/2014/main" id="{E45C7800-2E72-496C-BDFD-0F0C030D9B3E}"/>
              </a:ext>
            </a:extLst>
          </p:cNvPr>
          <p:cNvSpPr>
            <a:spLocks noGrp="1"/>
          </p:cNvSpPr>
          <p:nvPr>
            <p:ph type="pic" sz="quarter" idx="11"/>
          </p:nvPr>
        </p:nvSpPr>
        <p:spPr>
          <a:xfrm>
            <a:off x="12633725" y="2517726"/>
            <a:ext cx="5719907" cy="5363935"/>
          </a:xfrm>
          <a:custGeom>
            <a:avLst/>
            <a:gdLst>
              <a:gd name="connsiteX0" fmla="*/ 0 w 4933950"/>
              <a:gd name="connsiteY0" fmla="*/ 0 h 4565650"/>
              <a:gd name="connsiteX1" fmla="*/ 4933950 w 4933950"/>
              <a:gd name="connsiteY1" fmla="*/ 0 h 4565650"/>
              <a:gd name="connsiteX2" fmla="*/ 4933950 w 4933950"/>
              <a:gd name="connsiteY2" fmla="*/ 4565650 h 4565650"/>
              <a:gd name="connsiteX3" fmla="*/ 0 w 4933950"/>
              <a:gd name="connsiteY3" fmla="*/ 4565650 h 4565650"/>
              <a:gd name="connsiteX4" fmla="*/ 0 w 4933950"/>
              <a:gd name="connsiteY4" fmla="*/ 0 h 4565650"/>
              <a:gd name="connsiteX0" fmla="*/ 0 w 4933950"/>
              <a:gd name="connsiteY0" fmla="*/ 1364343 h 5929993"/>
              <a:gd name="connsiteX1" fmla="*/ 4803322 w 4933950"/>
              <a:gd name="connsiteY1" fmla="*/ 0 h 5929993"/>
              <a:gd name="connsiteX2" fmla="*/ 4933950 w 4933950"/>
              <a:gd name="connsiteY2" fmla="*/ 5929993 h 5929993"/>
              <a:gd name="connsiteX3" fmla="*/ 0 w 4933950"/>
              <a:gd name="connsiteY3" fmla="*/ 5929993 h 5929993"/>
              <a:gd name="connsiteX4" fmla="*/ 0 w 4933950"/>
              <a:gd name="connsiteY4" fmla="*/ 1364343 h 5929993"/>
              <a:gd name="connsiteX0" fmla="*/ 0 w 4933950"/>
              <a:gd name="connsiteY0" fmla="*/ 1204685 h 5770335"/>
              <a:gd name="connsiteX1" fmla="*/ 4817836 w 4933950"/>
              <a:gd name="connsiteY1" fmla="*/ 0 h 5770335"/>
              <a:gd name="connsiteX2" fmla="*/ 4933950 w 4933950"/>
              <a:gd name="connsiteY2" fmla="*/ 5770335 h 5770335"/>
              <a:gd name="connsiteX3" fmla="*/ 0 w 4933950"/>
              <a:gd name="connsiteY3" fmla="*/ 5770335 h 5770335"/>
              <a:gd name="connsiteX4" fmla="*/ 0 w 4933950"/>
              <a:gd name="connsiteY4" fmla="*/ 1204685 h 5770335"/>
              <a:gd name="connsiteX0" fmla="*/ 0 w 4933950"/>
              <a:gd name="connsiteY0" fmla="*/ 1103085 h 5668735"/>
              <a:gd name="connsiteX1" fmla="*/ 4774293 w 4933950"/>
              <a:gd name="connsiteY1" fmla="*/ 0 h 5668735"/>
              <a:gd name="connsiteX2" fmla="*/ 4933950 w 4933950"/>
              <a:gd name="connsiteY2" fmla="*/ 5668735 h 5668735"/>
              <a:gd name="connsiteX3" fmla="*/ 0 w 4933950"/>
              <a:gd name="connsiteY3" fmla="*/ 5668735 h 5668735"/>
              <a:gd name="connsiteX4" fmla="*/ 0 w 4933950"/>
              <a:gd name="connsiteY4" fmla="*/ 1103085 h 5668735"/>
              <a:gd name="connsiteX0" fmla="*/ 0 w 4933950"/>
              <a:gd name="connsiteY0" fmla="*/ 1045028 h 5610678"/>
              <a:gd name="connsiteX1" fmla="*/ 4803322 w 4933950"/>
              <a:gd name="connsiteY1" fmla="*/ 0 h 5610678"/>
              <a:gd name="connsiteX2" fmla="*/ 4933950 w 4933950"/>
              <a:gd name="connsiteY2" fmla="*/ 5610678 h 5610678"/>
              <a:gd name="connsiteX3" fmla="*/ 0 w 4933950"/>
              <a:gd name="connsiteY3" fmla="*/ 5610678 h 5610678"/>
              <a:gd name="connsiteX4" fmla="*/ 0 w 4933950"/>
              <a:gd name="connsiteY4" fmla="*/ 1045028 h 5610678"/>
              <a:gd name="connsiteX0" fmla="*/ 0 w 4933950"/>
              <a:gd name="connsiteY0" fmla="*/ 1059543 h 5625193"/>
              <a:gd name="connsiteX1" fmla="*/ 4803322 w 4933950"/>
              <a:gd name="connsiteY1" fmla="*/ 0 h 5625193"/>
              <a:gd name="connsiteX2" fmla="*/ 4933950 w 4933950"/>
              <a:gd name="connsiteY2" fmla="*/ 5625193 h 5625193"/>
              <a:gd name="connsiteX3" fmla="*/ 0 w 4933950"/>
              <a:gd name="connsiteY3" fmla="*/ 5625193 h 5625193"/>
              <a:gd name="connsiteX4" fmla="*/ 0 w 4933950"/>
              <a:gd name="connsiteY4" fmla="*/ 1059543 h 5625193"/>
              <a:gd name="connsiteX0" fmla="*/ 0 w 4933950"/>
              <a:gd name="connsiteY0" fmla="*/ 1074057 h 5639707"/>
              <a:gd name="connsiteX1" fmla="*/ 4774293 w 4933950"/>
              <a:gd name="connsiteY1" fmla="*/ 0 h 5639707"/>
              <a:gd name="connsiteX2" fmla="*/ 4933950 w 4933950"/>
              <a:gd name="connsiteY2" fmla="*/ 5639707 h 5639707"/>
              <a:gd name="connsiteX3" fmla="*/ 0 w 4933950"/>
              <a:gd name="connsiteY3" fmla="*/ 5639707 h 5639707"/>
              <a:gd name="connsiteX4" fmla="*/ 0 w 4933950"/>
              <a:gd name="connsiteY4" fmla="*/ 1074057 h 5639707"/>
              <a:gd name="connsiteX0" fmla="*/ 0 w 4933950"/>
              <a:gd name="connsiteY0" fmla="*/ 1103086 h 5668736"/>
              <a:gd name="connsiteX1" fmla="*/ 4803322 w 4933950"/>
              <a:gd name="connsiteY1" fmla="*/ 0 h 5668736"/>
              <a:gd name="connsiteX2" fmla="*/ 4933950 w 4933950"/>
              <a:gd name="connsiteY2" fmla="*/ 5668736 h 5668736"/>
              <a:gd name="connsiteX3" fmla="*/ 0 w 4933950"/>
              <a:gd name="connsiteY3" fmla="*/ 5668736 h 5668736"/>
              <a:gd name="connsiteX4" fmla="*/ 0 w 4933950"/>
              <a:gd name="connsiteY4" fmla="*/ 1103086 h 5668736"/>
              <a:gd name="connsiteX0" fmla="*/ 0 w 4977493"/>
              <a:gd name="connsiteY0" fmla="*/ 1103086 h 5813879"/>
              <a:gd name="connsiteX1" fmla="*/ 4803322 w 4977493"/>
              <a:gd name="connsiteY1" fmla="*/ 0 h 5813879"/>
              <a:gd name="connsiteX2" fmla="*/ 4977493 w 4977493"/>
              <a:gd name="connsiteY2" fmla="*/ 5813879 h 5813879"/>
              <a:gd name="connsiteX3" fmla="*/ 0 w 4977493"/>
              <a:gd name="connsiteY3" fmla="*/ 5668736 h 5813879"/>
              <a:gd name="connsiteX4" fmla="*/ 0 w 4977493"/>
              <a:gd name="connsiteY4" fmla="*/ 1103086 h 5813879"/>
              <a:gd name="connsiteX0" fmla="*/ 0 w 4992007"/>
              <a:gd name="connsiteY0" fmla="*/ 1103086 h 5871936"/>
              <a:gd name="connsiteX1" fmla="*/ 4803322 w 4992007"/>
              <a:gd name="connsiteY1" fmla="*/ 0 h 5871936"/>
              <a:gd name="connsiteX2" fmla="*/ 4992007 w 4992007"/>
              <a:gd name="connsiteY2" fmla="*/ 5871936 h 5871936"/>
              <a:gd name="connsiteX3" fmla="*/ 0 w 4992007"/>
              <a:gd name="connsiteY3" fmla="*/ 5668736 h 5871936"/>
              <a:gd name="connsiteX4" fmla="*/ 0 w 4992007"/>
              <a:gd name="connsiteY4" fmla="*/ 1103086 h 5871936"/>
              <a:gd name="connsiteX0" fmla="*/ 0 w 5035550"/>
              <a:gd name="connsiteY0" fmla="*/ 1103086 h 5886450"/>
              <a:gd name="connsiteX1" fmla="*/ 4803322 w 5035550"/>
              <a:gd name="connsiteY1" fmla="*/ 0 h 5886450"/>
              <a:gd name="connsiteX2" fmla="*/ 5035550 w 5035550"/>
              <a:gd name="connsiteY2" fmla="*/ 5886450 h 5886450"/>
              <a:gd name="connsiteX3" fmla="*/ 0 w 5035550"/>
              <a:gd name="connsiteY3" fmla="*/ 5668736 h 5886450"/>
              <a:gd name="connsiteX4" fmla="*/ 0 w 5035550"/>
              <a:gd name="connsiteY4" fmla="*/ 1103086 h 5886450"/>
              <a:gd name="connsiteX0" fmla="*/ 0 w 5064579"/>
              <a:gd name="connsiteY0" fmla="*/ 1103086 h 5886450"/>
              <a:gd name="connsiteX1" fmla="*/ 4803322 w 5064579"/>
              <a:gd name="connsiteY1" fmla="*/ 0 h 5886450"/>
              <a:gd name="connsiteX2" fmla="*/ 5064579 w 5064579"/>
              <a:gd name="connsiteY2" fmla="*/ 5886450 h 5886450"/>
              <a:gd name="connsiteX3" fmla="*/ 0 w 5064579"/>
              <a:gd name="connsiteY3" fmla="*/ 5668736 h 5886450"/>
              <a:gd name="connsiteX4" fmla="*/ 0 w 5064579"/>
              <a:gd name="connsiteY4" fmla="*/ 1103086 h 5886450"/>
              <a:gd name="connsiteX0" fmla="*/ 14515 w 5079094"/>
              <a:gd name="connsiteY0" fmla="*/ 1103086 h 5900964"/>
              <a:gd name="connsiteX1" fmla="*/ 4817837 w 5079094"/>
              <a:gd name="connsiteY1" fmla="*/ 0 h 5900964"/>
              <a:gd name="connsiteX2" fmla="*/ 5079094 w 5079094"/>
              <a:gd name="connsiteY2" fmla="*/ 5886450 h 5900964"/>
              <a:gd name="connsiteX3" fmla="*/ 0 w 5079094"/>
              <a:gd name="connsiteY3" fmla="*/ 5900964 h 5900964"/>
              <a:gd name="connsiteX4" fmla="*/ 14515 w 5079094"/>
              <a:gd name="connsiteY4" fmla="*/ 1103086 h 5900964"/>
              <a:gd name="connsiteX0" fmla="*/ 116115 w 5180694"/>
              <a:gd name="connsiteY0" fmla="*/ 1103086 h 5886450"/>
              <a:gd name="connsiteX1" fmla="*/ 4919437 w 5180694"/>
              <a:gd name="connsiteY1" fmla="*/ 0 h 5886450"/>
              <a:gd name="connsiteX2" fmla="*/ 5180694 w 5180694"/>
              <a:gd name="connsiteY2" fmla="*/ 5886450 h 5886450"/>
              <a:gd name="connsiteX3" fmla="*/ 0 w 5180694"/>
              <a:gd name="connsiteY3" fmla="*/ 5857421 h 5886450"/>
              <a:gd name="connsiteX4" fmla="*/ 116115 w 5180694"/>
              <a:gd name="connsiteY4" fmla="*/ 1103086 h 5886450"/>
              <a:gd name="connsiteX0" fmla="*/ 101601 w 5166180"/>
              <a:gd name="connsiteY0" fmla="*/ 1103086 h 5886450"/>
              <a:gd name="connsiteX1" fmla="*/ 4904923 w 5166180"/>
              <a:gd name="connsiteY1" fmla="*/ 0 h 5886450"/>
              <a:gd name="connsiteX2" fmla="*/ 5166180 w 5166180"/>
              <a:gd name="connsiteY2" fmla="*/ 5886450 h 5886450"/>
              <a:gd name="connsiteX3" fmla="*/ 0 w 5166180"/>
              <a:gd name="connsiteY3" fmla="*/ 5755821 h 5886450"/>
              <a:gd name="connsiteX4" fmla="*/ 101601 w 5166180"/>
              <a:gd name="connsiteY4" fmla="*/ 1103086 h 5886450"/>
              <a:gd name="connsiteX0" fmla="*/ 72572 w 5137151"/>
              <a:gd name="connsiteY0" fmla="*/ 1103086 h 5886450"/>
              <a:gd name="connsiteX1" fmla="*/ 4875894 w 5137151"/>
              <a:gd name="connsiteY1" fmla="*/ 0 h 5886450"/>
              <a:gd name="connsiteX2" fmla="*/ 5137151 w 5137151"/>
              <a:gd name="connsiteY2" fmla="*/ 5886450 h 5886450"/>
              <a:gd name="connsiteX3" fmla="*/ 0 w 5137151"/>
              <a:gd name="connsiteY3" fmla="*/ 5813879 h 5886450"/>
              <a:gd name="connsiteX4" fmla="*/ 72572 w 5137151"/>
              <a:gd name="connsiteY4" fmla="*/ 1103086 h 5886450"/>
              <a:gd name="connsiteX0" fmla="*/ 14515 w 5079094"/>
              <a:gd name="connsiteY0" fmla="*/ 1103086 h 5886450"/>
              <a:gd name="connsiteX1" fmla="*/ 4817837 w 5079094"/>
              <a:gd name="connsiteY1" fmla="*/ 0 h 5886450"/>
              <a:gd name="connsiteX2" fmla="*/ 5079094 w 5079094"/>
              <a:gd name="connsiteY2" fmla="*/ 5886450 h 5886450"/>
              <a:gd name="connsiteX3" fmla="*/ 0 w 5079094"/>
              <a:gd name="connsiteY3" fmla="*/ 5770336 h 5886450"/>
              <a:gd name="connsiteX4" fmla="*/ 14515 w 5079094"/>
              <a:gd name="connsiteY4" fmla="*/ 1103086 h 5886450"/>
              <a:gd name="connsiteX0" fmla="*/ 87086 w 5151665"/>
              <a:gd name="connsiteY0" fmla="*/ 1103086 h 5886450"/>
              <a:gd name="connsiteX1" fmla="*/ 4890408 w 5151665"/>
              <a:gd name="connsiteY1" fmla="*/ 0 h 5886450"/>
              <a:gd name="connsiteX2" fmla="*/ 5151665 w 5151665"/>
              <a:gd name="connsiteY2" fmla="*/ 5886450 h 5886450"/>
              <a:gd name="connsiteX3" fmla="*/ 0 w 5151665"/>
              <a:gd name="connsiteY3" fmla="*/ 5813879 h 5886450"/>
              <a:gd name="connsiteX4" fmla="*/ 87086 w 5151665"/>
              <a:gd name="connsiteY4" fmla="*/ 1103086 h 5886450"/>
              <a:gd name="connsiteX0" fmla="*/ 29029 w 5151665"/>
              <a:gd name="connsiteY0" fmla="*/ 1117600 h 5886450"/>
              <a:gd name="connsiteX1" fmla="*/ 4890408 w 5151665"/>
              <a:gd name="connsiteY1" fmla="*/ 0 h 5886450"/>
              <a:gd name="connsiteX2" fmla="*/ 5151665 w 5151665"/>
              <a:gd name="connsiteY2" fmla="*/ 5886450 h 5886450"/>
              <a:gd name="connsiteX3" fmla="*/ 0 w 5151665"/>
              <a:gd name="connsiteY3" fmla="*/ 5813879 h 5886450"/>
              <a:gd name="connsiteX4" fmla="*/ 29029 w 5151665"/>
              <a:gd name="connsiteY4" fmla="*/ 1117600 h 5886450"/>
              <a:gd name="connsiteX0" fmla="*/ 29029 w 5151665"/>
              <a:gd name="connsiteY0" fmla="*/ 1117600 h 5886450"/>
              <a:gd name="connsiteX1" fmla="*/ 4890408 w 5151665"/>
              <a:gd name="connsiteY1" fmla="*/ 0 h 5886450"/>
              <a:gd name="connsiteX2" fmla="*/ 5151665 w 5151665"/>
              <a:gd name="connsiteY2" fmla="*/ 5886450 h 5886450"/>
              <a:gd name="connsiteX3" fmla="*/ 0 w 5151665"/>
              <a:gd name="connsiteY3" fmla="*/ 5813879 h 5886450"/>
              <a:gd name="connsiteX4" fmla="*/ 29029 w 5151665"/>
              <a:gd name="connsiteY4" fmla="*/ 1117600 h 5886450"/>
              <a:gd name="connsiteX0" fmla="*/ 0 w 5166179"/>
              <a:gd name="connsiteY0" fmla="*/ 1175657 h 5886450"/>
              <a:gd name="connsiteX1" fmla="*/ 4904922 w 5166179"/>
              <a:gd name="connsiteY1" fmla="*/ 0 h 5886450"/>
              <a:gd name="connsiteX2" fmla="*/ 5166179 w 5166179"/>
              <a:gd name="connsiteY2" fmla="*/ 5886450 h 5886450"/>
              <a:gd name="connsiteX3" fmla="*/ 14514 w 5166179"/>
              <a:gd name="connsiteY3" fmla="*/ 5813879 h 5886450"/>
              <a:gd name="connsiteX4" fmla="*/ 0 w 5166179"/>
              <a:gd name="connsiteY4" fmla="*/ 1175657 h 5886450"/>
              <a:gd name="connsiteX0" fmla="*/ 38826 w 5151665"/>
              <a:gd name="connsiteY0" fmla="*/ 1160417 h 5886450"/>
              <a:gd name="connsiteX1" fmla="*/ 4890408 w 5151665"/>
              <a:gd name="connsiteY1" fmla="*/ 0 h 5886450"/>
              <a:gd name="connsiteX2" fmla="*/ 5151665 w 5151665"/>
              <a:gd name="connsiteY2" fmla="*/ 5886450 h 5886450"/>
              <a:gd name="connsiteX3" fmla="*/ 0 w 5151665"/>
              <a:gd name="connsiteY3" fmla="*/ 5813879 h 5886450"/>
              <a:gd name="connsiteX4" fmla="*/ 38826 w 5151665"/>
              <a:gd name="connsiteY4" fmla="*/ 1160417 h 5886450"/>
              <a:gd name="connsiteX0" fmla="*/ 23586 w 5151665"/>
              <a:gd name="connsiteY0" fmla="*/ 1160417 h 5886450"/>
              <a:gd name="connsiteX1" fmla="*/ 4890408 w 5151665"/>
              <a:gd name="connsiteY1" fmla="*/ 0 h 5886450"/>
              <a:gd name="connsiteX2" fmla="*/ 5151665 w 5151665"/>
              <a:gd name="connsiteY2" fmla="*/ 5886450 h 5886450"/>
              <a:gd name="connsiteX3" fmla="*/ 0 w 5151665"/>
              <a:gd name="connsiteY3" fmla="*/ 5813879 h 5886450"/>
              <a:gd name="connsiteX4" fmla="*/ 23586 w 5151665"/>
              <a:gd name="connsiteY4" fmla="*/ 1160417 h 5886450"/>
              <a:gd name="connsiteX0" fmla="*/ 726 w 5151665"/>
              <a:gd name="connsiteY0" fmla="*/ 1145177 h 5886450"/>
              <a:gd name="connsiteX1" fmla="*/ 4890408 w 5151665"/>
              <a:gd name="connsiteY1" fmla="*/ 0 h 5886450"/>
              <a:gd name="connsiteX2" fmla="*/ 5151665 w 5151665"/>
              <a:gd name="connsiteY2" fmla="*/ 5886450 h 5886450"/>
              <a:gd name="connsiteX3" fmla="*/ 0 w 5151665"/>
              <a:gd name="connsiteY3" fmla="*/ 5813879 h 5886450"/>
              <a:gd name="connsiteX4" fmla="*/ 726 w 5151665"/>
              <a:gd name="connsiteY4" fmla="*/ 1145177 h 5886450"/>
              <a:gd name="connsiteX0" fmla="*/ 15966 w 5151665"/>
              <a:gd name="connsiteY0" fmla="*/ 1137557 h 5886450"/>
              <a:gd name="connsiteX1" fmla="*/ 4890408 w 5151665"/>
              <a:gd name="connsiteY1" fmla="*/ 0 h 5886450"/>
              <a:gd name="connsiteX2" fmla="*/ 5151665 w 5151665"/>
              <a:gd name="connsiteY2" fmla="*/ 5886450 h 5886450"/>
              <a:gd name="connsiteX3" fmla="*/ 0 w 5151665"/>
              <a:gd name="connsiteY3" fmla="*/ 5813879 h 5886450"/>
              <a:gd name="connsiteX4" fmla="*/ 15966 w 5151665"/>
              <a:gd name="connsiteY4" fmla="*/ 1137557 h 5886450"/>
              <a:gd name="connsiteX0" fmla="*/ 15966 w 5151665"/>
              <a:gd name="connsiteY0" fmla="*/ 1137557 h 5886450"/>
              <a:gd name="connsiteX1" fmla="*/ 4890408 w 5151665"/>
              <a:gd name="connsiteY1" fmla="*/ 0 h 5886450"/>
              <a:gd name="connsiteX2" fmla="*/ 5151665 w 5151665"/>
              <a:gd name="connsiteY2" fmla="*/ 5886450 h 5886450"/>
              <a:gd name="connsiteX3" fmla="*/ 0 w 5151665"/>
              <a:gd name="connsiteY3" fmla="*/ 5813879 h 5886450"/>
              <a:gd name="connsiteX4" fmla="*/ 15966 w 5151665"/>
              <a:gd name="connsiteY4" fmla="*/ 1137557 h 5886450"/>
              <a:gd name="connsiteX0" fmla="*/ 15966 w 5126265"/>
              <a:gd name="connsiteY0" fmla="*/ 1137557 h 5899150"/>
              <a:gd name="connsiteX1" fmla="*/ 4890408 w 5126265"/>
              <a:gd name="connsiteY1" fmla="*/ 0 h 5899150"/>
              <a:gd name="connsiteX2" fmla="*/ 5126265 w 5126265"/>
              <a:gd name="connsiteY2" fmla="*/ 5899150 h 5899150"/>
              <a:gd name="connsiteX3" fmla="*/ 0 w 5126265"/>
              <a:gd name="connsiteY3" fmla="*/ 5813879 h 5899150"/>
              <a:gd name="connsiteX4" fmla="*/ 15966 w 5126265"/>
              <a:gd name="connsiteY4" fmla="*/ 1137557 h 5899150"/>
              <a:gd name="connsiteX0" fmla="*/ 15966 w 5138965"/>
              <a:gd name="connsiteY0" fmla="*/ 1137557 h 5899150"/>
              <a:gd name="connsiteX1" fmla="*/ 4890408 w 5138965"/>
              <a:gd name="connsiteY1" fmla="*/ 0 h 5899150"/>
              <a:gd name="connsiteX2" fmla="*/ 5138965 w 5138965"/>
              <a:gd name="connsiteY2" fmla="*/ 5899150 h 5899150"/>
              <a:gd name="connsiteX3" fmla="*/ 0 w 5138965"/>
              <a:gd name="connsiteY3" fmla="*/ 5813879 h 5899150"/>
              <a:gd name="connsiteX4" fmla="*/ 15966 w 5138965"/>
              <a:gd name="connsiteY4" fmla="*/ 1137557 h 5899150"/>
              <a:gd name="connsiteX0" fmla="*/ 15966 w 5138965"/>
              <a:gd name="connsiteY0" fmla="*/ 1156607 h 5918200"/>
              <a:gd name="connsiteX1" fmla="*/ 4884058 w 5138965"/>
              <a:gd name="connsiteY1" fmla="*/ 0 h 5918200"/>
              <a:gd name="connsiteX2" fmla="*/ 5138965 w 5138965"/>
              <a:gd name="connsiteY2" fmla="*/ 5918200 h 5918200"/>
              <a:gd name="connsiteX3" fmla="*/ 0 w 5138965"/>
              <a:gd name="connsiteY3" fmla="*/ 5832929 h 5918200"/>
              <a:gd name="connsiteX4" fmla="*/ 15966 w 5138965"/>
              <a:gd name="connsiteY4" fmla="*/ 1156607 h 5918200"/>
              <a:gd name="connsiteX0" fmla="*/ 3266 w 5126265"/>
              <a:gd name="connsiteY0" fmla="*/ 1156607 h 5918200"/>
              <a:gd name="connsiteX1" fmla="*/ 4871358 w 5126265"/>
              <a:gd name="connsiteY1" fmla="*/ 0 h 5918200"/>
              <a:gd name="connsiteX2" fmla="*/ 5126265 w 5126265"/>
              <a:gd name="connsiteY2" fmla="*/ 5918200 h 5918200"/>
              <a:gd name="connsiteX3" fmla="*/ 0 w 5126265"/>
              <a:gd name="connsiteY3" fmla="*/ 5839279 h 5918200"/>
              <a:gd name="connsiteX4" fmla="*/ 3266 w 5126265"/>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9434 w 5122999"/>
              <a:gd name="connsiteY3" fmla="*/ 5864679 h 5918200"/>
              <a:gd name="connsiteX4" fmla="*/ 0 w 5122999"/>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3084 w 5122999"/>
              <a:gd name="connsiteY3" fmla="*/ 5858329 h 5918200"/>
              <a:gd name="connsiteX4" fmla="*/ 0 w 5122999"/>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3084 w 5122999"/>
              <a:gd name="connsiteY3" fmla="*/ 5845629 h 5918200"/>
              <a:gd name="connsiteX4" fmla="*/ 0 w 5122999"/>
              <a:gd name="connsiteY4" fmla="*/ 1156607 h 5918200"/>
              <a:gd name="connsiteX0" fmla="*/ 0 w 5122999"/>
              <a:gd name="connsiteY0" fmla="*/ 1093107 h 5854700"/>
              <a:gd name="connsiteX1" fmla="*/ 5007792 w 5122999"/>
              <a:gd name="connsiteY1" fmla="*/ 0 h 5854700"/>
              <a:gd name="connsiteX2" fmla="*/ 5122999 w 5122999"/>
              <a:gd name="connsiteY2" fmla="*/ 5854700 h 5854700"/>
              <a:gd name="connsiteX3" fmla="*/ 3084 w 5122999"/>
              <a:gd name="connsiteY3" fmla="*/ 5782129 h 5854700"/>
              <a:gd name="connsiteX4" fmla="*/ 0 w 5122999"/>
              <a:gd name="connsiteY4" fmla="*/ 1093107 h 5854700"/>
              <a:gd name="connsiteX0" fmla="*/ 0 w 5122999"/>
              <a:gd name="connsiteY0" fmla="*/ 1012144 h 5773737"/>
              <a:gd name="connsiteX1" fmla="*/ 5074467 w 5122999"/>
              <a:gd name="connsiteY1" fmla="*/ 0 h 5773737"/>
              <a:gd name="connsiteX2" fmla="*/ 5122999 w 5122999"/>
              <a:gd name="connsiteY2" fmla="*/ 5773737 h 5773737"/>
              <a:gd name="connsiteX3" fmla="*/ 3084 w 5122999"/>
              <a:gd name="connsiteY3" fmla="*/ 5701166 h 5773737"/>
              <a:gd name="connsiteX4" fmla="*/ 0 w 5122999"/>
              <a:gd name="connsiteY4" fmla="*/ 1012144 h 5773737"/>
              <a:gd name="connsiteX0" fmla="*/ 0 w 5126855"/>
              <a:gd name="connsiteY0" fmla="*/ 969282 h 5730875"/>
              <a:gd name="connsiteX1" fmla="*/ 5126855 w 5126855"/>
              <a:gd name="connsiteY1" fmla="*/ 0 h 5730875"/>
              <a:gd name="connsiteX2" fmla="*/ 5122999 w 5126855"/>
              <a:gd name="connsiteY2" fmla="*/ 5730875 h 5730875"/>
              <a:gd name="connsiteX3" fmla="*/ 3084 w 5126855"/>
              <a:gd name="connsiteY3" fmla="*/ 5658304 h 5730875"/>
              <a:gd name="connsiteX4" fmla="*/ 0 w 5126855"/>
              <a:gd name="connsiteY4" fmla="*/ 969282 h 5730875"/>
              <a:gd name="connsiteX0" fmla="*/ 0 w 5198292"/>
              <a:gd name="connsiteY0" fmla="*/ 878794 h 5640387"/>
              <a:gd name="connsiteX1" fmla="*/ 5198292 w 5198292"/>
              <a:gd name="connsiteY1" fmla="*/ 0 h 5640387"/>
              <a:gd name="connsiteX2" fmla="*/ 5122999 w 5198292"/>
              <a:gd name="connsiteY2" fmla="*/ 5640387 h 5640387"/>
              <a:gd name="connsiteX3" fmla="*/ 3084 w 5198292"/>
              <a:gd name="connsiteY3" fmla="*/ 5567816 h 5640387"/>
              <a:gd name="connsiteX4" fmla="*/ 0 w 5198292"/>
              <a:gd name="connsiteY4" fmla="*/ 878794 h 5640387"/>
              <a:gd name="connsiteX0" fmla="*/ 0 w 5212580"/>
              <a:gd name="connsiteY0" fmla="*/ 874032 h 5635625"/>
              <a:gd name="connsiteX1" fmla="*/ 5212580 w 5212580"/>
              <a:gd name="connsiteY1" fmla="*/ 0 h 5635625"/>
              <a:gd name="connsiteX2" fmla="*/ 5122999 w 5212580"/>
              <a:gd name="connsiteY2" fmla="*/ 5635625 h 5635625"/>
              <a:gd name="connsiteX3" fmla="*/ 3084 w 5212580"/>
              <a:gd name="connsiteY3" fmla="*/ 5563054 h 5635625"/>
              <a:gd name="connsiteX4" fmla="*/ 0 w 5212580"/>
              <a:gd name="connsiteY4" fmla="*/ 874032 h 5635625"/>
              <a:gd name="connsiteX0" fmla="*/ 0 w 5417368"/>
              <a:gd name="connsiteY0" fmla="*/ 769257 h 5635625"/>
              <a:gd name="connsiteX1" fmla="*/ 5417368 w 5417368"/>
              <a:gd name="connsiteY1" fmla="*/ 0 h 5635625"/>
              <a:gd name="connsiteX2" fmla="*/ 5327787 w 5417368"/>
              <a:gd name="connsiteY2" fmla="*/ 5635625 h 5635625"/>
              <a:gd name="connsiteX3" fmla="*/ 207872 w 5417368"/>
              <a:gd name="connsiteY3" fmla="*/ 5563054 h 5635625"/>
              <a:gd name="connsiteX4" fmla="*/ 0 w 5417368"/>
              <a:gd name="connsiteY4" fmla="*/ 769257 h 5635625"/>
              <a:gd name="connsiteX0" fmla="*/ 0 w 5722168"/>
              <a:gd name="connsiteY0" fmla="*/ 654957 h 5635625"/>
              <a:gd name="connsiteX1" fmla="*/ 5722168 w 5722168"/>
              <a:gd name="connsiteY1" fmla="*/ 0 h 5635625"/>
              <a:gd name="connsiteX2" fmla="*/ 5632587 w 5722168"/>
              <a:gd name="connsiteY2" fmla="*/ 5635625 h 5635625"/>
              <a:gd name="connsiteX3" fmla="*/ 512672 w 5722168"/>
              <a:gd name="connsiteY3" fmla="*/ 5563054 h 5635625"/>
              <a:gd name="connsiteX4" fmla="*/ 0 w 5722168"/>
              <a:gd name="connsiteY4" fmla="*/ 654957 h 5635625"/>
              <a:gd name="connsiteX0" fmla="*/ 0 w 5712643"/>
              <a:gd name="connsiteY0" fmla="*/ 597807 h 5635625"/>
              <a:gd name="connsiteX1" fmla="*/ 5712643 w 5712643"/>
              <a:gd name="connsiteY1" fmla="*/ 0 h 5635625"/>
              <a:gd name="connsiteX2" fmla="*/ 5623062 w 5712643"/>
              <a:gd name="connsiteY2" fmla="*/ 5635625 h 5635625"/>
              <a:gd name="connsiteX3" fmla="*/ 503147 w 5712643"/>
              <a:gd name="connsiteY3" fmla="*/ 5563054 h 5635625"/>
              <a:gd name="connsiteX4" fmla="*/ 0 w 5712643"/>
              <a:gd name="connsiteY4" fmla="*/ 597807 h 5635625"/>
              <a:gd name="connsiteX0" fmla="*/ 0 w 5731693"/>
              <a:gd name="connsiteY0" fmla="*/ 569232 h 5635625"/>
              <a:gd name="connsiteX1" fmla="*/ 5731693 w 5731693"/>
              <a:gd name="connsiteY1" fmla="*/ 0 h 5635625"/>
              <a:gd name="connsiteX2" fmla="*/ 5642112 w 5731693"/>
              <a:gd name="connsiteY2" fmla="*/ 5635625 h 5635625"/>
              <a:gd name="connsiteX3" fmla="*/ 522197 w 5731693"/>
              <a:gd name="connsiteY3" fmla="*/ 556305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522197 w 5731693"/>
              <a:gd name="connsiteY3" fmla="*/ 556305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403135 w 5731693"/>
              <a:gd name="connsiteY3" fmla="*/ 5520191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317410 w 5731693"/>
              <a:gd name="connsiteY3" fmla="*/ 542970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274547 w 5731693"/>
              <a:gd name="connsiteY3" fmla="*/ 5420179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88822 w 5731693"/>
              <a:gd name="connsiteY3" fmla="*/ 5382079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36435 w 5731693"/>
              <a:gd name="connsiteY3" fmla="*/ 5291591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55485 w 5731693"/>
              <a:gd name="connsiteY3" fmla="*/ 527730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4535 w 5731693"/>
              <a:gd name="connsiteY3" fmla="*/ 5305879 h 5635625"/>
              <a:gd name="connsiteX4" fmla="*/ 0 w 5731693"/>
              <a:gd name="connsiteY4" fmla="*/ 569232 h 5635625"/>
              <a:gd name="connsiteX0" fmla="*/ 0 w 5789769"/>
              <a:gd name="connsiteY0" fmla="*/ 569232 h 5854700"/>
              <a:gd name="connsiteX1" fmla="*/ 5731693 w 5789769"/>
              <a:gd name="connsiteY1" fmla="*/ 0 h 5854700"/>
              <a:gd name="connsiteX2" fmla="*/ 5789749 w 5789769"/>
              <a:gd name="connsiteY2" fmla="*/ 5854700 h 5854700"/>
              <a:gd name="connsiteX3" fmla="*/ 174535 w 5789769"/>
              <a:gd name="connsiteY3" fmla="*/ 5305879 h 5854700"/>
              <a:gd name="connsiteX4" fmla="*/ 0 w 5789769"/>
              <a:gd name="connsiteY4" fmla="*/ 569232 h 5854700"/>
              <a:gd name="connsiteX0" fmla="*/ 0 w 6199326"/>
              <a:gd name="connsiteY0" fmla="*/ 569232 h 5973763"/>
              <a:gd name="connsiteX1" fmla="*/ 5731693 w 6199326"/>
              <a:gd name="connsiteY1" fmla="*/ 0 h 5973763"/>
              <a:gd name="connsiteX2" fmla="*/ 6199324 w 6199326"/>
              <a:gd name="connsiteY2" fmla="*/ 5973763 h 5973763"/>
              <a:gd name="connsiteX3" fmla="*/ 174535 w 6199326"/>
              <a:gd name="connsiteY3" fmla="*/ 5305879 h 5973763"/>
              <a:gd name="connsiteX4" fmla="*/ 0 w 6199326"/>
              <a:gd name="connsiteY4" fmla="*/ 569232 h 5973763"/>
              <a:gd name="connsiteX0" fmla="*/ 0 w 6237426"/>
              <a:gd name="connsiteY0" fmla="*/ 569232 h 5959475"/>
              <a:gd name="connsiteX1" fmla="*/ 5731693 w 6237426"/>
              <a:gd name="connsiteY1" fmla="*/ 0 h 5959475"/>
              <a:gd name="connsiteX2" fmla="*/ 6237424 w 6237426"/>
              <a:gd name="connsiteY2" fmla="*/ 5959475 h 5959475"/>
              <a:gd name="connsiteX3" fmla="*/ 174535 w 6237426"/>
              <a:gd name="connsiteY3" fmla="*/ 5305879 h 5959475"/>
              <a:gd name="connsiteX4" fmla="*/ 0 w 6237426"/>
              <a:gd name="connsiteY4" fmla="*/ 569232 h 5959475"/>
              <a:gd name="connsiteX0" fmla="*/ 0 w 6266001"/>
              <a:gd name="connsiteY0" fmla="*/ 569232 h 5983287"/>
              <a:gd name="connsiteX1" fmla="*/ 5731693 w 6266001"/>
              <a:gd name="connsiteY1" fmla="*/ 0 h 5983287"/>
              <a:gd name="connsiteX2" fmla="*/ 6265999 w 6266001"/>
              <a:gd name="connsiteY2" fmla="*/ 5983287 h 5983287"/>
              <a:gd name="connsiteX3" fmla="*/ 174535 w 6266001"/>
              <a:gd name="connsiteY3" fmla="*/ 5305879 h 5983287"/>
              <a:gd name="connsiteX4" fmla="*/ 0 w 6266001"/>
              <a:gd name="connsiteY4" fmla="*/ 569232 h 5983287"/>
              <a:gd name="connsiteX0" fmla="*/ 0 w 6265999"/>
              <a:gd name="connsiteY0" fmla="*/ 569232 h 5983287"/>
              <a:gd name="connsiteX1" fmla="*/ 5731693 w 6265999"/>
              <a:gd name="connsiteY1" fmla="*/ 0 h 5983287"/>
              <a:gd name="connsiteX2" fmla="*/ 6265999 w 6265999"/>
              <a:gd name="connsiteY2" fmla="*/ 5983287 h 5983287"/>
              <a:gd name="connsiteX3" fmla="*/ 174535 w 6265999"/>
              <a:gd name="connsiteY3" fmla="*/ 5305879 h 5983287"/>
              <a:gd name="connsiteX4" fmla="*/ 0 w 6265999"/>
              <a:gd name="connsiteY4" fmla="*/ 569232 h 5983287"/>
              <a:gd name="connsiteX0" fmla="*/ 0 w 6266543"/>
              <a:gd name="connsiteY0" fmla="*/ 569232 h 5983385"/>
              <a:gd name="connsiteX1" fmla="*/ 5731693 w 6266543"/>
              <a:gd name="connsiteY1" fmla="*/ 0 h 5983385"/>
              <a:gd name="connsiteX2" fmla="*/ 6265999 w 6266543"/>
              <a:gd name="connsiteY2" fmla="*/ 5983287 h 5983385"/>
              <a:gd name="connsiteX3" fmla="*/ 174535 w 6266543"/>
              <a:gd name="connsiteY3" fmla="*/ 5305879 h 5983385"/>
              <a:gd name="connsiteX4" fmla="*/ 0 w 6266543"/>
              <a:gd name="connsiteY4" fmla="*/ 569232 h 5983385"/>
              <a:gd name="connsiteX0" fmla="*/ 0 w 6266049"/>
              <a:gd name="connsiteY0" fmla="*/ 569232 h 5983301"/>
              <a:gd name="connsiteX1" fmla="*/ 5731693 w 6266049"/>
              <a:gd name="connsiteY1" fmla="*/ 0 h 5983301"/>
              <a:gd name="connsiteX2" fmla="*/ 6265999 w 6266049"/>
              <a:gd name="connsiteY2" fmla="*/ 5983287 h 5983301"/>
              <a:gd name="connsiteX3" fmla="*/ 174535 w 6266049"/>
              <a:gd name="connsiteY3" fmla="*/ 5305879 h 5983301"/>
              <a:gd name="connsiteX4" fmla="*/ 0 w 6266049"/>
              <a:gd name="connsiteY4" fmla="*/ 569232 h 5983301"/>
              <a:gd name="connsiteX0" fmla="*/ 0 w 6266047"/>
              <a:gd name="connsiteY0" fmla="*/ 588282 h 6002351"/>
              <a:gd name="connsiteX1" fmla="*/ 5712643 w 6266047"/>
              <a:gd name="connsiteY1" fmla="*/ 0 h 6002351"/>
              <a:gd name="connsiteX2" fmla="*/ 6265999 w 6266047"/>
              <a:gd name="connsiteY2" fmla="*/ 6002337 h 6002351"/>
              <a:gd name="connsiteX3" fmla="*/ 174535 w 6266047"/>
              <a:gd name="connsiteY3" fmla="*/ 5324929 h 6002351"/>
              <a:gd name="connsiteX4" fmla="*/ 0 w 6266047"/>
              <a:gd name="connsiteY4" fmla="*/ 588282 h 6002351"/>
              <a:gd name="connsiteX0" fmla="*/ 0 w 6266046"/>
              <a:gd name="connsiteY0" fmla="*/ 616857 h 6030926"/>
              <a:gd name="connsiteX1" fmla="*/ 5703118 w 6266046"/>
              <a:gd name="connsiteY1" fmla="*/ 0 h 6030926"/>
              <a:gd name="connsiteX2" fmla="*/ 6265999 w 6266046"/>
              <a:gd name="connsiteY2" fmla="*/ 6030912 h 6030926"/>
              <a:gd name="connsiteX3" fmla="*/ 174535 w 6266046"/>
              <a:gd name="connsiteY3" fmla="*/ 5353504 h 6030926"/>
              <a:gd name="connsiteX4" fmla="*/ 0 w 6266046"/>
              <a:gd name="connsiteY4" fmla="*/ 616857 h 6030926"/>
              <a:gd name="connsiteX0" fmla="*/ 0 w 6266046"/>
              <a:gd name="connsiteY0" fmla="*/ 616857 h 6030922"/>
              <a:gd name="connsiteX1" fmla="*/ 5703118 w 6266046"/>
              <a:gd name="connsiteY1" fmla="*/ 0 h 6030922"/>
              <a:gd name="connsiteX2" fmla="*/ 6265999 w 6266046"/>
              <a:gd name="connsiteY2" fmla="*/ 6030912 h 6030922"/>
              <a:gd name="connsiteX3" fmla="*/ 174535 w 6266046"/>
              <a:gd name="connsiteY3" fmla="*/ 5353504 h 6030922"/>
              <a:gd name="connsiteX4" fmla="*/ 0 w 6266046"/>
              <a:gd name="connsiteY4" fmla="*/ 616857 h 6030922"/>
              <a:gd name="connsiteX0" fmla="*/ 0 w 6370821"/>
              <a:gd name="connsiteY0" fmla="*/ 502557 h 6030922"/>
              <a:gd name="connsiteX1" fmla="*/ 5807893 w 6370821"/>
              <a:gd name="connsiteY1" fmla="*/ 0 h 6030922"/>
              <a:gd name="connsiteX2" fmla="*/ 6370774 w 6370821"/>
              <a:gd name="connsiteY2" fmla="*/ 6030912 h 6030922"/>
              <a:gd name="connsiteX3" fmla="*/ 279310 w 6370821"/>
              <a:gd name="connsiteY3" fmla="*/ 5353504 h 6030922"/>
              <a:gd name="connsiteX4" fmla="*/ 0 w 6370821"/>
              <a:gd name="connsiteY4" fmla="*/ 502557 h 6030922"/>
              <a:gd name="connsiteX0" fmla="*/ 0 w 6380346"/>
              <a:gd name="connsiteY0" fmla="*/ 464457 h 6030922"/>
              <a:gd name="connsiteX1" fmla="*/ 5817418 w 6380346"/>
              <a:gd name="connsiteY1" fmla="*/ 0 h 6030922"/>
              <a:gd name="connsiteX2" fmla="*/ 6380299 w 6380346"/>
              <a:gd name="connsiteY2" fmla="*/ 6030912 h 6030922"/>
              <a:gd name="connsiteX3" fmla="*/ 288835 w 6380346"/>
              <a:gd name="connsiteY3" fmla="*/ 5353504 h 6030922"/>
              <a:gd name="connsiteX4" fmla="*/ 0 w 6380346"/>
              <a:gd name="connsiteY4" fmla="*/ 464457 h 6030922"/>
              <a:gd name="connsiteX0" fmla="*/ 0 w 6418446"/>
              <a:gd name="connsiteY0" fmla="*/ 473982 h 6030922"/>
              <a:gd name="connsiteX1" fmla="*/ 5855518 w 6418446"/>
              <a:gd name="connsiteY1" fmla="*/ 0 h 6030922"/>
              <a:gd name="connsiteX2" fmla="*/ 6418399 w 6418446"/>
              <a:gd name="connsiteY2" fmla="*/ 6030912 h 6030922"/>
              <a:gd name="connsiteX3" fmla="*/ 326935 w 6418446"/>
              <a:gd name="connsiteY3" fmla="*/ 5353504 h 6030922"/>
              <a:gd name="connsiteX4" fmla="*/ 0 w 6418446"/>
              <a:gd name="connsiteY4" fmla="*/ 473982 h 6030922"/>
              <a:gd name="connsiteX0" fmla="*/ 0 w 6418450"/>
              <a:gd name="connsiteY0" fmla="*/ 483507 h 6040447"/>
              <a:gd name="connsiteX1" fmla="*/ 5893618 w 6418450"/>
              <a:gd name="connsiteY1" fmla="*/ 0 h 6040447"/>
              <a:gd name="connsiteX2" fmla="*/ 6418399 w 6418450"/>
              <a:gd name="connsiteY2" fmla="*/ 6040437 h 6040447"/>
              <a:gd name="connsiteX3" fmla="*/ 326935 w 6418450"/>
              <a:gd name="connsiteY3" fmla="*/ 5363029 h 6040447"/>
              <a:gd name="connsiteX4" fmla="*/ 0 w 6418450"/>
              <a:gd name="connsiteY4" fmla="*/ 483507 h 6040447"/>
              <a:gd name="connsiteX0" fmla="*/ 0 w 6418450"/>
              <a:gd name="connsiteY0" fmla="*/ 454932 h 6011872"/>
              <a:gd name="connsiteX1" fmla="*/ 5893618 w 6418450"/>
              <a:gd name="connsiteY1" fmla="*/ 0 h 6011872"/>
              <a:gd name="connsiteX2" fmla="*/ 6418399 w 6418450"/>
              <a:gd name="connsiteY2" fmla="*/ 6011862 h 6011872"/>
              <a:gd name="connsiteX3" fmla="*/ 326935 w 6418450"/>
              <a:gd name="connsiteY3" fmla="*/ 533445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269785 w 6418450"/>
              <a:gd name="connsiteY3" fmla="*/ 523920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212635 w 6418450"/>
              <a:gd name="connsiteY3" fmla="*/ 523920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193585 w 6418450"/>
              <a:gd name="connsiteY3" fmla="*/ 5201104 h 6011872"/>
              <a:gd name="connsiteX4" fmla="*/ 0 w 6418450"/>
              <a:gd name="connsiteY4" fmla="*/ 454932 h 6011872"/>
              <a:gd name="connsiteX0" fmla="*/ 0 w 6456546"/>
              <a:gd name="connsiteY0" fmla="*/ 454932 h 6069021"/>
              <a:gd name="connsiteX1" fmla="*/ 5893618 w 6456546"/>
              <a:gd name="connsiteY1" fmla="*/ 0 h 6069021"/>
              <a:gd name="connsiteX2" fmla="*/ 6456499 w 6456546"/>
              <a:gd name="connsiteY2" fmla="*/ 6069012 h 6069021"/>
              <a:gd name="connsiteX3" fmla="*/ 193585 w 6456546"/>
              <a:gd name="connsiteY3" fmla="*/ 5201104 h 6069021"/>
              <a:gd name="connsiteX4" fmla="*/ 0 w 6456546"/>
              <a:gd name="connsiteY4" fmla="*/ 454932 h 6069021"/>
              <a:gd name="connsiteX0" fmla="*/ 0 w 6441306"/>
              <a:gd name="connsiteY0" fmla="*/ 424452 h 6069021"/>
              <a:gd name="connsiteX1" fmla="*/ 5878378 w 6441306"/>
              <a:gd name="connsiteY1" fmla="*/ 0 h 6069021"/>
              <a:gd name="connsiteX2" fmla="*/ 6441259 w 6441306"/>
              <a:gd name="connsiteY2" fmla="*/ 6069012 h 6069021"/>
              <a:gd name="connsiteX3" fmla="*/ 178345 w 6441306"/>
              <a:gd name="connsiteY3" fmla="*/ 5201104 h 6069021"/>
              <a:gd name="connsiteX4" fmla="*/ 0 w 6441306"/>
              <a:gd name="connsiteY4" fmla="*/ 424452 h 6069021"/>
              <a:gd name="connsiteX0" fmla="*/ 0 w 6471786"/>
              <a:gd name="connsiteY0" fmla="*/ 424452 h 6069021"/>
              <a:gd name="connsiteX1" fmla="*/ 5908858 w 6471786"/>
              <a:gd name="connsiteY1" fmla="*/ 0 h 6069021"/>
              <a:gd name="connsiteX2" fmla="*/ 6471739 w 6471786"/>
              <a:gd name="connsiteY2" fmla="*/ 6069012 h 6069021"/>
              <a:gd name="connsiteX3" fmla="*/ 208825 w 6471786"/>
              <a:gd name="connsiteY3" fmla="*/ 5201104 h 6069021"/>
              <a:gd name="connsiteX4" fmla="*/ 0 w 6471786"/>
              <a:gd name="connsiteY4" fmla="*/ 424452 h 606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1786" h="6069021">
                <a:moveTo>
                  <a:pt x="0" y="424452"/>
                </a:moveTo>
                <a:lnTo>
                  <a:pt x="5908858" y="0"/>
                </a:lnTo>
                <a:cubicBezTo>
                  <a:pt x="5907573" y="5292"/>
                  <a:pt x="6477786" y="6078007"/>
                  <a:pt x="6471739" y="6069012"/>
                </a:cubicBezTo>
                <a:lnTo>
                  <a:pt x="208825" y="5201104"/>
                </a:lnTo>
                <a:cubicBezTo>
                  <a:pt x="156513" y="3606573"/>
                  <a:pt x="1330" y="437606"/>
                  <a:pt x="0" y="424452"/>
                </a:cubicBezTo>
                <a:close/>
              </a:path>
            </a:pathLst>
          </a:custGeom>
          <a:solidFill>
            <a:schemeClr val="bg1">
              <a:lumMod val="85000"/>
            </a:schemeClr>
          </a:solidFill>
          <a:effectLst>
            <a:innerShdw blurRad="127000">
              <a:prstClr val="black"/>
            </a:innerShdw>
          </a:effectLst>
          <a:scene3d>
            <a:camera prst="isometricRightUp">
              <a:rot lat="1788000" lon="18522000" rev="21360000"/>
            </a:camera>
            <a:lightRig rig="threePt" dir="t"/>
          </a:scene3d>
        </p:spPr>
        <p:txBody>
          <a:bodyPr/>
          <a:lstStyle>
            <a:lvl1pPr marL="0" indent="0" algn="ctr">
              <a:buNone/>
              <a:defRPr sz="24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005976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A157920-4A24-4486-8158-086B1E996FED}"/>
              </a:ext>
            </a:extLst>
          </p:cNvPr>
          <p:cNvSpPr/>
          <p:nvPr userDrawn="1"/>
        </p:nvSpPr>
        <p:spPr>
          <a:xfrm>
            <a:off x="1123406" y="272782"/>
            <a:ext cx="13606426" cy="10427237"/>
          </a:xfrm>
          <a:custGeom>
            <a:avLst/>
            <a:gdLst>
              <a:gd name="connsiteX0" fmla="*/ 169643 w 3522865"/>
              <a:gd name="connsiteY0" fmla="*/ 1030958 h 2484348"/>
              <a:gd name="connsiteX1" fmla="*/ 2684243 w 3522865"/>
              <a:gd name="connsiteY1" fmla="*/ 2258 h 2484348"/>
              <a:gd name="connsiteX2" fmla="*/ 3522443 w 3522865"/>
              <a:gd name="connsiteY2" fmla="*/ 1316708 h 2484348"/>
              <a:gd name="connsiteX3" fmla="*/ 2779493 w 3522865"/>
              <a:gd name="connsiteY3" fmla="*/ 2478758 h 2484348"/>
              <a:gd name="connsiteX4" fmla="*/ 1579343 w 3522865"/>
              <a:gd name="connsiteY4" fmla="*/ 1773908 h 2484348"/>
              <a:gd name="connsiteX5" fmla="*/ 379193 w 3522865"/>
              <a:gd name="connsiteY5" fmla="*/ 2154908 h 2484348"/>
              <a:gd name="connsiteX6" fmla="*/ 169643 w 3522865"/>
              <a:gd name="connsiteY6" fmla="*/ 1030958 h 2484348"/>
              <a:gd name="connsiteX0" fmla="*/ 158936 w 3514183"/>
              <a:gd name="connsiteY0" fmla="*/ 433349 h 1886739"/>
              <a:gd name="connsiteX1" fmla="*/ 2528756 w 3514183"/>
              <a:gd name="connsiteY1" fmla="*/ 6629 h 1886739"/>
              <a:gd name="connsiteX2" fmla="*/ 3511736 w 3514183"/>
              <a:gd name="connsiteY2" fmla="*/ 719099 h 1886739"/>
              <a:gd name="connsiteX3" fmla="*/ 2768786 w 3514183"/>
              <a:gd name="connsiteY3" fmla="*/ 1881149 h 1886739"/>
              <a:gd name="connsiteX4" fmla="*/ 1568636 w 3514183"/>
              <a:gd name="connsiteY4" fmla="*/ 1176299 h 1886739"/>
              <a:gd name="connsiteX5" fmla="*/ 368486 w 3514183"/>
              <a:gd name="connsiteY5" fmla="*/ 1557299 h 1886739"/>
              <a:gd name="connsiteX6" fmla="*/ 158936 w 3514183"/>
              <a:gd name="connsiteY6" fmla="*/ 433349 h 1886739"/>
              <a:gd name="connsiteX0" fmla="*/ 165698 w 3519490"/>
              <a:gd name="connsiteY0" fmla="*/ 1061364 h 2514754"/>
              <a:gd name="connsiteX1" fmla="*/ 2626958 w 3519490"/>
              <a:gd name="connsiteY1" fmla="*/ 2184 h 2514754"/>
              <a:gd name="connsiteX2" fmla="*/ 3518498 w 3519490"/>
              <a:gd name="connsiteY2" fmla="*/ 1347114 h 2514754"/>
              <a:gd name="connsiteX3" fmla="*/ 2775548 w 3519490"/>
              <a:gd name="connsiteY3" fmla="*/ 2509164 h 2514754"/>
              <a:gd name="connsiteX4" fmla="*/ 1575398 w 3519490"/>
              <a:gd name="connsiteY4" fmla="*/ 1804314 h 2514754"/>
              <a:gd name="connsiteX5" fmla="*/ 375248 w 3519490"/>
              <a:gd name="connsiteY5" fmla="*/ 2185314 h 2514754"/>
              <a:gd name="connsiteX6" fmla="*/ 165698 w 3519490"/>
              <a:gd name="connsiteY6" fmla="*/ 1061364 h 2514754"/>
              <a:gd name="connsiteX0" fmla="*/ 165698 w 3519490"/>
              <a:gd name="connsiteY0" fmla="*/ 1110091 h 2563481"/>
              <a:gd name="connsiteX1" fmla="*/ 2626958 w 3519490"/>
              <a:gd name="connsiteY1" fmla="*/ 50911 h 2563481"/>
              <a:gd name="connsiteX2" fmla="*/ 3518498 w 3519490"/>
              <a:gd name="connsiteY2" fmla="*/ 1395841 h 2563481"/>
              <a:gd name="connsiteX3" fmla="*/ 2775548 w 3519490"/>
              <a:gd name="connsiteY3" fmla="*/ 2557891 h 2563481"/>
              <a:gd name="connsiteX4" fmla="*/ 1575398 w 3519490"/>
              <a:gd name="connsiteY4" fmla="*/ 1853041 h 2563481"/>
              <a:gd name="connsiteX5" fmla="*/ 375248 w 3519490"/>
              <a:gd name="connsiteY5" fmla="*/ 2234041 h 2563481"/>
              <a:gd name="connsiteX6" fmla="*/ 165698 w 3519490"/>
              <a:gd name="connsiteY6" fmla="*/ 1110091 h 2563481"/>
              <a:gd name="connsiteX0" fmla="*/ 162317 w 3516109"/>
              <a:gd name="connsiteY0" fmla="*/ 1118578 h 2571968"/>
              <a:gd name="connsiteX1" fmla="*/ 2623577 w 3516109"/>
              <a:gd name="connsiteY1" fmla="*/ 59398 h 2571968"/>
              <a:gd name="connsiteX2" fmla="*/ 3515117 w 3516109"/>
              <a:gd name="connsiteY2" fmla="*/ 1404328 h 2571968"/>
              <a:gd name="connsiteX3" fmla="*/ 2772167 w 3516109"/>
              <a:gd name="connsiteY3" fmla="*/ 2566378 h 2571968"/>
              <a:gd name="connsiteX4" fmla="*/ 1572017 w 3516109"/>
              <a:gd name="connsiteY4" fmla="*/ 1861528 h 2571968"/>
              <a:gd name="connsiteX5" fmla="*/ 371867 w 3516109"/>
              <a:gd name="connsiteY5" fmla="*/ 2242528 h 2571968"/>
              <a:gd name="connsiteX6" fmla="*/ 162317 w 3516109"/>
              <a:gd name="connsiteY6" fmla="*/ 1118578 h 2571968"/>
              <a:gd name="connsiteX0" fmla="*/ 139541 w 3493333"/>
              <a:gd name="connsiteY0" fmla="*/ 1109787 h 2563177"/>
              <a:gd name="connsiteX1" fmla="*/ 2600801 w 3493333"/>
              <a:gd name="connsiteY1" fmla="*/ 50607 h 2563177"/>
              <a:gd name="connsiteX2" fmla="*/ 3492341 w 3493333"/>
              <a:gd name="connsiteY2" fmla="*/ 1395537 h 2563177"/>
              <a:gd name="connsiteX3" fmla="*/ 2749391 w 3493333"/>
              <a:gd name="connsiteY3" fmla="*/ 2557587 h 2563177"/>
              <a:gd name="connsiteX4" fmla="*/ 1549241 w 3493333"/>
              <a:gd name="connsiteY4" fmla="*/ 1852737 h 2563177"/>
              <a:gd name="connsiteX5" fmla="*/ 440531 w 3493333"/>
              <a:gd name="connsiteY5" fmla="*/ 2188017 h 2563177"/>
              <a:gd name="connsiteX6" fmla="*/ 139541 w 3493333"/>
              <a:gd name="connsiteY6" fmla="*/ 1109787 h 2563177"/>
              <a:gd name="connsiteX0" fmla="*/ 163892 w 3517684"/>
              <a:gd name="connsiteY0" fmla="*/ 1109787 h 2563177"/>
              <a:gd name="connsiteX1" fmla="*/ 2625152 w 3517684"/>
              <a:gd name="connsiteY1" fmla="*/ 50607 h 2563177"/>
              <a:gd name="connsiteX2" fmla="*/ 3516692 w 3517684"/>
              <a:gd name="connsiteY2" fmla="*/ 1395537 h 2563177"/>
              <a:gd name="connsiteX3" fmla="*/ 2773742 w 3517684"/>
              <a:gd name="connsiteY3" fmla="*/ 2557587 h 2563177"/>
              <a:gd name="connsiteX4" fmla="*/ 1573592 w 3517684"/>
              <a:gd name="connsiteY4" fmla="*/ 1852737 h 2563177"/>
              <a:gd name="connsiteX5" fmla="*/ 464882 w 3517684"/>
              <a:gd name="connsiteY5" fmla="*/ 2188017 h 2563177"/>
              <a:gd name="connsiteX6" fmla="*/ 163892 w 3517684"/>
              <a:gd name="connsiteY6" fmla="*/ 1109787 h 2563177"/>
              <a:gd name="connsiteX0" fmla="*/ 82749 w 3436541"/>
              <a:gd name="connsiteY0" fmla="*/ 1110091 h 2563481"/>
              <a:gd name="connsiteX1" fmla="*/ 2544009 w 3436541"/>
              <a:gd name="connsiteY1" fmla="*/ 50911 h 2563481"/>
              <a:gd name="connsiteX2" fmla="*/ 3435549 w 3436541"/>
              <a:gd name="connsiteY2" fmla="*/ 1395841 h 2563481"/>
              <a:gd name="connsiteX3" fmla="*/ 2692599 w 3436541"/>
              <a:gd name="connsiteY3" fmla="*/ 2557891 h 2563481"/>
              <a:gd name="connsiteX4" fmla="*/ 1492449 w 3436541"/>
              <a:gd name="connsiteY4" fmla="*/ 1853041 h 2563481"/>
              <a:gd name="connsiteX5" fmla="*/ 383739 w 3436541"/>
              <a:gd name="connsiteY5" fmla="*/ 2188321 h 2563481"/>
              <a:gd name="connsiteX6" fmla="*/ 82749 w 3436541"/>
              <a:gd name="connsiteY6" fmla="*/ 1110091 h 2563481"/>
              <a:gd name="connsiteX0" fmla="*/ 57039 w 3410900"/>
              <a:gd name="connsiteY0" fmla="*/ 1110091 h 2562627"/>
              <a:gd name="connsiteX1" fmla="*/ 2518299 w 3410900"/>
              <a:gd name="connsiteY1" fmla="*/ 50911 h 2562627"/>
              <a:gd name="connsiteX2" fmla="*/ 3409839 w 3410900"/>
              <a:gd name="connsiteY2" fmla="*/ 1395841 h 2562627"/>
              <a:gd name="connsiteX3" fmla="*/ 2666889 w 3410900"/>
              <a:gd name="connsiteY3" fmla="*/ 2557891 h 2562627"/>
              <a:gd name="connsiteX4" fmla="*/ 1283859 w 3410900"/>
              <a:gd name="connsiteY4" fmla="*/ 1822561 h 2562627"/>
              <a:gd name="connsiteX5" fmla="*/ 358029 w 3410900"/>
              <a:gd name="connsiteY5" fmla="*/ 2188321 h 2562627"/>
              <a:gd name="connsiteX6" fmla="*/ 57039 w 3410900"/>
              <a:gd name="connsiteY6" fmla="*/ 1110091 h 2562627"/>
              <a:gd name="connsiteX0" fmla="*/ 86841 w 3440702"/>
              <a:gd name="connsiteY0" fmla="*/ 1110091 h 2562627"/>
              <a:gd name="connsiteX1" fmla="*/ 2548101 w 3440702"/>
              <a:gd name="connsiteY1" fmla="*/ 50911 h 2562627"/>
              <a:gd name="connsiteX2" fmla="*/ 3439641 w 3440702"/>
              <a:gd name="connsiteY2" fmla="*/ 1395841 h 2562627"/>
              <a:gd name="connsiteX3" fmla="*/ 2696691 w 3440702"/>
              <a:gd name="connsiteY3" fmla="*/ 2557891 h 2562627"/>
              <a:gd name="connsiteX4" fmla="*/ 1313661 w 3440702"/>
              <a:gd name="connsiteY4" fmla="*/ 1822561 h 2562627"/>
              <a:gd name="connsiteX5" fmla="*/ 387831 w 3440702"/>
              <a:gd name="connsiteY5" fmla="*/ 2188321 h 2562627"/>
              <a:gd name="connsiteX6" fmla="*/ 86841 w 3440702"/>
              <a:gd name="connsiteY6" fmla="*/ 1110091 h 2562627"/>
              <a:gd name="connsiteX0" fmla="*/ 79129 w 3432990"/>
              <a:gd name="connsiteY0" fmla="*/ 1110091 h 2562627"/>
              <a:gd name="connsiteX1" fmla="*/ 2540389 w 3432990"/>
              <a:gd name="connsiteY1" fmla="*/ 50911 h 2562627"/>
              <a:gd name="connsiteX2" fmla="*/ 3431929 w 3432990"/>
              <a:gd name="connsiteY2" fmla="*/ 1395841 h 2562627"/>
              <a:gd name="connsiteX3" fmla="*/ 2688979 w 3432990"/>
              <a:gd name="connsiteY3" fmla="*/ 2557891 h 2562627"/>
              <a:gd name="connsiteX4" fmla="*/ 1305949 w 3432990"/>
              <a:gd name="connsiteY4" fmla="*/ 1822561 h 2562627"/>
              <a:gd name="connsiteX5" fmla="*/ 380119 w 3432990"/>
              <a:gd name="connsiteY5" fmla="*/ 2188321 h 2562627"/>
              <a:gd name="connsiteX6" fmla="*/ 79129 w 3432990"/>
              <a:gd name="connsiteY6" fmla="*/ 1110091 h 2562627"/>
              <a:gd name="connsiteX0" fmla="*/ 79129 w 3432990"/>
              <a:gd name="connsiteY0" fmla="*/ 1110091 h 2562043"/>
              <a:gd name="connsiteX1" fmla="*/ 2540389 w 3432990"/>
              <a:gd name="connsiteY1" fmla="*/ 50911 h 2562043"/>
              <a:gd name="connsiteX2" fmla="*/ 3431929 w 3432990"/>
              <a:gd name="connsiteY2" fmla="*/ 1395841 h 2562043"/>
              <a:gd name="connsiteX3" fmla="*/ 2688979 w 3432990"/>
              <a:gd name="connsiteY3" fmla="*/ 2557891 h 2562043"/>
              <a:gd name="connsiteX4" fmla="*/ 1305949 w 3432990"/>
              <a:gd name="connsiteY4" fmla="*/ 1822561 h 2562043"/>
              <a:gd name="connsiteX5" fmla="*/ 380119 w 3432990"/>
              <a:gd name="connsiteY5" fmla="*/ 2188321 h 2562043"/>
              <a:gd name="connsiteX6" fmla="*/ 79129 w 3432990"/>
              <a:gd name="connsiteY6" fmla="*/ 1110091 h 2562043"/>
              <a:gd name="connsiteX0" fmla="*/ 79129 w 3433048"/>
              <a:gd name="connsiteY0" fmla="*/ 1110091 h 2574990"/>
              <a:gd name="connsiteX1" fmla="*/ 2540389 w 3433048"/>
              <a:gd name="connsiteY1" fmla="*/ 50911 h 2574990"/>
              <a:gd name="connsiteX2" fmla="*/ 3431929 w 3433048"/>
              <a:gd name="connsiteY2" fmla="*/ 1395841 h 2574990"/>
              <a:gd name="connsiteX3" fmla="*/ 2688979 w 3433048"/>
              <a:gd name="connsiteY3" fmla="*/ 2557891 h 2574990"/>
              <a:gd name="connsiteX4" fmla="*/ 1305949 w 3433048"/>
              <a:gd name="connsiteY4" fmla="*/ 1822561 h 2574990"/>
              <a:gd name="connsiteX5" fmla="*/ 380119 w 3433048"/>
              <a:gd name="connsiteY5" fmla="*/ 2188321 h 2574990"/>
              <a:gd name="connsiteX6" fmla="*/ 79129 w 3433048"/>
              <a:gd name="connsiteY6" fmla="*/ 1110091 h 2574990"/>
              <a:gd name="connsiteX0" fmla="*/ 79129 w 3433628"/>
              <a:gd name="connsiteY0" fmla="*/ 1110091 h 2564852"/>
              <a:gd name="connsiteX1" fmla="*/ 2540389 w 3433628"/>
              <a:gd name="connsiteY1" fmla="*/ 50911 h 2564852"/>
              <a:gd name="connsiteX2" fmla="*/ 3431929 w 3433628"/>
              <a:gd name="connsiteY2" fmla="*/ 1395841 h 2564852"/>
              <a:gd name="connsiteX3" fmla="*/ 2688979 w 3433628"/>
              <a:gd name="connsiteY3" fmla="*/ 2557891 h 2564852"/>
              <a:gd name="connsiteX4" fmla="*/ 1305949 w 3433628"/>
              <a:gd name="connsiteY4" fmla="*/ 1822561 h 2564852"/>
              <a:gd name="connsiteX5" fmla="*/ 380119 w 3433628"/>
              <a:gd name="connsiteY5" fmla="*/ 2188321 h 2564852"/>
              <a:gd name="connsiteX6" fmla="*/ 79129 w 3433628"/>
              <a:gd name="connsiteY6" fmla="*/ 1110091 h 2564852"/>
              <a:gd name="connsiteX0" fmla="*/ 79129 w 3432791"/>
              <a:gd name="connsiteY0" fmla="*/ 1110091 h 2564852"/>
              <a:gd name="connsiteX1" fmla="*/ 2540389 w 3432791"/>
              <a:gd name="connsiteY1" fmla="*/ 50911 h 2564852"/>
              <a:gd name="connsiteX2" fmla="*/ 3431929 w 3432791"/>
              <a:gd name="connsiteY2" fmla="*/ 1395841 h 2564852"/>
              <a:gd name="connsiteX3" fmla="*/ 2688979 w 3432791"/>
              <a:gd name="connsiteY3" fmla="*/ 2557891 h 2564852"/>
              <a:gd name="connsiteX4" fmla="*/ 1305949 w 3432791"/>
              <a:gd name="connsiteY4" fmla="*/ 1822561 h 2564852"/>
              <a:gd name="connsiteX5" fmla="*/ 380119 w 3432791"/>
              <a:gd name="connsiteY5" fmla="*/ 2188321 h 2564852"/>
              <a:gd name="connsiteX6" fmla="*/ 79129 w 3432791"/>
              <a:gd name="connsiteY6" fmla="*/ 1110091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791" h="2564852">
                <a:moveTo>
                  <a:pt x="79129" y="1110091"/>
                </a:moveTo>
                <a:cubicBezTo>
                  <a:pt x="256294" y="746236"/>
                  <a:pt x="1585349" y="-232934"/>
                  <a:pt x="2540389" y="50911"/>
                </a:cubicBezTo>
                <a:cubicBezTo>
                  <a:pt x="3495429" y="334756"/>
                  <a:pt x="3414784" y="901811"/>
                  <a:pt x="3431929" y="1395841"/>
                </a:cubicBezTo>
                <a:cubicBezTo>
                  <a:pt x="3449074" y="1889871"/>
                  <a:pt x="3210949" y="2463911"/>
                  <a:pt x="2688979" y="2557891"/>
                </a:cubicBezTo>
                <a:cubicBezTo>
                  <a:pt x="2167009" y="2651871"/>
                  <a:pt x="1728859" y="1762236"/>
                  <a:pt x="1305949" y="1822561"/>
                </a:cubicBezTo>
                <a:cubicBezTo>
                  <a:pt x="905899" y="1768586"/>
                  <a:pt x="729369" y="2352786"/>
                  <a:pt x="380119" y="2188321"/>
                </a:cubicBezTo>
                <a:cubicBezTo>
                  <a:pt x="30869" y="2023856"/>
                  <a:pt x="-98036" y="1473946"/>
                  <a:pt x="79129" y="1110091"/>
                </a:cubicBezTo>
                <a:close/>
              </a:path>
            </a:pathLst>
          </a:custGeom>
          <a:gradFill flip="none" rotWithShape="1">
            <a:gsLst>
              <a:gs pos="2000">
                <a:schemeClr val="accent1"/>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pic>
        <p:nvPicPr>
          <p:cNvPr id="3" name="Picture 2">
            <a:extLst>
              <a:ext uri="{FF2B5EF4-FFF2-40B4-BE49-F238E27FC236}">
                <a16:creationId xmlns:a16="http://schemas.microsoft.com/office/drawing/2014/main" id="{B4C70505-D1AA-4364-858D-B65F8ECB3E96}"/>
              </a:ext>
            </a:extLst>
          </p:cNvPr>
          <p:cNvPicPr>
            <a:picLocks noChangeAspect="1"/>
          </p:cNvPicPr>
          <p:nvPr userDrawn="1"/>
        </p:nvPicPr>
        <p:blipFill>
          <a:blip r:embed="rId2"/>
          <a:stretch>
            <a:fillRect/>
          </a:stretch>
        </p:blipFill>
        <p:spPr>
          <a:xfrm>
            <a:off x="9473083" y="1692324"/>
            <a:ext cx="8375855" cy="8734913"/>
          </a:xfrm>
          <a:prstGeom prst="rect">
            <a:avLst/>
          </a:prstGeom>
          <a:effectLst>
            <a:outerShdw blurRad="1270000" dist="2540000" dir="4200000" sx="85000" sy="85000" algn="tl" rotWithShape="0">
              <a:prstClr val="black">
                <a:alpha val="40000"/>
              </a:prstClr>
            </a:outerShdw>
          </a:effectLst>
        </p:spPr>
      </p:pic>
      <p:sp>
        <p:nvSpPr>
          <p:cNvPr id="4" name="Picture Placeholder 4">
            <a:extLst>
              <a:ext uri="{FF2B5EF4-FFF2-40B4-BE49-F238E27FC236}">
                <a16:creationId xmlns:a16="http://schemas.microsoft.com/office/drawing/2014/main" id="{E45C7800-2E72-496C-BDFD-0F0C030D9B3E}"/>
              </a:ext>
            </a:extLst>
          </p:cNvPr>
          <p:cNvSpPr>
            <a:spLocks noGrp="1"/>
          </p:cNvSpPr>
          <p:nvPr>
            <p:ph type="pic" sz="quarter" idx="11"/>
          </p:nvPr>
        </p:nvSpPr>
        <p:spPr>
          <a:xfrm>
            <a:off x="12633725" y="2517726"/>
            <a:ext cx="5719907" cy="5363935"/>
          </a:xfrm>
          <a:custGeom>
            <a:avLst/>
            <a:gdLst>
              <a:gd name="connsiteX0" fmla="*/ 0 w 4933950"/>
              <a:gd name="connsiteY0" fmla="*/ 0 h 4565650"/>
              <a:gd name="connsiteX1" fmla="*/ 4933950 w 4933950"/>
              <a:gd name="connsiteY1" fmla="*/ 0 h 4565650"/>
              <a:gd name="connsiteX2" fmla="*/ 4933950 w 4933950"/>
              <a:gd name="connsiteY2" fmla="*/ 4565650 h 4565650"/>
              <a:gd name="connsiteX3" fmla="*/ 0 w 4933950"/>
              <a:gd name="connsiteY3" fmla="*/ 4565650 h 4565650"/>
              <a:gd name="connsiteX4" fmla="*/ 0 w 4933950"/>
              <a:gd name="connsiteY4" fmla="*/ 0 h 4565650"/>
              <a:gd name="connsiteX0" fmla="*/ 0 w 4933950"/>
              <a:gd name="connsiteY0" fmla="*/ 1364343 h 5929993"/>
              <a:gd name="connsiteX1" fmla="*/ 4803322 w 4933950"/>
              <a:gd name="connsiteY1" fmla="*/ 0 h 5929993"/>
              <a:gd name="connsiteX2" fmla="*/ 4933950 w 4933950"/>
              <a:gd name="connsiteY2" fmla="*/ 5929993 h 5929993"/>
              <a:gd name="connsiteX3" fmla="*/ 0 w 4933950"/>
              <a:gd name="connsiteY3" fmla="*/ 5929993 h 5929993"/>
              <a:gd name="connsiteX4" fmla="*/ 0 w 4933950"/>
              <a:gd name="connsiteY4" fmla="*/ 1364343 h 5929993"/>
              <a:gd name="connsiteX0" fmla="*/ 0 w 4933950"/>
              <a:gd name="connsiteY0" fmla="*/ 1204685 h 5770335"/>
              <a:gd name="connsiteX1" fmla="*/ 4817836 w 4933950"/>
              <a:gd name="connsiteY1" fmla="*/ 0 h 5770335"/>
              <a:gd name="connsiteX2" fmla="*/ 4933950 w 4933950"/>
              <a:gd name="connsiteY2" fmla="*/ 5770335 h 5770335"/>
              <a:gd name="connsiteX3" fmla="*/ 0 w 4933950"/>
              <a:gd name="connsiteY3" fmla="*/ 5770335 h 5770335"/>
              <a:gd name="connsiteX4" fmla="*/ 0 w 4933950"/>
              <a:gd name="connsiteY4" fmla="*/ 1204685 h 5770335"/>
              <a:gd name="connsiteX0" fmla="*/ 0 w 4933950"/>
              <a:gd name="connsiteY0" fmla="*/ 1103085 h 5668735"/>
              <a:gd name="connsiteX1" fmla="*/ 4774293 w 4933950"/>
              <a:gd name="connsiteY1" fmla="*/ 0 h 5668735"/>
              <a:gd name="connsiteX2" fmla="*/ 4933950 w 4933950"/>
              <a:gd name="connsiteY2" fmla="*/ 5668735 h 5668735"/>
              <a:gd name="connsiteX3" fmla="*/ 0 w 4933950"/>
              <a:gd name="connsiteY3" fmla="*/ 5668735 h 5668735"/>
              <a:gd name="connsiteX4" fmla="*/ 0 w 4933950"/>
              <a:gd name="connsiteY4" fmla="*/ 1103085 h 5668735"/>
              <a:gd name="connsiteX0" fmla="*/ 0 w 4933950"/>
              <a:gd name="connsiteY0" fmla="*/ 1045028 h 5610678"/>
              <a:gd name="connsiteX1" fmla="*/ 4803322 w 4933950"/>
              <a:gd name="connsiteY1" fmla="*/ 0 h 5610678"/>
              <a:gd name="connsiteX2" fmla="*/ 4933950 w 4933950"/>
              <a:gd name="connsiteY2" fmla="*/ 5610678 h 5610678"/>
              <a:gd name="connsiteX3" fmla="*/ 0 w 4933950"/>
              <a:gd name="connsiteY3" fmla="*/ 5610678 h 5610678"/>
              <a:gd name="connsiteX4" fmla="*/ 0 w 4933950"/>
              <a:gd name="connsiteY4" fmla="*/ 1045028 h 5610678"/>
              <a:gd name="connsiteX0" fmla="*/ 0 w 4933950"/>
              <a:gd name="connsiteY0" fmla="*/ 1059543 h 5625193"/>
              <a:gd name="connsiteX1" fmla="*/ 4803322 w 4933950"/>
              <a:gd name="connsiteY1" fmla="*/ 0 h 5625193"/>
              <a:gd name="connsiteX2" fmla="*/ 4933950 w 4933950"/>
              <a:gd name="connsiteY2" fmla="*/ 5625193 h 5625193"/>
              <a:gd name="connsiteX3" fmla="*/ 0 w 4933950"/>
              <a:gd name="connsiteY3" fmla="*/ 5625193 h 5625193"/>
              <a:gd name="connsiteX4" fmla="*/ 0 w 4933950"/>
              <a:gd name="connsiteY4" fmla="*/ 1059543 h 5625193"/>
              <a:gd name="connsiteX0" fmla="*/ 0 w 4933950"/>
              <a:gd name="connsiteY0" fmla="*/ 1074057 h 5639707"/>
              <a:gd name="connsiteX1" fmla="*/ 4774293 w 4933950"/>
              <a:gd name="connsiteY1" fmla="*/ 0 h 5639707"/>
              <a:gd name="connsiteX2" fmla="*/ 4933950 w 4933950"/>
              <a:gd name="connsiteY2" fmla="*/ 5639707 h 5639707"/>
              <a:gd name="connsiteX3" fmla="*/ 0 w 4933950"/>
              <a:gd name="connsiteY3" fmla="*/ 5639707 h 5639707"/>
              <a:gd name="connsiteX4" fmla="*/ 0 w 4933950"/>
              <a:gd name="connsiteY4" fmla="*/ 1074057 h 5639707"/>
              <a:gd name="connsiteX0" fmla="*/ 0 w 4933950"/>
              <a:gd name="connsiteY0" fmla="*/ 1103086 h 5668736"/>
              <a:gd name="connsiteX1" fmla="*/ 4803322 w 4933950"/>
              <a:gd name="connsiteY1" fmla="*/ 0 h 5668736"/>
              <a:gd name="connsiteX2" fmla="*/ 4933950 w 4933950"/>
              <a:gd name="connsiteY2" fmla="*/ 5668736 h 5668736"/>
              <a:gd name="connsiteX3" fmla="*/ 0 w 4933950"/>
              <a:gd name="connsiteY3" fmla="*/ 5668736 h 5668736"/>
              <a:gd name="connsiteX4" fmla="*/ 0 w 4933950"/>
              <a:gd name="connsiteY4" fmla="*/ 1103086 h 5668736"/>
              <a:gd name="connsiteX0" fmla="*/ 0 w 4977493"/>
              <a:gd name="connsiteY0" fmla="*/ 1103086 h 5813879"/>
              <a:gd name="connsiteX1" fmla="*/ 4803322 w 4977493"/>
              <a:gd name="connsiteY1" fmla="*/ 0 h 5813879"/>
              <a:gd name="connsiteX2" fmla="*/ 4977493 w 4977493"/>
              <a:gd name="connsiteY2" fmla="*/ 5813879 h 5813879"/>
              <a:gd name="connsiteX3" fmla="*/ 0 w 4977493"/>
              <a:gd name="connsiteY3" fmla="*/ 5668736 h 5813879"/>
              <a:gd name="connsiteX4" fmla="*/ 0 w 4977493"/>
              <a:gd name="connsiteY4" fmla="*/ 1103086 h 5813879"/>
              <a:gd name="connsiteX0" fmla="*/ 0 w 4992007"/>
              <a:gd name="connsiteY0" fmla="*/ 1103086 h 5871936"/>
              <a:gd name="connsiteX1" fmla="*/ 4803322 w 4992007"/>
              <a:gd name="connsiteY1" fmla="*/ 0 h 5871936"/>
              <a:gd name="connsiteX2" fmla="*/ 4992007 w 4992007"/>
              <a:gd name="connsiteY2" fmla="*/ 5871936 h 5871936"/>
              <a:gd name="connsiteX3" fmla="*/ 0 w 4992007"/>
              <a:gd name="connsiteY3" fmla="*/ 5668736 h 5871936"/>
              <a:gd name="connsiteX4" fmla="*/ 0 w 4992007"/>
              <a:gd name="connsiteY4" fmla="*/ 1103086 h 5871936"/>
              <a:gd name="connsiteX0" fmla="*/ 0 w 5035550"/>
              <a:gd name="connsiteY0" fmla="*/ 1103086 h 5886450"/>
              <a:gd name="connsiteX1" fmla="*/ 4803322 w 5035550"/>
              <a:gd name="connsiteY1" fmla="*/ 0 h 5886450"/>
              <a:gd name="connsiteX2" fmla="*/ 5035550 w 5035550"/>
              <a:gd name="connsiteY2" fmla="*/ 5886450 h 5886450"/>
              <a:gd name="connsiteX3" fmla="*/ 0 w 5035550"/>
              <a:gd name="connsiteY3" fmla="*/ 5668736 h 5886450"/>
              <a:gd name="connsiteX4" fmla="*/ 0 w 5035550"/>
              <a:gd name="connsiteY4" fmla="*/ 1103086 h 5886450"/>
              <a:gd name="connsiteX0" fmla="*/ 0 w 5064579"/>
              <a:gd name="connsiteY0" fmla="*/ 1103086 h 5886450"/>
              <a:gd name="connsiteX1" fmla="*/ 4803322 w 5064579"/>
              <a:gd name="connsiteY1" fmla="*/ 0 h 5886450"/>
              <a:gd name="connsiteX2" fmla="*/ 5064579 w 5064579"/>
              <a:gd name="connsiteY2" fmla="*/ 5886450 h 5886450"/>
              <a:gd name="connsiteX3" fmla="*/ 0 w 5064579"/>
              <a:gd name="connsiteY3" fmla="*/ 5668736 h 5886450"/>
              <a:gd name="connsiteX4" fmla="*/ 0 w 5064579"/>
              <a:gd name="connsiteY4" fmla="*/ 1103086 h 5886450"/>
              <a:gd name="connsiteX0" fmla="*/ 14515 w 5079094"/>
              <a:gd name="connsiteY0" fmla="*/ 1103086 h 5900964"/>
              <a:gd name="connsiteX1" fmla="*/ 4817837 w 5079094"/>
              <a:gd name="connsiteY1" fmla="*/ 0 h 5900964"/>
              <a:gd name="connsiteX2" fmla="*/ 5079094 w 5079094"/>
              <a:gd name="connsiteY2" fmla="*/ 5886450 h 5900964"/>
              <a:gd name="connsiteX3" fmla="*/ 0 w 5079094"/>
              <a:gd name="connsiteY3" fmla="*/ 5900964 h 5900964"/>
              <a:gd name="connsiteX4" fmla="*/ 14515 w 5079094"/>
              <a:gd name="connsiteY4" fmla="*/ 1103086 h 5900964"/>
              <a:gd name="connsiteX0" fmla="*/ 116115 w 5180694"/>
              <a:gd name="connsiteY0" fmla="*/ 1103086 h 5886450"/>
              <a:gd name="connsiteX1" fmla="*/ 4919437 w 5180694"/>
              <a:gd name="connsiteY1" fmla="*/ 0 h 5886450"/>
              <a:gd name="connsiteX2" fmla="*/ 5180694 w 5180694"/>
              <a:gd name="connsiteY2" fmla="*/ 5886450 h 5886450"/>
              <a:gd name="connsiteX3" fmla="*/ 0 w 5180694"/>
              <a:gd name="connsiteY3" fmla="*/ 5857421 h 5886450"/>
              <a:gd name="connsiteX4" fmla="*/ 116115 w 5180694"/>
              <a:gd name="connsiteY4" fmla="*/ 1103086 h 5886450"/>
              <a:gd name="connsiteX0" fmla="*/ 101601 w 5166180"/>
              <a:gd name="connsiteY0" fmla="*/ 1103086 h 5886450"/>
              <a:gd name="connsiteX1" fmla="*/ 4904923 w 5166180"/>
              <a:gd name="connsiteY1" fmla="*/ 0 h 5886450"/>
              <a:gd name="connsiteX2" fmla="*/ 5166180 w 5166180"/>
              <a:gd name="connsiteY2" fmla="*/ 5886450 h 5886450"/>
              <a:gd name="connsiteX3" fmla="*/ 0 w 5166180"/>
              <a:gd name="connsiteY3" fmla="*/ 5755821 h 5886450"/>
              <a:gd name="connsiteX4" fmla="*/ 101601 w 5166180"/>
              <a:gd name="connsiteY4" fmla="*/ 1103086 h 5886450"/>
              <a:gd name="connsiteX0" fmla="*/ 72572 w 5137151"/>
              <a:gd name="connsiteY0" fmla="*/ 1103086 h 5886450"/>
              <a:gd name="connsiteX1" fmla="*/ 4875894 w 5137151"/>
              <a:gd name="connsiteY1" fmla="*/ 0 h 5886450"/>
              <a:gd name="connsiteX2" fmla="*/ 5137151 w 5137151"/>
              <a:gd name="connsiteY2" fmla="*/ 5886450 h 5886450"/>
              <a:gd name="connsiteX3" fmla="*/ 0 w 5137151"/>
              <a:gd name="connsiteY3" fmla="*/ 5813879 h 5886450"/>
              <a:gd name="connsiteX4" fmla="*/ 72572 w 5137151"/>
              <a:gd name="connsiteY4" fmla="*/ 1103086 h 5886450"/>
              <a:gd name="connsiteX0" fmla="*/ 14515 w 5079094"/>
              <a:gd name="connsiteY0" fmla="*/ 1103086 h 5886450"/>
              <a:gd name="connsiteX1" fmla="*/ 4817837 w 5079094"/>
              <a:gd name="connsiteY1" fmla="*/ 0 h 5886450"/>
              <a:gd name="connsiteX2" fmla="*/ 5079094 w 5079094"/>
              <a:gd name="connsiteY2" fmla="*/ 5886450 h 5886450"/>
              <a:gd name="connsiteX3" fmla="*/ 0 w 5079094"/>
              <a:gd name="connsiteY3" fmla="*/ 5770336 h 5886450"/>
              <a:gd name="connsiteX4" fmla="*/ 14515 w 5079094"/>
              <a:gd name="connsiteY4" fmla="*/ 1103086 h 5886450"/>
              <a:gd name="connsiteX0" fmla="*/ 87086 w 5151665"/>
              <a:gd name="connsiteY0" fmla="*/ 1103086 h 5886450"/>
              <a:gd name="connsiteX1" fmla="*/ 4890408 w 5151665"/>
              <a:gd name="connsiteY1" fmla="*/ 0 h 5886450"/>
              <a:gd name="connsiteX2" fmla="*/ 5151665 w 5151665"/>
              <a:gd name="connsiteY2" fmla="*/ 5886450 h 5886450"/>
              <a:gd name="connsiteX3" fmla="*/ 0 w 5151665"/>
              <a:gd name="connsiteY3" fmla="*/ 5813879 h 5886450"/>
              <a:gd name="connsiteX4" fmla="*/ 87086 w 5151665"/>
              <a:gd name="connsiteY4" fmla="*/ 1103086 h 5886450"/>
              <a:gd name="connsiteX0" fmla="*/ 29029 w 5151665"/>
              <a:gd name="connsiteY0" fmla="*/ 1117600 h 5886450"/>
              <a:gd name="connsiteX1" fmla="*/ 4890408 w 5151665"/>
              <a:gd name="connsiteY1" fmla="*/ 0 h 5886450"/>
              <a:gd name="connsiteX2" fmla="*/ 5151665 w 5151665"/>
              <a:gd name="connsiteY2" fmla="*/ 5886450 h 5886450"/>
              <a:gd name="connsiteX3" fmla="*/ 0 w 5151665"/>
              <a:gd name="connsiteY3" fmla="*/ 5813879 h 5886450"/>
              <a:gd name="connsiteX4" fmla="*/ 29029 w 5151665"/>
              <a:gd name="connsiteY4" fmla="*/ 1117600 h 5886450"/>
              <a:gd name="connsiteX0" fmla="*/ 29029 w 5151665"/>
              <a:gd name="connsiteY0" fmla="*/ 1117600 h 5886450"/>
              <a:gd name="connsiteX1" fmla="*/ 4890408 w 5151665"/>
              <a:gd name="connsiteY1" fmla="*/ 0 h 5886450"/>
              <a:gd name="connsiteX2" fmla="*/ 5151665 w 5151665"/>
              <a:gd name="connsiteY2" fmla="*/ 5886450 h 5886450"/>
              <a:gd name="connsiteX3" fmla="*/ 0 w 5151665"/>
              <a:gd name="connsiteY3" fmla="*/ 5813879 h 5886450"/>
              <a:gd name="connsiteX4" fmla="*/ 29029 w 5151665"/>
              <a:gd name="connsiteY4" fmla="*/ 1117600 h 5886450"/>
              <a:gd name="connsiteX0" fmla="*/ 0 w 5166179"/>
              <a:gd name="connsiteY0" fmla="*/ 1175657 h 5886450"/>
              <a:gd name="connsiteX1" fmla="*/ 4904922 w 5166179"/>
              <a:gd name="connsiteY1" fmla="*/ 0 h 5886450"/>
              <a:gd name="connsiteX2" fmla="*/ 5166179 w 5166179"/>
              <a:gd name="connsiteY2" fmla="*/ 5886450 h 5886450"/>
              <a:gd name="connsiteX3" fmla="*/ 14514 w 5166179"/>
              <a:gd name="connsiteY3" fmla="*/ 5813879 h 5886450"/>
              <a:gd name="connsiteX4" fmla="*/ 0 w 5166179"/>
              <a:gd name="connsiteY4" fmla="*/ 1175657 h 5886450"/>
              <a:gd name="connsiteX0" fmla="*/ 38826 w 5151665"/>
              <a:gd name="connsiteY0" fmla="*/ 1160417 h 5886450"/>
              <a:gd name="connsiteX1" fmla="*/ 4890408 w 5151665"/>
              <a:gd name="connsiteY1" fmla="*/ 0 h 5886450"/>
              <a:gd name="connsiteX2" fmla="*/ 5151665 w 5151665"/>
              <a:gd name="connsiteY2" fmla="*/ 5886450 h 5886450"/>
              <a:gd name="connsiteX3" fmla="*/ 0 w 5151665"/>
              <a:gd name="connsiteY3" fmla="*/ 5813879 h 5886450"/>
              <a:gd name="connsiteX4" fmla="*/ 38826 w 5151665"/>
              <a:gd name="connsiteY4" fmla="*/ 1160417 h 5886450"/>
              <a:gd name="connsiteX0" fmla="*/ 23586 w 5151665"/>
              <a:gd name="connsiteY0" fmla="*/ 1160417 h 5886450"/>
              <a:gd name="connsiteX1" fmla="*/ 4890408 w 5151665"/>
              <a:gd name="connsiteY1" fmla="*/ 0 h 5886450"/>
              <a:gd name="connsiteX2" fmla="*/ 5151665 w 5151665"/>
              <a:gd name="connsiteY2" fmla="*/ 5886450 h 5886450"/>
              <a:gd name="connsiteX3" fmla="*/ 0 w 5151665"/>
              <a:gd name="connsiteY3" fmla="*/ 5813879 h 5886450"/>
              <a:gd name="connsiteX4" fmla="*/ 23586 w 5151665"/>
              <a:gd name="connsiteY4" fmla="*/ 1160417 h 5886450"/>
              <a:gd name="connsiteX0" fmla="*/ 726 w 5151665"/>
              <a:gd name="connsiteY0" fmla="*/ 1145177 h 5886450"/>
              <a:gd name="connsiteX1" fmla="*/ 4890408 w 5151665"/>
              <a:gd name="connsiteY1" fmla="*/ 0 h 5886450"/>
              <a:gd name="connsiteX2" fmla="*/ 5151665 w 5151665"/>
              <a:gd name="connsiteY2" fmla="*/ 5886450 h 5886450"/>
              <a:gd name="connsiteX3" fmla="*/ 0 w 5151665"/>
              <a:gd name="connsiteY3" fmla="*/ 5813879 h 5886450"/>
              <a:gd name="connsiteX4" fmla="*/ 726 w 5151665"/>
              <a:gd name="connsiteY4" fmla="*/ 1145177 h 5886450"/>
              <a:gd name="connsiteX0" fmla="*/ 15966 w 5151665"/>
              <a:gd name="connsiteY0" fmla="*/ 1137557 h 5886450"/>
              <a:gd name="connsiteX1" fmla="*/ 4890408 w 5151665"/>
              <a:gd name="connsiteY1" fmla="*/ 0 h 5886450"/>
              <a:gd name="connsiteX2" fmla="*/ 5151665 w 5151665"/>
              <a:gd name="connsiteY2" fmla="*/ 5886450 h 5886450"/>
              <a:gd name="connsiteX3" fmla="*/ 0 w 5151665"/>
              <a:gd name="connsiteY3" fmla="*/ 5813879 h 5886450"/>
              <a:gd name="connsiteX4" fmla="*/ 15966 w 5151665"/>
              <a:gd name="connsiteY4" fmla="*/ 1137557 h 5886450"/>
              <a:gd name="connsiteX0" fmla="*/ 15966 w 5151665"/>
              <a:gd name="connsiteY0" fmla="*/ 1137557 h 5886450"/>
              <a:gd name="connsiteX1" fmla="*/ 4890408 w 5151665"/>
              <a:gd name="connsiteY1" fmla="*/ 0 h 5886450"/>
              <a:gd name="connsiteX2" fmla="*/ 5151665 w 5151665"/>
              <a:gd name="connsiteY2" fmla="*/ 5886450 h 5886450"/>
              <a:gd name="connsiteX3" fmla="*/ 0 w 5151665"/>
              <a:gd name="connsiteY3" fmla="*/ 5813879 h 5886450"/>
              <a:gd name="connsiteX4" fmla="*/ 15966 w 5151665"/>
              <a:gd name="connsiteY4" fmla="*/ 1137557 h 5886450"/>
              <a:gd name="connsiteX0" fmla="*/ 15966 w 5126265"/>
              <a:gd name="connsiteY0" fmla="*/ 1137557 h 5899150"/>
              <a:gd name="connsiteX1" fmla="*/ 4890408 w 5126265"/>
              <a:gd name="connsiteY1" fmla="*/ 0 h 5899150"/>
              <a:gd name="connsiteX2" fmla="*/ 5126265 w 5126265"/>
              <a:gd name="connsiteY2" fmla="*/ 5899150 h 5899150"/>
              <a:gd name="connsiteX3" fmla="*/ 0 w 5126265"/>
              <a:gd name="connsiteY3" fmla="*/ 5813879 h 5899150"/>
              <a:gd name="connsiteX4" fmla="*/ 15966 w 5126265"/>
              <a:gd name="connsiteY4" fmla="*/ 1137557 h 5899150"/>
              <a:gd name="connsiteX0" fmla="*/ 15966 w 5138965"/>
              <a:gd name="connsiteY0" fmla="*/ 1137557 h 5899150"/>
              <a:gd name="connsiteX1" fmla="*/ 4890408 w 5138965"/>
              <a:gd name="connsiteY1" fmla="*/ 0 h 5899150"/>
              <a:gd name="connsiteX2" fmla="*/ 5138965 w 5138965"/>
              <a:gd name="connsiteY2" fmla="*/ 5899150 h 5899150"/>
              <a:gd name="connsiteX3" fmla="*/ 0 w 5138965"/>
              <a:gd name="connsiteY3" fmla="*/ 5813879 h 5899150"/>
              <a:gd name="connsiteX4" fmla="*/ 15966 w 5138965"/>
              <a:gd name="connsiteY4" fmla="*/ 1137557 h 5899150"/>
              <a:gd name="connsiteX0" fmla="*/ 15966 w 5138965"/>
              <a:gd name="connsiteY0" fmla="*/ 1156607 h 5918200"/>
              <a:gd name="connsiteX1" fmla="*/ 4884058 w 5138965"/>
              <a:gd name="connsiteY1" fmla="*/ 0 h 5918200"/>
              <a:gd name="connsiteX2" fmla="*/ 5138965 w 5138965"/>
              <a:gd name="connsiteY2" fmla="*/ 5918200 h 5918200"/>
              <a:gd name="connsiteX3" fmla="*/ 0 w 5138965"/>
              <a:gd name="connsiteY3" fmla="*/ 5832929 h 5918200"/>
              <a:gd name="connsiteX4" fmla="*/ 15966 w 5138965"/>
              <a:gd name="connsiteY4" fmla="*/ 1156607 h 5918200"/>
              <a:gd name="connsiteX0" fmla="*/ 3266 w 5126265"/>
              <a:gd name="connsiteY0" fmla="*/ 1156607 h 5918200"/>
              <a:gd name="connsiteX1" fmla="*/ 4871358 w 5126265"/>
              <a:gd name="connsiteY1" fmla="*/ 0 h 5918200"/>
              <a:gd name="connsiteX2" fmla="*/ 5126265 w 5126265"/>
              <a:gd name="connsiteY2" fmla="*/ 5918200 h 5918200"/>
              <a:gd name="connsiteX3" fmla="*/ 0 w 5126265"/>
              <a:gd name="connsiteY3" fmla="*/ 5839279 h 5918200"/>
              <a:gd name="connsiteX4" fmla="*/ 3266 w 5126265"/>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9434 w 5122999"/>
              <a:gd name="connsiteY3" fmla="*/ 5864679 h 5918200"/>
              <a:gd name="connsiteX4" fmla="*/ 0 w 5122999"/>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3084 w 5122999"/>
              <a:gd name="connsiteY3" fmla="*/ 5858329 h 5918200"/>
              <a:gd name="connsiteX4" fmla="*/ 0 w 5122999"/>
              <a:gd name="connsiteY4" fmla="*/ 1156607 h 5918200"/>
              <a:gd name="connsiteX0" fmla="*/ 0 w 5122999"/>
              <a:gd name="connsiteY0" fmla="*/ 1156607 h 5918200"/>
              <a:gd name="connsiteX1" fmla="*/ 4868092 w 5122999"/>
              <a:gd name="connsiteY1" fmla="*/ 0 h 5918200"/>
              <a:gd name="connsiteX2" fmla="*/ 5122999 w 5122999"/>
              <a:gd name="connsiteY2" fmla="*/ 5918200 h 5918200"/>
              <a:gd name="connsiteX3" fmla="*/ 3084 w 5122999"/>
              <a:gd name="connsiteY3" fmla="*/ 5845629 h 5918200"/>
              <a:gd name="connsiteX4" fmla="*/ 0 w 5122999"/>
              <a:gd name="connsiteY4" fmla="*/ 1156607 h 5918200"/>
              <a:gd name="connsiteX0" fmla="*/ 0 w 5122999"/>
              <a:gd name="connsiteY0" fmla="*/ 1093107 h 5854700"/>
              <a:gd name="connsiteX1" fmla="*/ 5007792 w 5122999"/>
              <a:gd name="connsiteY1" fmla="*/ 0 h 5854700"/>
              <a:gd name="connsiteX2" fmla="*/ 5122999 w 5122999"/>
              <a:gd name="connsiteY2" fmla="*/ 5854700 h 5854700"/>
              <a:gd name="connsiteX3" fmla="*/ 3084 w 5122999"/>
              <a:gd name="connsiteY3" fmla="*/ 5782129 h 5854700"/>
              <a:gd name="connsiteX4" fmla="*/ 0 w 5122999"/>
              <a:gd name="connsiteY4" fmla="*/ 1093107 h 5854700"/>
              <a:gd name="connsiteX0" fmla="*/ 0 w 5122999"/>
              <a:gd name="connsiteY0" fmla="*/ 1012144 h 5773737"/>
              <a:gd name="connsiteX1" fmla="*/ 5074467 w 5122999"/>
              <a:gd name="connsiteY1" fmla="*/ 0 h 5773737"/>
              <a:gd name="connsiteX2" fmla="*/ 5122999 w 5122999"/>
              <a:gd name="connsiteY2" fmla="*/ 5773737 h 5773737"/>
              <a:gd name="connsiteX3" fmla="*/ 3084 w 5122999"/>
              <a:gd name="connsiteY3" fmla="*/ 5701166 h 5773737"/>
              <a:gd name="connsiteX4" fmla="*/ 0 w 5122999"/>
              <a:gd name="connsiteY4" fmla="*/ 1012144 h 5773737"/>
              <a:gd name="connsiteX0" fmla="*/ 0 w 5126855"/>
              <a:gd name="connsiteY0" fmla="*/ 969282 h 5730875"/>
              <a:gd name="connsiteX1" fmla="*/ 5126855 w 5126855"/>
              <a:gd name="connsiteY1" fmla="*/ 0 h 5730875"/>
              <a:gd name="connsiteX2" fmla="*/ 5122999 w 5126855"/>
              <a:gd name="connsiteY2" fmla="*/ 5730875 h 5730875"/>
              <a:gd name="connsiteX3" fmla="*/ 3084 w 5126855"/>
              <a:gd name="connsiteY3" fmla="*/ 5658304 h 5730875"/>
              <a:gd name="connsiteX4" fmla="*/ 0 w 5126855"/>
              <a:gd name="connsiteY4" fmla="*/ 969282 h 5730875"/>
              <a:gd name="connsiteX0" fmla="*/ 0 w 5198292"/>
              <a:gd name="connsiteY0" fmla="*/ 878794 h 5640387"/>
              <a:gd name="connsiteX1" fmla="*/ 5198292 w 5198292"/>
              <a:gd name="connsiteY1" fmla="*/ 0 h 5640387"/>
              <a:gd name="connsiteX2" fmla="*/ 5122999 w 5198292"/>
              <a:gd name="connsiteY2" fmla="*/ 5640387 h 5640387"/>
              <a:gd name="connsiteX3" fmla="*/ 3084 w 5198292"/>
              <a:gd name="connsiteY3" fmla="*/ 5567816 h 5640387"/>
              <a:gd name="connsiteX4" fmla="*/ 0 w 5198292"/>
              <a:gd name="connsiteY4" fmla="*/ 878794 h 5640387"/>
              <a:gd name="connsiteX0" fmla="*/ 0 w 5212580"/>
              <a:gd name="connsiteY0" fmla="*/ 874032 h 5635625"/>
              <a:gd name="connsiteX1" fmla="*/ 5212580 w 5212580"/>
              <a:gd name="connsiteY1" fmla="*/ 0 h 5635625"/>
              <a:gd name="connsiteX2" fmla="*/ 5122999 w 5212580"/>
              <a:gd name="connsiteY2" fmla="*/ 5635625 h 5635625"/>
              <a:gd name="connsiteX3" fmla="*/ 3084 w 5212580"/>
              <a:gd name="connsiteY3" fmla="*/ 5563054 h 5635625"/>
              <a:gd name="connsiteX4" fmla="*/ 0 w 5212580"/>
              <a:gd name="connsiteY4" fmla="*/ 874032 h 5635625"/>
              <a:gd name="connsiteX0" fmla="*/ 0 w 5417368"/>
              <a:gd name="connsiteY0" fmla="*/ 769257 h 5635625"/>
              <a:gd name="connsiteX1" fmla="*/ 5417368 w 5417368"/>
              <a:gd name="connsiteY1" fmla="*/ 0 h 5635625"/>
              <a:gd name="connsiteX2" fmla="*/ 5327787 w 5417368"/>
              <a:gd name="connsiteY2" fmla="*/ 5635625 h 5635625"/>
              <a:gd name="connsiteX3" fmla="*/ 207872 w 5417368"/>
              <a:gd name="connsiteY3" fmla="*/ 5563054 h 5635625"/>
              <a:gd name="connsiteX4" fmla="*/ 0 w 5417368"/>
              <a:gd name="connsiteY4" fmla="*/ 769257 h 5635625"/>
              <a:gd name="connsiteX0" fmla="*/ 0 w 5722168"/>
              <a:gd name="connsiteY0" fmla="*/ 654957 h 5635625"/>
              <a:gd name="connsiteX1" fmla="*/ 5722168 w 5722168"/>
              <a:gd name="connsiteY1" fmla="*/ 0 h 5635625"/>
              <a:gd name="connsiteX2" fmla="*/ 5632587 w 5722168"/>
              <a:gd name="connsiteY2" fmla="*/ 5635625 h 5635625"/>
              <a:gd name="connsiteX3" fmla="*/ 512672 w 5722168"/>
              <a:gd name="connsiteY3" fmla="*/ 5563054 h 5635625"/>
              <a:gd name="connsiteX4" fmla="*/ 0 w 5722168"/>
              <a:gd name="connsiteY4" fmla="*/ 654957 h 5635625"/>
              <a:gd name="connsiteX0" fmla="*/ 0 w 5712643"/>
              <a:gd name="connsiteY0" fmla="*/ 597807 h 5635625"/>
              <a:gd name="connsiteX1" fmla="*/ 5712643 w 5712643"/>
              <a:gd name="connsiteY1" fmla="*/ 0 h 5635625"/>
              <a:gd name="connsiteX2" fmla="*/ 5623062 w 5712643"/>
              <a:gd name="connsiteY2" fmla="*/ 5635625 h 5635625"/>
              <a:gd name="connsiteX3" fmla="*/ 503147 w 5712643"/>
              <a:gd name="connsiteY3" fmla="*/ 5563054 h 5635625"/>
              <a:gd name="connsiteX4" fmla="*/ 0 w 5712643"/>
              <a:gd name="connsiteY4" fmla="*/ 597807 h 5635625"/>
              <a:gd name="connsiteX0" fmla="*/ 0 w 5731693"/>
              <a:gd name="connsiteY0" fmla="*/ 569232 h 5635625"/>
              <a:gd name="connsiteX1" fmla="*/ 5731693 w 5731693"/>
              <a:gd name="connsiteY1" fmla="*/ 0 h 5635625"/>
              <a:gd name="connsiteX2" fmla="*/ 5642112 w 5731693"/>
              <a:gd name="connsiteY2" fmla="*/ 5635625 h 5635625"/>
              <a:gd name="connsiteX3" fmla="*/ 522197 w 5731693"/>
              <a:gd name="connsiteY3" fmla="*/ 556305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522197 w 5731693"/>
              <a:gd name="connsiteY3" fmla="*/ 556305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403135 w 5731693"/>
              <a:gd name="connsiteY3" fmla="*/ 5520191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317410 w 5731693"/>
              <a:gd name="connsiteY3" fmla="*/ 542970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274547 w 5731693"/>
              <a:gd name="connsiteY3" fmla="*/ 5420179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88822 w 5731693"/>
              <a:gd name="connsiteY3" fmla="*/ 5382079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36435 w 5731693"/>
              <a:gd name="connsiteY3" fmla="*/ 5291591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55485 w 5731693"/>
              <a:gd name="connsiteY3" fmla="*/ 5277304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9297 w 5731693"/>
              <a:gd name="connsiteY3" fmla="*/ 5291592 h 5635625"/>
              <a:gd name="connsiteX4" fmla="*/ 0 w 5731693"/>
              <a:gd name="connsiteY4" fmla="*/ 569232 h 5635625"/>
              <a:gd name="connsiteX0" fmla="*/ 0 w 5731693"/>
              <a:gd name="connsiteY0" fmla="*/ 569232 h 5635625"/>
              <a:gd name="connsiteX1" fmla="*/ 5731693 w 5731693"/>
              <a:gd name="connsiteY1" fmla="*/ 0 h 5635625"/>
              <a:gd name="connsiteX2" fmla="*/ 5642112 w 5731693"/>
              <a:gd name="connsiteY2" fmla="*/ 5635625 h 5635625"/>
              <a:gd name="connsiteX3" fmla="*/ 174535 w 5731693"/>
              <a:gd name="connsiteY3" fmla="*/ 5305879 h 5635625"/>
              <a:gd name="connsiteX4" fmla="*/ 0 w 5731693"/>
              <a:gd name="connsiteY4" fmla="*/ 569232 h 5635625"/>
              <a:gd name="connsiteX0" fmla="*/ 0 w 5789769"/>
              <a:gd name="connsiteY0" fmla="*/ 569232 h 5854700"/>
              <a:gd name="connsiteX1" fmla="*/ 5731693 w 5789769"/>
              <a:gd name="connsiteY1" fmla="*/ 0 h 5854700"/>
              <a:gd name="connsiteX2" fmla="*/ 5789749 w 5789769"/>
              <a:gd name="connsiteY2" fmla="*/ 5854700 h 5854700"/>
              <a:gd name="connsiteX3" fmla="*/ 174535 w 5789769"/>
              <a:gd name="connsiteY3" fmla="*/ 5305879 h 5854700"/>
              <a:gd name="connsiteX4" fmla="*/ 0 w 5789769"/>
              <a:gd name="connsiteY4" fmla="*/ 569232 h 5854700"/>
              <a:gd name="connsiteX0" fmla="*/ 0 w 6199326"/>
              <a:gd name="connsiteY0" fmla="*/ 569232 h 5973763"/>
              <a:gd name="connsiteX1" fmla="*/ 5731693 w 6199326"/>
              <a:gd name="connsiteY1" fmla="*/ 0 h 5973763"/>
              <a:gd name="connsiteX2" fmla="*/ 6199324 w 6199326"/>
              <a:gd name="connsiteY2" fmla="*/ 5973763 h 5973763"/>
              <a:gd name="connsiteX3" fmla="*/ 174535 w 6199326"/>
              <a:gd name="connsiteY3" fmla="*/ 5305879 h 5973763"/>
              <a:gd name="connsiteX4" fmla="*/ 0 w 6199326"/>
              <a:gd name="connsiteY4" fmla="*/ 569232 h 5973763"/>
              <a:gd name="connsiteX0" fmla="*/ 0 w 6237426"/>
              <a:gd name="connsiteY0" fmla="*/ 569232 h 5959475"/>
              <a:gd name="connsiteX1" fmla="*/ 5731693 w 6237426"/>
              <a:gd name="connsiteY1" fmla="*/ 0 h 5959475"/>
              <a:gd name="connsiteX2" fmla="*/ 6237424 w 6237426"/>
              <a:gd name="connsiteY2" fmla="*/ 5959475 h 5959475"/>
              <a:gd name="connsiteX3" fmla="*/ 174535 w 6237426"/>
              <a:gd name="connsiteY3" fmla="*/ 5305879 h 5959475"/>
              <a:gd name="connsiteX4" fmla="*/ 0 w 6237426"/>
              <a:gd name="connsiteY4" fmla="*/ 569232 h 5959475"/>
              <a:gd name="connsiteX0" fmla="*/ 0 w 6266001"/>
              <a:gd name="connsiteY0" fmla="*/ 569232 h 5983287"/>
              <a:gd name="connsiteX1" fmla="*/ 5731693 w 6266001"/>
              <a:gd name="connsiteY1" fmla="*/ 0 h 5983287"/>
              <a:gd name="connsiteX2" fmla="*/ 6265999 w 6266001"/>
              <a:gd name="connsiteY2" fmla="*/ 5983287 h 5983287"/>
              <a:gd name="connsiteX3" fmla="*/ 174535 w 6266001"/>
              <a:gd name="connsiteY3" fmla="*/ 5305879 h 5983287"/>
              <a:gd name="connsiteX4" fmla="*/ 0 w 6266001"/>
              <a:gd name="connsiteY4" fmla="*/ 569232 h 5983287"/>
              <a:gd name="connsiteX0" fmla="*/ 0 w 6265999"/>
              <a:gd name="connsiteY0" fmla="*/ 569232 h 5983287"/>
              <a:gd name="connsiteX1" fmla="*/ 5731693 w 6265999"/>
              <a:gd name="connsiteY1" fmla="*/ 0 h 5983287"/>
              <a:gd name="connsiteX2" fmla="*/ 6265999 w 6265999"/>
              <a:gd name="connsiteY2" fmla="*/ 5983287 h 5983287"/>
              <a:gd name="connsiteX3" fmla="*/ 174535 w 6265999"/>
              <a:gd name="connsiteY3" fmla="*/ 5305879 h 5983287"/>
              <a:gd name="connsiteX4" fmla="*/ 0 w 6265999"/>
              <a:gd name="connsiteY4" fmla="*/ 569232 h 5983287"/>
              <a:gd name="connsiteX0" fmla="*/ 0 w 6266543"/>
              <a:gd name="connsiteY0" fmla="*/ 569232 h 5983385"/>
              <a:gd name="connsiteX1" fmla="*/ 5731693 w 6266543"/>
              <a:gd name="connsiteY1" fmla="*/ 0 h 5983385"/>
              <a:gd name="connsiteX2" fmla="*/ 6265999 w 6266543"/>
              <a:gd name="connsiteY2" fmla="*/ 5983287 h 5983385"/>
              <a:gd name="connsiteX3" fmla="*/ 174535 w 6266543"/>
              <a:gd name="connsiteY3" fmla="*/ 5305879 h 5983385"/>
              <a:gd name="connsiteX4" fmla="*/ 0 w 6266543"/>
              <a:gd name="connsiteY4" fmla="*/ 569232 h 5983385"/>
              <a:gd name="connsiteX0" fmla="*/ 0 w 6266049"/>
              <a:gd name="connsiteY0" fmla="*/ 569232 h 5983301"/>
              <a:gd name="connsiteX1" fmla="*/ 5731693 w 6266049"/>
              <a:gd name="connsiteY1" fmla="*/ 0 h 5983301"/>
              <a:gd name="connsiteX2" fmla="*/ 6265999 w 6266049"/>
              <a:gd name="connsiteY2" fmla="*/ 5983287 h 5983301"/>
              <a:gd name="connsiteX3" fmla="*/ 174535 w 6266049"/>
              <a:gd name="connsiteY3" fmla="*/ 5305879 h 5983301"/>
              <a:gd name="connsiteX4" fmla="*/ 0 w 6266049"/>
              <a:gd name="connsiteY4" fmla="*/ 569232 h 5983301"/>
              <a:gd name="connsiteX0" fmla="*/ 0 w 6266047"/>
              <a:gd name="connsiteY0" fmla="*/ 588282 h 6002351"/>
              <a:gd name="connsiteX1" fmla="*/ 5712643 w 6266047"/>
              <a:gd name="connsiteY1" fmla="*/ 0 h 6002351"/>
              <a:gd name="connsiteX2" fmla="*/ 6265999 w 6266047"/>
              <a:gd name="connsiteY2" fmla="*/ 6002337 h 6002351"/>
              <a:gd name="connsiteX3" fmla="*/ 174535 w 6266047"/>
              <a:gd name="connsiteY3" fmla="*/ 5324929 h 6002351"/>
              <a:gd name="connsiteX4" fmla="*/ 0 w 6266047"/>
              <a:gd name="connsiteY4" fmla="*/ 588282 h 6002351"/>
              <a:gd name="connsiteX0" fmla="*/ 0 w 6266046"/>
              <a:gd name="connsiteY0" fmla="*/ 616857 h 6030926"/>
              <a:gd name="connsiteX1" fmla="*/ 5703118 w 6266046"/>
              <a:gd name="connsiteY1" fmla="*/ 0 h 6030926"/>
              <a:gd name="connsiteX2" fmla="*/ 6265999 w 6266046"/>
              <a:gd name="connsiteY2" fmla="*/ 6030912 h 6030926"/>
              <a:gd name="connsiteX3" fmla="*/ 174535 w 6266046"/>
              <a:gd name="connsiteY3" fmla="*/ 5353504 h 6030926"/>
              <a:gd name="connsiteX4" fmla="*/ 0 w 6266046"/>
              <a:gd name="connsiteY4" fmla="*/ 616857 h 6030926"/>
              <a:gd name="connsiteX0" fmla="*/ 0 w 6266046"/>
              <a:gd name="connsiteY0" fmla="*/ 616857 h 6030922"/>
              <a:gd name="connsiteX1" fmla="*/ 5703118 w 6266046"/>
              <a:gd name="connsiteY1" fmla="*/ 0 h 6030922"/>
              <a:gd name="connsiteX2" fmla="*/ 6265999 w 6266046"/>
              <a:gd name="connsiteY2" fmla="*/ 6030912 h 6030922"/>
              <a:gd name="connsiteX3" fmla="*/ 174535 w 6266046"/>
              <a:gd name="connsiteY3" fmla="*/ 5353504 h 6030922"/>
              <a:gd name="connsiteX4" fmla="*/ 0 w 6266046"/>
              <a:gd name="connsiteY4" fmla="*/ 616857 h 6030922"/>
              <a:gd name="connsiteX0" fmla="*/ 0 w 6370821"/>
              <a:gd name="connsiteY0" fmla="*/ 502557 h 6030922"/>
              <a:gd name="connsiteX1" fmla="*/ 5807893 w 6370821"/>
              <a:gd name="connsiteY1" fmla="*/ 0 h 6030922"/>
              <a:gd name="connsiteX2" fmla="*/ 6370774 w 6370821"/>
              <a:gd name="connsiteY2" fmla="*/ 6030912 h 6030922"/>
              <a:gd name="connsiteX3" fmla="*/ 279310 w 6370821"/>
              <a:gd name="connsiteY3" fmla="*/ 5353504 h 6030922"/>
              <a:gd name="connsiteX4" fmla="*/ 0 w 6370821"/>
              <a:gd name="connsiteY4" fmla="*/ 502557 h 6030922"/>
              <a:gd name="connsiteX0" fmla="*/ 0 w 6380346"/>
              <a:gd name="connsiteY0" fmla="*/ 464457 h 6030922"/>
              <a:gd name="connsiteX1" fmla="*/ 5817418 w 6380346"/>
              <a:gd name="connsiteY1" fmla="*/ 0 h 6030922"/>
              <a:gd name="connsiteX2" fmla="*/ 6380299 w 6380346"/>
              <a:gd name="connsiteY2" fmla="*/ 6030912 h 6030922"/>
              <a:gd name="connsiteX3" fmla="*/ 288835 w 6380346"/>
              <a:gd name="connsiteY3" fmla="*/ 5353504 h 6030922"/>
              <a:gd name="connsiteX4" fmla="*/ 0 w 6380346"/>
              <a:gd name="connsiteY4" fmla="*/ 464457 h 6030922"/>
              <a:gd name="connsiteX0" fmla="*/ 0 w 6418446"/>
              <a:gd name="connsiteY0" fmla="*/ 473982 h 6030922"/>
              <a:gd name="connsiteX1" fmla="*/ 5855518 w 6418446"/>
              <a:gd name="connsiteY1" fmla="*/ 0 h 6030922"/>
              <a:gd name="connsiteX2" fmla="*/ 6418399 w 6418446"/>
              <a:gd name="connsiteY2" fmla="*/ 6030912 h 6030922"/>
              <a:gd name="connsiteX3" fmla="*/ 326935 w 6418446"/>
              <a:gd name="connsiteY3" fmla="*/ 5353504 h 6030922"/>
              <a:gd name="connsiteX4" fmla="*/ 0 w 6418446"/>
              <a:gd name="connsiteY4" fmla="*/ 473982 h 6030922"/>
              <a:gd name="connsiteX0" fmla="*/ 0 w 6418450"/>
              <a:gd name="connsiteY0" fmla="*/ 483507 h 6040447"/>
              <a:gd name="connsiteX1" fmla="*/ 5893618 w 6418450"/>
              <a:gd name="connsiteY1" fmla="*/ 0 h 6040447"/>
              <a:gd name="connsiteX2" fmla="*/ 6418399 w 6418450"/>
              <a:gd name="connsiteY2" fmla="*/ 6040437 h 6040447"/>
              <a:gd name="connsiteX3" fmla="*/ 326935 w 6418450"/>
              <a:gd name="connsiteY3" fmla="*/ 5363029 h 6040447"/>
              <a:gd name="connsiteX4" fmla="*/ 0 w 6418450"/>
              <a:gd name="connsiteY4" fmla="*/ 483507 h 6040447"/>
              <a:gd name="connsiteX0" fmla="*/ 0 w 6418450"/>
              <a:gd name="connsiteY0" fmla="*/ 454932 h 6011872"/>
              <a:gd name="connsiteX1" fmla="*/ 5893618 w 6418450"/>
              <a:gd name="connsiteY1" fmla="*/ 0 h 6011872"/>
              <a:gd name="connsiteX2" fmla="*/ 6418399 w 6418450"/>
              <a:gd name="connsiteY2" fmla="*/ 6011862 h 6011872"/>
              <a:gd name="connsiteX3" fmla="*/ 326935 w 6418450"/>
              <a:gd name="connsiteY3" fmla="*/ 533445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269785 w 6418450"/>
              <a:gd name="connsiteY3" fmla="*/ 523920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212635 w 6418450"/>
              <a:gd name="connsiteY3" fmla="*/ 5239204 h 6011872"/>
              <a:gd name="connsiteX4" fmla="*/ 0 w 6418450"/>
              <a:gd name="connsiteY4" fmla="*/ 454932 h 6011872"/>
              <a:gd name="connsiteX0" fmla="*/ 0 w 6418450"/>
              <a:gd name="connsiteY0" fmla="*/ 454932 h 6011872"/>
              <a:gd name="connsiteX1" fmla="*/ 5893618 w 6418450"/>
              <a:gd name="connsiteY1" fmla="*/ 0 h 6011872"/>
              <a:gd name="connsiteX2" fmla="*/ 6418399 w 6418450"/>
              <a:gd name="connsiteY2" fmla="*/ 6011862 h 6011872"/>
              <a:gd name="connsiteX3" fmla="*/ 193585 w 6418450"/>
              <a:gd name="connsiteY3" fmla="*/ 5201104 h 6011872"/>
              <a:gd name="connsiteX4" fmla="*/ 0 w 6418450"/>
              <a:gd name="connsiteY4" fmla="*/ 454932 h 6011872"/>
              <a:gd name="connsiteX0" fmla="*/ 0 w 6456546"/>
              <a:gd name="connsiteY0" fmla="*/ 454932 h 6069021"/>
              <a:gd name="connsiteX1" fmla="*/ 5893618 w 6456546"/>
              <a:gd name="connsiteY1" fmla="*/ 0 h 6069021"/>
              <a:gd name="connsiteX2" fmla="*/ 6456499 w 6456546"/>
              <a:gd name="connsiteY2" fmla="*/ 6069012 h 6069021"/>
              <a:gd name="connsiteX3" fmla="*/ 193585 w 6456546"/>
              <a:gd name="connsiteY3" fmla="*/ 5201104 h 6069021"/>
              <a:gd name="connsiteX4" fmla="*/ 0 w 6456546"/>
              <a:gd name="connsiteY4" fmla="*/ 454932 h 6069021"/>
              <a:gd name="connsiteX0" fmla="*/ 0 w 6441306"/>
              <a:gd name="connsiteY0" fmla="*/ 424452 h 6069021"/>
              <a:gd name="connsiteX1" fmla="*/ 5878378 w 6441306"/>
              <a:gd name="connsiteY1" fmla="*/ 0 h 6069021"/>
              <a:gd name="connsiteX2" fmla="*/ 6441259 w 6441306"/>
              <a:gd name="connsiteY2" fmla="*/ 6069012 h 6069021"/>
              <a:gd name="connsiteX3" fmla="*/ 178345 w 6441306"/>
              <a:gd name="connsiteY3" fmla="*/ 5201104 h 6069021"/>
              <a:gd name="connsiteX4" fmla="*/ 0 w 6441306"/>
              <a:gd name="connsiteY4" fmla="*/ 424452 h 6069021"/>
              <a:gd name="connsiteX0" fmla="*/ 0 w 6471786"/>
              <a:gd name="connsiteY0" fmla="*/ 424452 h 6069021"/>
              <a:gd name="connsiteX1" fmla="*/ 5908858 w 6471786"/>
              <a:gd name="connsiteY1" fmla="*/ 0 h 6069021"/>
              <a:gd name="connsiteX2" fmla="*/ 6471739 w 6471786"/>
              <a:gd name="connsiteY2" fmla="*/ 6069012 h 6069021"/>
              <a:gd name="connsiteX3" fmla="*/ 208825 w 6471786"/>
              <a:gd name="connsiteY3" fmla="*/ 5201104 h 6069021"/>
              <a:gd name="connsiteX4" fmla="*/ 0 w 6471786"/>
              <a:gd name="connsiteY4" fmla="*/ 424452 h 606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1786" h="6069021">
                <a:moveTo>
                  <a:pt x="0" y="424452"/>
                </a:moveTo>
                <a:lnTo>
                  <a:pt x="5908858" y="0"/>
                </a:lnTo>
                <a:cubicBezTo>
                  <a:pt x="5907573" y="5292"/>
                  <a:pt x="6477786" y="6078007"/>
                  <a:pt x="6471739" y="6069012"/>
                </a:cubicBezTo>
                <a:lnTo>
                  <a:pt x="208825" y="5201104"/>
                </a:lnTo>
                <a:cubicBezTo>
                  <a:pt x="156513" y="3606573"/>
                  <a:pt x="1330" y="437606"/>
                  <a:pt x="0" y="424452"/>
                </a:cubicBezTo>
                <a:close/>
              </a:path>
            </a:pathLst>
          </a:custGeom>
          <a:solidFill>
            <a:schemeClr val="bg1">
              <a:lumMod val="85000"/>
            </a:schemeClr>
          </a:solidFill>
          <a:effectLst>
            <a:innerShdw blurRad="127000">
              <a:prstClr val="black"/>
            </a:innerShdw>
          </a:effectLst>
          <a:scene3d>
            <a:camera prst="isometricRightUp">
              <a:rot lat="1788000" lon="18522000" rev="21360000"/>
            </a:camera>
            <a:lightRig rig="threePt" dir="t"/>
          </a:scene3d>
        </p:spPr>
        <p:txBody>
          <a:bodyPr/>
          <a:lstStyle>
            <a:lvl1pPr marL="0" indent="0" algn="ctr">
              <a:buNone/>
              <a:defRPr sz="24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292628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B7FA140-AFA2-4797-AC92-8C9882C5F3A5}"/>
              </a:ext>
            </a:extLst>
          </p:cNvPr>
          <p:cNvSpPr>
            <a:spLocks noGrp="1"/>
          </p:cNvSpPr>
          <p:nvPr>
            <p:ph type="pic" sz="quarter" idx="14"/>
          </p:nvPr>
        </p:nvSpPr>
        <p:spPr>
          <a:xfrm>
            <a:off x="4637469" y="0"/>
            <a:ext cx="10173528" cy="8553309"/>
          </a:xfrm>
          <a:custGeom>
            <a:avLst/>
            <a:gdLst>
              <a:gd name="connsiteX0" fmla="*/ 6063057 w 10173528"/>
              <a:gd name="connsiteY0" fmla="*/ 5202319 h 8553309"/>
              <a:gd name="connsiteX1" fmla="*/ 3904825 w 10173528"/>
              <a:gd name="connsiteY1" fmla="*/ 5207005 h 8553309"/>
              <a:gd name="connsiteX2" fmla="*/ 4981598 w 10173528"/>
              <a:gd name="connsiteY2" fmla="*/ 6283779 h 8553309"/>
              <a:gd name="connsiteX3" fmla="*/ 6022551 w 10173528"/>
              <a:gd name="connsiteY3" fmla="*/ 1718841 h 8553309"/>
              <a:gd name="connsiteX4" fmla="*/ 3864319 w 10173528"/>
              <a:gd name="connsiteY4" fmla="*/ 1723527 h 8553309"/>
              <a:gd name="connsiteX5" fmla="*/ 4941091 w 10173528"/>
              <a:gd name="connsiteY5" fmla="*/ 2800300 h 8553309"/>
              <a:gd name="connsiteX6" fmla="*/ 0 w 10173528"/>
              <a:gd name="connsiteY6" fmla="*/ 0 h 8553309"/>
              <a:gd name="connsiteX7" fmla="*/ 10133023 w 10173528"/>
              <a:gd name="connsiteY7" fmla="*/ 6635 h 8553309"/>
              <a:gd name="connsiteX8" fmla="*/ 6641875 w 10173528"/>
              <a:gd name="connsiteY8" fmla="*/ 3497783 h 8553309"/>
              <a:gd name="connsiteX9" fmla="*/ 10173528 w 10173528"/>
              <a:gd name="connsiteY9" fmla="*/ 3490114 h 8553309"/>
              <a:gd name="connsiteX10" fmla="*/ 5110334 w 10173528"/>
              <a:gd name="connsiteY10" fmla="*/ 8553309 h 8553309"/>
              <a:gd name="connsiteX11" fmla="*/ 69079 w 10173528"/>
              <a:gd name="connsiteY11" fmla="*/ 3512054 h 8553309"/>
              <a:gd name="connsiteX12" fmla="*/ 3504592 w 10173528"/>
              <a:gd name="connsiteY12" fmla="*/ 3504593 h 855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3528" h="8553309">
                <a:moveTo>
                  <a:pt x="6063057" y="5202319"/>
                </a:moveTo>
                <a:lnTo>
                  <a:pt x="3904825" y="5207005"/>
                </a:lnTo>
                <a:lnTo>
                  <a:pt x="4981598" y="6283779"/>
                </a:lnTo>
                <a:close/>
                <a:moveTo>
                  <a:pt x="6022551" y="1718841"/>
                </a:moveTo>
                <a:lnTo>
                  <a:pt x="3864319" y="1723527"/>
                </a:lnTo>
                <a:lnTo>
                  <a:pt x="4941091" y="2800300"/>
                </a:lnTo>
                <a:close/>
                <a:moveTo>
                  <a:pt x="0" y="0"/>
                </a:moveTo>
                <a:lnTo>
                  <a:pt x="10133023" y="6635"/>
                </a:lnTo>
                <a:lnTo>
                  <a:pt x="6641875" y="3497783"/>
                </a:lnTo>
                <a:lnTo>
                  <a:pt x="10173528" y="3490114"/>
                </a:lnTo>
                <a:lnTo>
                  <a:pt x="5110334" y="8553309"/>
                </a:lnTo>
                <a:lnTo>
                  <a:pt x="69079" y="3512054"/>
                </a:lnTo>
                <a:lnTo>
                  <a:pt x="3504592" y="3504593"/>
                </a:lnTo>
                <a:close/>
              </a:path>
            </a:pathLst>
          </a:custGeom>
          <a:no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982242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4904F0-1949-48A4-8AD0-2455F5803FAA}"/>
              </a:ext>
            </a:extLst>
          </p:cNvPr>
          <p:cNvSpPr>
            <a:spLocks noGrp="1"/>
          </p:cNvSpPr>
          <p:nvPr>
            <p:ph type="pic" sz="quarter" idx="15"/>
          </p:nvPr>
        </p:nvSpPr>
        <p:spPr>
          <a:xfrm>
            <a:off x="8696732" y="0"/>
            <a:ext cx="10780306" cy="10972800"/>
          </a:xfrm>
          <a:custGeom>
            <a:avLst/>
            <a:gdLst>
              <a:gd name="connsiteX0" fmla="*/ 1041786 w 10780306"/>
              <a:gd name="connsiteY0" fmla="*/ 0 h 10972800"/>
              <a:gd name="connsiteX1" fmla="*/ 10780306 w 10780306"/>
              <a:gd name="connsiteY1" fmla="*/ 0 h 10972800"/>
              <a:gd name="connsiteX2" fmla="*/ 10780306 w 10780306"/>
              <a:gd name="connsiteY2" fmla="*/ 10972800 h 10972800"/>
              <a:gd name="connsiteX3" fmla="*/ 1041786 w 10780306"/>
              <a:gd name="connsiteY3" fmla="*/ 10972800 h 10972800"/>
              <a:gd name="connsiteX4" fmla="*/ 1041786 w 10780306"/>
              <a:gd name="connsiteY4" fmla="*/ 6724898 h 10972800"/>
              <a:gd name="connsiteX5" fmla="*/ 0 w 10780306"/>
              <a:gd name="connsiteY5" fmla="*/ 6106781 h 10972800"/>
              <a:gd name="connsiteX6" fmla="*/ 1041786 w 10780306"/>
              <a:gd name="connsiteY6" fmla="*/ 5488663 h 10972800"/>
              <a:gd name="connsiteX7" fmla="*/ 1041786 w 10780306"/>
              <a:gd name="connsiteY7" fmla="*/ 5484142 h 10972800"/>
              <a:gd name="connsiteX8" fmla="*/ 2083574 w 10780306"/>
              <a:gd name="connsiteY8" fmla="*/ 4866023 h 10972800"/>
              <a:gd name="connsiteX9" fmla="*/ 1041786 w 10780306"/>
              <a:gd name="connsiteY9" fmla="*/ 4247904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0306" h="10972800">
                <a:moveTo>
                  <a:pt x="1041786" y="0"/>
                </a:moveTo>
                <a:lnTo>
                  <a:pt x="10780306" y="0"/>
                </a:lnTo>
                <a:lnTo>
                  <a:pt x="10780306" y="10972800"/>
                </a:lnTo>
                <a:lnTo>
                  <a:pt x="1041786" y="10972800"/>
                </a:lnTo>
                <a:lnTo>
                  <a:pt x="1041786" y="6724898"/>
                </a:lnTo>
                <a:lnTo>
                  <a:pt x="0" y="6106781"/>
                </a:lnTo>
                <a:lnTo>
                  <a:pt x="1041786" y="5488663"/>
                </a:lnTo>
                <a:lnTo>
                  <a:pt x="1041786" y="5484142"/>
                </a:lnTo>
                <a:lnTo>
                  <a:pt x="2083574" y="4866023"/>
                </a:lnTo>
                <a:lnTo>
                  <a:pt x="1041786" y="4247904"/>
                </a:lnTo>
                <a:close/>
              </a:path>
            </a:pathLst>
          </a:custGeom>
          <a:solidFill>
            <a:schemeClr val="bg1">
              <a:alpha val="0"/>
            </a:schemeClr>
          </a:solid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
        <p:nvSpPr>
          <p:cNvPr id="14" name="Picture Placeholder 13">
            <a:extLst>
              <a:ext uri="{FF2B5EF4-FFF2-40B4-BE49-F238E27FC236}">
                <a16:creationId xmlns:a16="http://schemas.microsoft.com/office/drawing/2014/main" id="{4C095B03-6820-4532-9811-CEFA7CD6D143}"/>
              </a:ext>
            </a:extLst>
          </p:cNvPr>
          <p:cNvSpPr>
            <a:spLocks noGrp="1"/>
          </p:cNvSpPr>
          <p:nvPr>
            <p:ph type="pic" sz="quarter" idx="14"/>
          </p:nvPr>
        </p:nvSpPr>
        <p:spPr>
          <a:xfrm>
            <a:off x="0" y="0"/>
            <a:ext cx="10784114" cy="10972800"/>
          </a:xfrm>
          <a:custGeom>
            <a:avLst/>
            <a:gdLst>
              <a:gd name="connsiteX0" fmla="*/ 0 w 10784114"/>
              <a:gd name="connsiteY0" fmla="*/ 0 h 10972800"/>
              <a:gd name="connsiteX1" fmla="*/ 9738520 w 10784114"/>
              <a:gd name="connsiteY1" fmla="*/ 0 h 10972800"/>
              <a:gd name="connsiteX2" fmla="*/ 9738520 w 10784114"/>
              <a:gd name="connsiteY2" fmla="*/ 4245646 h 10972800"/>
              <a:gd name="connsiteX3" fmla="*/ 10784114 w 10784114"/>
              <a:gd name="connsiteY3" fmla="*/ 4866024 h 10972800"/>
              <a:gd name="connsiteX4" fmla="*/ 9738520 w 10784114"/>
              <a:gd name="connsiteY4" fmla="*/ 5486401 h 10972800"/>
              <a:gd name="connsiteX5" fmla="*/ 9738520 w 10784114"/>
              <a:gd name="connsiteY5" fmla="*/ 5488661 h 10972800"/>
              <a:gd name="connsiteX6" fmla="*/ 8696732 w 10784114"/>
              <a:gd name="connsiteY6" fmla="*/ 6106781 h 10972800"/>
              <a:gd name="connsiteX7" fmla="*/ 9738520 w 10784114"/>
              <a:gd name="connsiteY7" fmla="*/ 6724899 h 10972800"/>
              <a:gd name="connsiteX8" fmla="*/ 9738520 w 10784114"/>
              <a:gd name="connsiteY8" fmla="*/ 10972800 h 10972800"/>
              <a:gd name="connsiteX9" fmla="*/ 0 w 10784114"/>
              <a:gd name="connsiteY9" fmla="*/ 1097280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4114" h="10972800">
                <a:moveTo>
                  <a:pt x="0" y="0"/>
                </a:moveTo>
                <a:lnTo>
                  <a:pt x="9738520" y="0"/>
                </a:lnTo>
                <a:lnTo>
                  <a:pt x="9738520" y="4245646"/>
                </a:lnTo>
                <a:lnTo>
                  <a:pt x="10784114" y="4866024"/>
                </a:lnTo>
                <a:lnTo>
                  <a:pt x="9738520" y="5486401"/>
                </a:lnTo>
                <a:lnTo>
                  <a:pt x="9738520" y="5488661"/>
                </a:lnTo>
                <a:lnTo>
                  <a:pt x="8696732" y="6106781"/>
                </a:lnTo>
                <a:lnTo>
                  <a:pt x="9738520" y="6724899"/>
                </a:lnTo>
                <a:lnTo>
                  <a:pt x="9738520" y="10972800"/>
                </a:lnTo>
                <a:lnTo>
                  <a:pt x="0" y="10972800"/>
                </a:lnTo>
                <a:close/>
              </a:path>
            </a:pathLst>
          </a:custGeom>
          <a:solidFill>
            <a:schemeClr val="bg1">
              <a:alpha val="0"/>
            </a:schemeClr>
          </a:solid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309062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2_Blank">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4904F0-1949-48A4-8AD0-2455F5803FAA}"/>
              </a:ext>
            </a:extLst>
          </p:cNvPr>
          <p:cNvSpPr>
            <a:spLocks noGrp="1"/>
          </p:cNvSpPr>
          <p:nvPr>
            <p:ph type="pic" sz="quarter" idx="15"/>
          </p:nvPr>
        </p:nvSpPr>
        <p:spPr>
          <a:xfrm>
            <a:off x="8696732" y="0"/>
            <a:ext cx="10780306" cy="10972800"/>
          </a:xfrm>
          <a:custGeom>
            <a:avLst/>
            <a:gdLst>
              <a:gd name="connsiteX0" fmla="*/ 1041786 w 10780306"/>
              <a:gd name="connsiteY0" fmla="*/ 0 h 10972800"/>
              <a:gd name="connsiteX1" fmla="*/ 10780306 w 10780306"/>
              <a:gd name="connsiteY1" fmla="*/ 0 h 10972800"/>
              <a:gd name="connsiteX2" fmla="*/ 10780306 w 10780306"/>
              <a:gd name="connsiteY2" fmla="*/ 10972800 h 10972800"/>
              <a:gd name="connsiteX3" fmla="*/ 1041786 w 10780306"/>
              <a:gd name="connsiteY3" fmla="*/ 10972800 h 10972800"/>
              <a:gd name="connsiteX4" fmla="*/ 1041786 w 10780306"/>
              <a:gd name="connsiteY4" fmla="*/ 6724898 h 10972800"/>
              <a:gd name="connsiteX5" fmla="*/ 0 w 10780306"/>
              <a:gd name="connsiteY5" fmla="*/ 6106781 h 10972800"/>
              <a:gd name="connsiteX6" fmla="*/ 1041786 w 10780306"/>
              <a:gd name="connsiteY6" fmla="*/ 5488663 h 10972800"/>
              <a:gd name="connsiteX7" fmla="*/ 1041786 w 10780306"/>
              <a:gd name="connsiteY7" fmla="*/ 5484142 h 10972800"/>
              <a:gd name="connsiteX8" fmla="*/ 2083574 w 10780306"/>
              <a:gd name="connsiteY8" fmla="*/ 4866023 h 10972800"/>
              <a:gd name="connsiteX9" fmla="*/ 1041786 w 10780306"/>
              <a:gd name="connsiteY9" fmla="*/ 4247904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0306" h="10972800">
                <a:moveTo>
                  <a:pt x="1041786" y="0"/>
                </a:moveTo>
                <a:lnTo>
                  <a:pt x="10780306" y="0"/>
                </a:lnTo>
                <a:lnTo>
                  <a:pt x="10780306" y="10972800"/>
                </a:lnTo>
                <a:lnTo>
                  <a:pt x="1041786" y="10972800"/>
                </a:lnTo>
                <a:lnTo>
                  <a:pt x="1041786" y="6724898"/>
                </a:lnTo>
                <a:lnTo>
                  <a:pt x="0" y="6106781"/>
                </a:lnTo>
                <a:lnTo>
                  <a:pt x="1041786" y="5488663"/>
                </a:lnTo>
                <a:lnTo>
                  <a:pt x="1041786" y="5484142"/>
                </a:lnTo>
                <a:lnTo>
                  <a:pt x="2083574" y="4866023"/>
                </a:lnTo>
                <a:lnTo>
                  <a:pt x="1041786" y="4247904"/>
                </a:lnTo>
                <a:close/>
              </a:path>
            </a:pathLst>
          </a:custGeom>
          <a:solidFill>
            <a:schemeClr val="bg1">
              <a:alpha val="0"/>
            </a:schemeClr>
          </a:solid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
        <p:nvSpPr>
          <p:cNvPr id="14" name="Picture Placeholder 13">
            <a:extLst>
              <a:ext uri="{FF2B5EF4-FFF2-40B4-BE49-F238E27FC236}">
                <a16:creationId xmlns:a16="http://schemas.microsoft.com/office/drawing/2014/main" id="{4C095B03-6820-4532-9811-CEFA7CD6D143}"/>
              </a:ext>
            </a:extLst>
          </p:cNvPr>
          <p:cNvSpPr>
            <a:spLocks noGrp="1"/>
          </p:cNvSpPr>
          <p:nvPr>
            <p:ph type="pic" sz="quarter" idx="14"/>
          </p:nvPr>
        </p:nvSpPr>
        <p:spPr>
          <a:xfrm>
            <a:off x="0" y="0"/>
            <a:ext cx="10784114" cy="10972800"/>
          </a:xfrm>
          <a:custGeom>
            <a:avLst/>
            <a:gdLst>
              <a:gd name="connsiteX0" fmla="*/ 0 w 10784114"/>
              <a:gd name="connsiteY0" fmla="*/ 0 h 10972800"/>
              <a:gd name="connsiteX1" fmla="*/ 9738520 w 10784114"/>
              <a:gd name="connsiteY1" fmla="*/ 0 h 10972800"/>
              <a:gd name="connsiteX2" fmla="*/ 9738520 w 10784114"/>
              <a:gd name="connsiteY2" fmla="*/ 4245646 h 10972800"/>
              <a:gd name="connsiteX3" fmla="*/ 10784114 w 10784114"/>
              <a:gd name="connsiteY3" fmla="*/ 4866024 h 10972800"/>
              <a:gd name="connsiteX4" fmla="*/ 9738520 w 10784114"/>
              <a:gd name="connsiteY4" fmla="*/ 5486401 h 10972800"/>
              <a:gd name="connsiteX5" fmla="*/ 9738520 w 10784114"/>
              <a:gd name="connsiteY5" fmla="*/ 5488661 h 10972800"/>
              <a:gd name="connsiteX6" fmla="*/ 8696732 w 10784114"/>
              <a:gd name="connsiteY6" fmla="*/ 6106781 h 10972800"/>
              <a:gd name="connsiteX7" fmla="*/ 9738520 w 10784114"/>
              <a:gd name="connsiteY7" fmla="*/ 6724899 h 10972800"/>
              <a:gd name="connsiteX8" fmla="*/ 9738520 w 10784114"/>
              <a:gd name="connsiteY8" fmla="*/ 10972800 h 10972800"/>
              <a:gd name="connsiteX9" fmla="*/ 0 w 10784114"/>
              <a:gd name="connsiteY9" fmla="*/ 1097280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4114" h="10972800">
                <a:moveTo>
                  <a:pt x="0" y="0"/>
                </a:moveTo>
                <a:lnTo>
                  <a:pt x="9738520" y="0"/>
                </a:lnTo>
                <a:lnTo>
                  <a:pt x="9738520" y="4245646"/>
                </a:lnTo>
                <a:lnTo>
                  <a:pt x="10784114" y="4866024"/>
                </a:lnTo>
                <a:lnTo>
                  <a:pt x="9738520" y="5486401"/>
                </a:lnTo>
                <a:lnTo>
                  <a:pt x="9738520" y="5488661"/>
                </a:lnTo>
                <a:lnTo>
                  <a:pt x="8696732" y="6106781"/>
                </a:lnTo>
                <a:lnTo>
                  <a:pt x="9738520" y="6724899"/>
                </a:lnTo>
                <a:lnTo>
                  <a:pt x="9738520" y="10972800"/>
                </a:lnTo>
                <a:lnTo>
                  <a:pt x="0" y="10972800"/>
                </a:lnTo>
                <a:close/>
              </a:path>
            </a:pathLst>
          </a:custGeom>
          <a:solidFill>
            <a:schemeClr val="bg1">
              <a:alpha val="0"/>
            </a:schemeClr>
          </a:solid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489514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604C78B-E04E-465D-AFDC-925F2B0017E6}"/>
              </a:ext>
            </a:extLst>
          </p:cNvPr>
          <p:cNvSpPr>
            <a:spLocks noGrp="1"/>
          </p:cNvSpPr>
          <p:nvPr>
            <p:ph type="pic" sz="quarter" idx="14"/>
          </p:nvPr>
        </p:nvSpPr>
        <p:spPr>
          <a:xfrm>
            <a:off x="0" y="0"/>
            <a:ext cx="19477038" cy="8671650"/>
          </a:xfrm>
          <a:custGeom>
            <a:avLst/>
            <a:gdLst>
              <a:gd name="connsiteX0" fmla="*/ 0 w 19477038"/>
              <a:gd name="connsiteY0" fmla="*/ 0 h 8671650"/>
              <a:gd name="connsiteX1" fmla="*/ 19477038 w 19477038"/>
              <a:gd name="connsiteY1" fmla="*/ 0 h 8671650"/>
              <a:gd name="connsiteX2" fmla="*/ 19477038 w 19477038"/>
              <a:gd name="connsiteY2" fmla="*/ 8247720 h 8671650"/>
              <a:gd name="connsiteX3" fmla="*/ 0 w 19477038"/>
              <a:gd name="connsiteY3" fmla="*/ 8247720 h 8671650"/>
            </a:gdLst>
            <a:ahLst/>
            <a:cxnLst>
              <a:cxn ang="0">
                <a:pos x="connsiteX0" y="connsiteY0"/>
              </a:cxn>
              <a:cxn ang="0">
                <a:pos x="connsiteX1" y="connsiteY1"/>
              </a:cxn>
              <a:cxn ang="0">
                <a:pos x="connsiteX2" y="connsiteY2"/>
              </a:cxn>
              <a:cxn ang="0">
                <a:pos x="connsiteX3" y="connsiteY3"/>
              </a:cxn>
            </a:cxnLst>
            <a:rect l="l" t="t" r="r" b="b"/>
            <a:pathLst>
              <a:path w="19477038" h="8671650">
                <a:moveTo>
                  <a:pt x="0" y="0"/>
                </a:moveTo>
                <a:lnTo>
                  <a:pt x="19477038" y="0"/>
                </a:lnTo>
                <a:lnTo>
                  <a:pt x="19477038" y="8247720"/>
                </a:lnTo>
                <a:cubicBezTo>
                  <a:pt x="12276770" y="6148838"/>
                  <a:pt x="7406747" y="9873614"/>
                  <a:pt x="0" y="8247720"/>
                </a:cubicBezTo>
                <a:close/>
              </a:path>
            </a:pathLst>
          </a:custGeom>
          <a:noFill/>
        </p:spPr>
        <p:txBody>
          <a:bodyPr wrap="square">
            <a:noAutofit/>
          </a:bodyPr>
          <a:lstStyle>
            <a:lvl1pPr marL="0" indent="0" algn="ctr">
              <a:buNone/>
              <a:defRPr sz="3200">
                <a:solidFill>
                  <a:schemeClr val="bg1">
                    <a:lumMod val="7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180595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190764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18_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Tree>
    <p:extLst>
      <p:ext uri="{BB962C8B-B14F-4D97-AF65-F5344CB8AC3E}">
        <p14:creationId xmlns:p14="http://schemas.microsoft.com/office/powerpoint/2010/main" val="372149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egoe UI" panose="020B0502040204020203"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Segoe UI" panose="020B0502040204020203"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Segoe UI" panose="020B0502040204020203" pitchFamily="34" charset="0"/>
              </a:defRPr>
            </a:lvl1pPr>
          </a:lstStyle>
          <a:p>
            <a:fld id="{F3451B78-826D-4FE9-99FE-428C8E62A634}" type="slidenum">
              <a:rPr lang="en-US" smtClean="0"/>
              <a:pPr/>
              <a:t>‹Nº›</a:t>
            </a:fld>
            <a:endParaRPr lang="en-US"/>
          </a:p>
        </p:txBody>
      </p:sp>
      <p:sp>
        <p:nvSpPr>
          <p:cNvPr id="5" name="Freeform: Shape 4">
            <a:extLst>
              <a:ext uri="{FF2B5EF4-FFF2-40B4-BE49-F238E27FC236}">
                <a16:creationId xmlns:a16="http://schemas.microsoft.com/office/drawing/2014/main" id="{AB054D19-3EAE-451E-AEA5-B6B2509C2E1E}"/>
              </a:ext>
            </a:extLst>
          </p:cNvPr>
          <p:cNvSpPr/>
          <p:nvPr userDrawn="1"/>
        </p:nvSpPr>
        <p:spPr>
          <a:xfrm>
            <a:off x="3689625" y="272782"/>
            <a:ext cx="13606426" cy="10427237"/>
          </a:xfrm>
          <a:custGeom>
            <a:avLst/>
            <a:gdLst>
              <a:gd name="connsiteX0" fmla="*/ 169643 w 3522865"/>
              <a:gd name="connsiteY0" fmla="*/ 1030958 h 2484348"/>
              <a:gd name="connsiteX1" fmla="*/ 2684243 w 3522865"/>
              <a:gd name="connsiteY1" fmla="*/ 2258 h 2484348"/>
              <a:gd name="connsiteX2" fmla="*/ 3522443 w 3522865"/>
              <a:gd name="connsiteY2" fmla="*/ 1316708 h 2484348"/>
              <a:gd name="connsiteX3" fmla="*/ 2779493 w 3522865"/>
              <a:gd name="connsiteY3" fmla="*/ 2478758 h 2484348"/>
              <a:gd name="connsiteX4" fmla="*/ 1579343 w 3522865"/>
              <a:gd name="connsiteY4" fmla="*/ 1773908 h 2484348"/>
              <a:gd name="connsiteX5" fmla="*/ 379193 w 3522865"/>
              <a:gd name="connsiteY5" fmla="*/ 2154908 h 2484348"/>
              <a:gd name="connsiteX6" fmla="*/ 169643 w 3522865"/>
              <a:gd name="connsiteY6" fmla="*/ 1030958 h 2484348"/>
              <a:gd name="connsiteX0" fmla="*/ 158936 w 3514183"/>
              <a:gd name="connsiteY0" fmla="*/ 433349 h 1886739"/>
              <a:gd name="connsiteX1" fmla="*/ 2528756 w 3514183"/>
              <a:gd name="connsiteY1" fmla="*/ 6629 h 1886739"/>
              <a:gd name="connsiteX2" fmla="*/ 3511736 w 3514183"/>
              <a:gd name="connsiteY2" fmla="*/ 719099 h 1886739"/>
              <a:gd name="connsiteX3" fmla="*/ 2768786 w 3514183"/>
              <a:gd name="connsiteY3" fmla="*/ 1881149 h 1886739"/>
              <a:gd name="connsiteX4" fmla="*/ 1568636 w 3514183"/>
              <a:gd name="connsiteY4" fmla="*/ 1176299 h 1886739"/>
              <a:gd name="connsiteX5" fmla="*/ 368486 w 3514183"/>
              <a:gd name="connsiteY5" fmla="*/ 1557299 h 1886739"/>
              <a:gd name="connsiteX6" fmla="*/ 158936 w 3514183"/>
              <a:gd name="connsiteY6" fmla="*/ 433349 h 1886739"/>
              <a:gd name="connsiteX0" fmla="*/ 165698 w 3519490"/>
              <a:gd name="connsiteY0" fmla="*/ 1061364 h 2514754"/>
              <a:gd name="connsiteX1" fmla="*/ 2626958 w 3519490"/>
              <a:gd name="connsiteY1" fmla="*/ 2184 h 2514754"/>
              <a:gd name="connsiteX2" fmla="*/ 3518498 w 3519490"/>
              <a:gd name="connsiteY2" fmla="*/ 1347114 h 2514754"/>
              <a:gd name="connsiteX3" fmla="*/ 2775548 w 3519490"/>
              <a:gd name="connsiteY3" fmla="*/ 2509164 h 2514754"/>
              <a:gd name="connsiteX4" fmla="*/ 1575398 w 3519490"/>
              <a:gd name="connsiteY4" fmla="*/ 1804314 h 2514754"/>
              <a:gd name="connsiteX5" fmla="*/ 375248 w 3519490"/>
              <a:gd name="connsiteY5" fmla="*/ 2185314 h 2514754"/>
              <a:gd name="connsiteX6" fmla="*/ 165698 w 3519490"/>
              <a:gd name="connsiteY6" fmla="*/ 1061364 h 2514754"/>
              <a:gd name="connsiteX0" fmla="*/ 165698 w 3519490"/>
              <a:gd name="connsiteY0" fmla="*/ 1110091 h 2563481"/>
              <a:gd name="connsiteX1" fmla="*/ 2626958 w 3519490"/>
              <a:gd name="connsiteY1" fmla="*/ 50911 h 2563481"/>
              <a:gd name="connsiteX2" fmla="*/ 3518498 w 3519490"/>
              <a:gd name="connsiteY2" fmla="*/ 1395841 h 2563481"/>
              <a:gd name="connsiteX3" fmla="*/ 2775548 w 3519490"/>
              <a:gd name="connsiteY3" fmla="*/ 2557891 h 2563481"/>
              <a:gd name="connsiteX4" fmla="*/ 1575398 w 3519490"/>
              <a:gd name="connsiteY4" fmla="*/ 1853041 h 2563481"/>
              <a:gd name="connsiteX5" fmla="*/ 375248 w 3519490"/>
              <a:gd name="connsiteY5" fmla="*/ 2234041 h 2563481"/>
              <a:gd name="connsiteX6" fmla="*/ 165698 w 3519490"/>
              <a:gd name="connsiteY6" fmla="*/ 1110091 h 2563481"/>
              <a:gd name="connsiteX0" fmla="*/ 162317 w 3516109"/>
              <a:gd name="connsiteY0" fmla="*/ 1118578 h 2571968"/>
              <a:gd name="connsiteX1" fmla="*/ 2623577 w 3516109"/>
              <a:gd name="connsiteY1" fmla="*/ 59398 h 2571968"/>
              <a:gd name="connsiteX2" fmla="*/ 3515117 w 3516109"/>
              <a:gd name="connsiteY2" fmla="*/ 1404328 h 2571968"/>
              <a:gd name="connsiteX3" fmla="*/ 2772167 w 3516109"/>
              <a:gd name="connsiteY3" fmla="*/ 2566378 h 2571968"/>
              <a:gd name="connsiteX4" fmla="*/ 1572017 w 3516109"/>
              <a:gd name="connsiteY4" fmla="*/ 1861528 h 2571968"/>
              <a:gd name="connsiteX5" fmla="*/ 371867 w 3516109"/>
              <a:gd name="connsiteY5" fmla="*/ 2242528 h 2571968"/>
              <a:gd name="connsiteX6" fmla="*/ 162317 w 3516109"/>
              <a:gd name="connsiteY6" fmla="*/ 1118578 h 2571968"/>
              <a:gd name="connsiteX0" fmla="*/ 139541 w 3493333"/>
              <a:gd name="connsiteY0" fmla="*/ 1109787 h 2563177"/>
              <a:gd name="connsiteX1" fmla="*/ 2600801 w 3493333"/>
              <a:gd name="connsiteY1" fmla="*/ 50607 h 2563177"/>
              <a:gd name="connsiteX2" fmla="*/ 3492341 w 3493333"/>
              <a:gd name="connsiteY2" fmla="*/ 1395537 h 2563177"/>
              <a:gd name="connsiteX3" fmla="*/ 2749391 w 3493333"/>
              <a:gd name="connsiteY3" fmla="*/ 2557587 h 2563177"/>
              <a:gd name="connsiteX4" fmla="*/ 1549241 w 3493333"/>
              <a:gd name="connsiteY4" fmla="*/ 1852737 h 2563177"/>
              <a:gd name="connsiteX5" fmla="*/ 440531 w 3493333"/>
              <a:gd name="connsiteY5" fmla="*/ 2188017 h 2563177"/>
              <a:gd name="connsiteX6" fmla="*/ 139541 w 3493333"/>
              <a:gd name="connsiteY6" fmla="*/ 1109787 h 2563177"/>
              <a:gd name="connsiteX0" fmla="*/ 163892 w 3517684"/>
              <a:gd name="connsiteY0" fmla="*/ 1109787 h 2563177"/>
              <a:gd name="connsiteX1" fmla="*/ 2625152 w 3517684"/>
              <a:gd name="connsiteY1" fmla="*/ 50607 h 2563177"/>
              <a:gd name="connsiteX2" fmla="*/ 3516692 w 3517684"/>
              <a:gd name="connsiteY2" fmla="*/ 1395537 h 2563177"/>
              <a:gd name="connsiteX3" fmla="*/ 2773742 w 3517684"/>
              <a:gd name="connsiteY3" fmla="*/ 2557587 h 2563177"/>
              <a:gd name="connsiteX4" fmla="*/ 1573592 w 3517684"/>
              <a:gd name="connsiteY4" fmla="*/ 1852737 h 2563177"/>
              <a:gd name="connsiteX5" fmla="*/ 464882 w 3517684"/>
              <a:gd name="connsiteY5" fmla="*/ 2188017 h 2563177"/>
              <a:gd name="connsiteX6" fmla="*/ 163892 w 3517684"/>
              <a:gd name="connsiteY6" fmla="*/ 1109787 h 2563177"/>
              <a:gd name="connsiteX0" fmla="*/ 82749 w 3436541"/>
              <a:gd name="connsiteY0" fmla="*/ 1110091 h 2563481"/>
              <a:gd name="connsiteX1" fmla="*/ 2544009 w 3436541"/>
              <a:gd name="connsiteY1" fmla="*/ 50911 h 2563481"/>
              <a:gd name="connsiteX2" fmla="*/ 3435549 w 3436541"/>
              <a:gd name="connsiteY2" fmla="*/ 1395841 h 2563481"/>
              <a:gd name="connsiteX3" fmla="*/ 2692599 w 3436541"/>
              <a:gd name="connsiteY3" fmla="*/ 2557891 h 2563481"/>
              <a:gd name="connsiteX4" fmla="*/ 1492449 w 3436541"/>
              <a:gd name="connsiteY4" fmla="*/ 1853041 h 2563481"/>
              <a:gd name="connsiteX5" fmla="*/ 383739 w 3436541"/>
              <a:gd name="connsiteY5" fmla="*/ 2188321 h 2563481"/>
              <a:gd name="connsiteX6" fmla="*/ 82749 w 3436541"/>
              <a:gd name="connsiteY6" fmla="*/ 1110091 h 2563481"/>
              <a:gd name="connsiteX0" fmla="*/ 57039 w 3410900"/>
              <a:gd name="connsiteY0" fmla="*/ 1110091 h 2562627"/>
              <a:gd name="connsiteX1" fmla="*/ 2518299 w 3410900"/>
              <a:gd name="connsiteY1" fmla="*/ 50911 h 2562627"/>
              <a:gd name="connsiteX2" fmla="*/ 3409839 w 3410900"/>
              <a:gd name="connsiteY2" fmla="*/ 1395841 h 2562627"/>
              <a:gd name="connsiteX3" fmla="*/ 2666889 w 3410900"/>
              <a:gd name="connsiteY3" fmla="*/ 2557891 h 2562627"/>
              <a:gd name="connsiteX4" fmla="*/ 1283859 w 3410900"/>
              <a:gd name="connsiteY4" fmla="*/ 1822561 h 2562627"/>
              <a:gd name="connsiteX5" fmla="*/ 358029 w 3410900"/>
              <a:gd name="connsiteY5" fmla="*/ 2188321 h 2562627"/>
              <a:gd name="connsiteX6" fmla="*/ 57039 w 3410900"/>
              <a:gd name="connsiteY6" fmla="*/ 1110091 h 2562627"/>
              <a:gd name="connsiteX0" fmla="*/ 86841 w 3440702"/>
              <a:gd name="connsiteY0" fmla="*/ 1110091 h 2562627"/>
              <a:gd name="connsiteX1" fmla="*/ 2548101 w 3440702"/>
              <a:gd name="connsiteY1" fmla="*/ 50911 h 2562627"/>
              <a:gd name="connsiteX2" fmla="*/ 3439641 w 3440702"/>
              <a:gd name="connsiteY2" fmla="*/ 1395841 h 2562627"/>
              <a:gd name="connsiteX3" fmla="*/ 2696691 w 3440702"/>
              <a:gd name="connsiteY3" fmla="*/ 2557891 h 2562627"/>
              <a:gd name="connsiteX4" fmla="*/ 1313661 w 3440702"/>
              <a:gd name="connsiteY4" fmla="*/ 1822561 h 2562627"/>
              <a:gd name="connsiteX5" fmla="*/ 387831 w 3440702"/>
              <a:gd name="connsiteY5" fmla="*/ 2188321 h 2562627"/>
              <a:gd name="connsiteX6" fmla="*/ 86841 w 3440702"/>
              <a:gd name="connsiteY6" fmla="*/ 1110091 h 2562627"/>
              <a:gd name="connsiteX0" fmla="*/ 79129 w 3432990"/>
              <a:gd name="connsiteY0" fmla="*/ 1110091 h 2562627"/>
              <a:gd name="connsiteX1" fmla="*/ 2540389 w 3432990"/>
              <a:gd name="connsiteY1" fmla="*/ 50911 h 2562627"/>
              <a:gd name="connsiteX2" fmla="*/ 3431929 w 3432990"/>
              <a:gd name="connsiteY2" fmla="*/ 1395841 h 2562627"/>
              <a:gd name="connsiteX3" fmla="*/ 2688979 w 3432990"/>
              <a:gd name="connsiteY3" fmla="*/ 2557891 h 2562627"/>
              <a:gd name="connsiteX4" fmla="*/ 1305949 w 3432990"/>
              <a:gd name="connsiteY4" fmla="*/ 1822561 h 2562627"/>
              <a:gd name="connsiteX5" fmla="*/ 380119 w 3432990"/>
              <a:gd name="connsiteY5" fmla="*/ 2188321 h 2562627"/>
              <a:gd name="connsiteX6" fmla="*/ 79129 w 3432990"/>
              <a:gd name="connsiteY6" fmla="*/ 1110091 h 2562627"/>
              <a:gd name="connsiteX0" fmla="*/ 79129 w 3432990"/>
              <a:gd name="connsiteY0" fmla="*/ 1110091 h 2562043"/>
              <a:gd name="connsiteX1" fmla="*/ 2540389 w 3432990"/>
              <a:gd name="connsiteY1" fmla="*/ 50911 h 2562043"/>
              <a:gd name="connsiteX2" fmla="*/ 3431929 w 3432990"/>
              <a:gd name="connsiteY2" fmla="*/ 1395841 h 2562043"/>
              <a:gd name="connsiteX3" fmla="*/ 2688979 w 3432990"/>
              <a:gd name="connsiteY3" fmla="*/ 2557891 h 2562043"/>
              <a:gd name="connsiteX4" fmla="*/ 1305949 w 3432990"/>
              <a:gd name="connsiteY4" fmla="*/ 1822561 h 2562043"/>
              <a:gd name="connsiteX5" fmla="*/ 380119 w 3432990"/>
              <a:gd name="connsiteY5" fmla="*/ 2188321 h 2562043"/>
              <a:gd name="connsiteX6" fmla="*/ 79129 w 3432990"/>
              <a:gd name="connsiteY6" fmla="*/ 1110091 h 2562043"/>
              <a:gd name="connsiteX0" fmla="*/ 79129 w 3433048"/>
              <a:gd name="connsiteY0" fmla="*/ 1110091 h 2574990"/>
              <a:gd name="connsiteX1" fmla="*/ 2540389 w 3433048"/>
              <a:gd name="connsiteY1" fmla="*/ 50911 h 2574990"/>
              <a:gd name="connsiteX2" fmla="*/ 3431929 w 3433048"/>
              <a:gd name="connsiteY2" fmla="*/ 1395841 h 2574990"/>
              <a:gd name="connsiteX3" fmla="*/ 2688979 w 3433048"/>
              <a:gd name="connsiteY3" fmla="*/ 2557891 h 2574990"/>
              <a:gd name="connsiteX4" fmla="*/ 1305949 w 3433048"/>
              <a:gd name="connsiteY4" fmla="*/ 1822561 h 2574990"/>
              <a:gd name="connsiteX5" fmla="*/ 380119 w 3433048"/>
              <a:gd name="connsiteY5" fmla="*/ 2188321 h 2574990"/>
              <a:gd name="connsiteX6" fmla="*/ 79129 w 3433048"/>
              <a:gd name="connsiteY6" fmla="*/ 1110091 h 2574990"/>
              <a:gd name="connsiteX0" fmla="*/ 79129 w 3433628"/>
              <a:gd name="connsiteY0" fmla="*/ 1110091 h 2564852"/>
              <a:gd name="connsiteX1" fmla="*/ 2540389 w 3433628"/>
              <a:gd name="connsiteY1" fmla="*/ 50911 h 2564852"/>
              <a:gd name="connsiteX2" fmla="*/ 3431929 w 3433628"/>
              <a:gd name="connsiteY2" fmla="*/ 1395841 h 2564852"/>
              <a:gd name="connsiteX3" fmla="*/ 2688979 w 3433628"/>
              <a:gd name="connsiteY3" fmla="*/ 2557891 h 2564852"/>
              <a:gd name="connsiteX4" fmla="*/ 1305949 w 3433628"/>
              <a:gd name="connsiteY4" fmla="*/ 1822561 h 2564852"/>
              <a:gd name="connsiteX5" fmla="*/ 380119 w 3433628"/>
              <a:gd name="connsiteY5" fmla="*/ 2188321 h 2564852"/>
              <a:gd name="connsiteX6" fmla="*/ 79129 w 3433628"/>
              <a:gd name="connsiteY6" fmla="*/ 1110091 h 2564852"/>
              <a:gd name="connsiteX0" fmla="*/ 79129 w 3432791"/>
              <a:gd name="connsiteY0" fmla="*/ 1110091 h 2564852"/>
              <a:gd name="connsiteX1" fmla="*/ 2540389 w 3432791"/>
              <a:gd name="connsiteY1" fmla="*/ 50911 h 2564852"/>
              <a:gd name="connsiteX2" fmla="*/ 3431929 w 3432791"/>
              <a:gd name="connsiteY2" fmla="*/ 1395841 h 2564852"/>
              <a:gd name="connsiteX3" fmla="*/ 2688979 w 3432791"/>
              <a:gd name="connsiteY3" fmla="*/ 2557891 h 2564852"/>
              <a:gd name="connsiteX4" fmla="*/ 1305949 w 3432791"/>
              <a:gd name="connsiteY4" fmla="*/ 1822561 h 2564852"/>
              <a:gd name="connsiteX5" fmla="*/ 380119 w 3432791"/>
              <a:gd name="connsiteY5" fmla="*/ 2188321 h 2564852"/>
              <a:gd name="connsiteX6" fmla="*/ 79129 w 3432791"/>
              <a:gd name="connsiteY6" fmla="*/ 1110091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791" h="2564852">
                <a:moveTo>
                  <a:pt x="79129" y="1110091"/>
                </a:moveTo>
                <a:cubicBezTo>
                  <a:pt x="256294" y="746236"/>
                  <a:pt x="1585349" y="-232934"/>
                  <a:pt x="2540389" y="50911"/>
                </a:cubicBezTo>
                <a:cubicBezTo>
                  <a:pt x="3495429" y="334756"/>
                  <a:pt x="3414784" y="901811"/>
                  <a:pt x="3431929" y="1395841"/>
                </a:cubicBezTo>
                <a:cubicBezTo>
                  <a:pt x="3449074" y="1889871"/>
                  <a:pt x="3210949" y="2463911"/>
                  <a:pt x="2688979" y="2557891"/>
                </a:cubicBezTo>
                <a:cubicBezTo>
                  <a:pt x="2167009" y="2651871"/>
                  <a:pt x="1728859" y="1762236"/>
                  <a:pt x="1305949" y="1822561"/>
                </a:cubicBezTo>
                <a:cubicBezTo>
                  <a:pt x="905899" y="1768586"/>
                  <a:pt x="729369" y="2352786"/>
                  <a:pt x="380119" y="2188321"/>
                </a:cubicBezTo>
                <a:cubicBezTo>
                  <a:pt x="30869" y="2023856"/>
                  <a:pt x="-98036" y="1473946"/>
                  <a:pt x="79129" y="1110091"/>
                </a:cubicBezTo>
                <a:close/>
              </a:path>
            </a:pathLst>
          </a:custGeom>
          <a:gradFill flip="none" rotWithShape="1">
            <a:gsLst>
              <a:gs pos="2000">
                <a:schemeClr val="accent1"/>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pic>
        <p:nvPicPr>
          <p:cNvPr id="6" name="Picture 5">
            <a:extLst>
              <a:ext uri="{FF2B5EF4-FFF2-40B4-BE49-F238E27FC236}">
                <a16:creationId xmlns:a16="http://schemas.microsoft.com/office/drawing/2014/main" id="{8CBC356A-103E-4F02-9114-091E6B8425B6}"/>
              </a:ext>
            </a:extLst>
          </p:cNvPr>
          <p:cNvPicPr>
            <a:picLocks noChangeAspect="1"/>
          </p:cNvPicPr>
          <p:nvPr userDrawn="1"/>
        </p:nvPicPr>
        <p:blipFill>
          <a:blip r:embed="rId2"/>
          <a:stretch>
            <a:fillRect/>
          </a:stretch>
        </p:blipFill>
        <p:spPr>
          <a:xfrm rot="20540329" flipH="1">
            <a:off x="1402799" y="940066"/>
            <a:ext cx="5455602" cy="9092667"/>
          </a:xfrm>
          <a:prstGeom prst="rect">
            <a:avLst/>
          </a:prstGeom>
          <a:effectLst>
            <a:outerShdw blurRad="1270000" dist="1346200" dir="8100000" sx="90000" sy="90000" algn="tr" rotWithShape="0">
              <a:prstClr val="black">
                <a:alpha val="40000"/>
              </a:prstClr>
            </a:outerShdw>
          </a:effectLst>
        </p:spPr>
      </p:pic>
      <p:sp>
        <p:nvSpPr>
          <p:cNvPr id="7" name="Picture Placeholder 6">
            <a:extLst>
              <a:ext uri="{FF2B5EF4-FFF2-40B4-BE49-F238E27FC236}">
                <a16:creationId xmlns:a16="http://schemas.microsoft.com/office/drawing/2014/main" id="{8354700E-348D-42B6-B6EC-3EECFE8BDF0B}"/>
              </a:ext>
            </a:extLst>
          </p:cNvPr>
          <p:cNvSpPr>
            <a:spLocks noGrp="1"/>
          </p:cNvSpPr>
          <p:nvPr>
            <p:ph type="pic" sz="quarter" idx="13"/>
          </p:nvPr>
        </p:nvSpPr>
        <p:spPr>
          <a:xfrm>
            <a:off x="2577253" y="2381252"/>
            <a:ext cx="3882539" cy="6217596"/>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 fmla="*/ 0 w 2754630"/>
              <a:gd name="connsiteY0" fmla="*/ 0 h 5486400"/>
              <a:gd name="connsiteX1" fmla="*/ 2754630 w 2754630"/>
              <a:gd name="connsiteY1" fmla="*/ 15240 h 5486400"/>
              <a:gd name="connsiteX2" fmla="*/ 2571750 w 2754630"/>
              <a:gd name="connsiteY2" fmla="*/ 5486400 h 5486400"/>
              <a:gd name="connsiteX3" fmla="*/ 0 w 2754630"/>
              <a:gd name="connsiteY3" fmla="*/ 5486400 h 5486400"/>
              <a:gd name="connsiteX4" fmla="*/ 0 w 2754630"/>
              <a:gd name="connsiteY4" fmla="*/ 0 h 5486400"/>
              <a:gd name="connsiteX0" fmla="*/ 0 w 2945130"/>
              <a:gd name="connsiteY0" fmla="*/ 0 h 5486400"/>
              <a:gd name="connsiteX1" fmla="*/ 2945130 w 2945130"/>
              <a:gd name="connsiteY1" fmla="*/ 68580 h 5486400"/>
              <a:gd name="connsiteX2" fmla="*/ 2571750 w 2945130"/>
              <a:gd name="connsiteY2" fmla="*/ 5486400 h 5486400"/>
              <a:gd name="connsiteX3" fmla="*/ 0 w 2945130"/>
              <a:gd name="connsiteY3" fmla="*/ 5486400 h 5486400"/>
              <a:gd name="connsiteX4" fmla="*/ 0 w 2945130"/>
              <a:gd name="connsiteY4" fmla="*/ 0 h 5486400"/>
              <a:gd name="connsiteX0" fmla="*/ 0 w 2922270"/>
              <a:gd name="connsiteY0" fmla="*/ 0 h 5486400"/>
              <a:gd name="connsiteX1" fmla="*/ 2922270 w 2922270"/>
              <a:gd name="connsiteY1" fmla="*/ 68580 h 5486400"/>
              <a:gd name="connsiteX2" fmla="*/ 2571750 w 2922270"/>
              <a:gd name="connsiteY2" fmla="*/ 5486400 h 5486400"/>
              <a:gd name="connsiteX3" fmla="*/ 0 w 2922270"/>
              <a:gd name="connsiteY3" fmla="*/ 5486400 h 5486400"/>
              <a:gd name="connsiteX4" fmla="*/ 0 w 2922270"/>
              <a:gd name="connsiteY4" fmla="*/ 0 h 5486400"/>
              <a:gd name="connsiteX0" fmla="*/ 0 w 2945130"/>
              <a:gd name="connsiteY0" fmla="*/ 0 h 5478780"/>
              <a:gd name="connsiteX1" fmla="*/ 2945130 w 2945130"/>
              <a:gd name="connsiteY1" fmla="*/ 60960 h 5478780"/>
              <a:gd name="connsiteX2" fmla="*/ 2594610 w 2945130"/>
              <a:gd name="connsiteY2" fmla="*/ 5478780 h 5478780"/>
              <a:gd name="connsiteX3" fmla="*/ 22860 w 2945130"/>
              <a:gd name="connsiteY3" fmla="*/ 5478780 h 5478780"/>
              <a:gd name="connsiteX4" fmla="*/ 0 w 2945130"/>
              <a:gd name="connsiteY4" fmla="*/ 0 h 5478780"/>
              <a:gd name="connsiteX0" fmla="*/ 0 w 2975610"/>
              <a:gd name="connsiteY0" fmla="*/ 0 h 5509260"/>
              <a:gd name="connsiteX1" fmla="*/ 2975610 w 2975610"/>
              <a:gd name="connsiteY1" fmla="*/ 91440 h 5509260"/>
              <a:gd name="connsiteX2" fmla="*/ 2625090 w 2975610"/>
              <a:gd name="connsiteY2" fmla="*/ 5509260 h 5509260"/>
              <a:gd name="connsiteX3" fmla="*/ 53340 w 2975610"/>
              <a:gd name="connsiteY3" fmla="*/ 5509260 h 5509260"/>
              <a:gd name="connsiteX4" fmla="*/ 0 w 2975610"/>
              <a:gd name="connsiteY4" fmla="*/ 0 h 5509260"/>
              <a:gd name="connsiteX0" fmla="*/ 0 w 2967990"/>
              <a:gd name="connsiteY0" fmla="*/ 0 h 5486400"/>
              <a:gd name="connsiteX1" fmla="*/ 2967990 w 2967990"/>
              <a:gd name="connsiteY1" fmla="*/ 68580 h 5486400"/>
              <a:gd name="connsiteX2" fmla="*/ 2617470 w 2967990"/>
              <a:gd name="connsiteY2" fmla="*/ 5486400 h 5486400"/>
              <a:gd name="connsiteX3" fmla="*/ 45720 w 2967990"/>
              <a:gd name="connsiteY3" fmla="*/ 5486400 h 5486400"/>
              <a:gd name="connsiteX4" fmla="*/ 0 w 2967990"/>
              <a:gd name="connsiteY4" fmla="*/ 0 h 5486400"/>
              <a:gd name="connsiteX0" fmla="*/ 0 w 3097530"/>
              <a:gd name="connsiteY0" fmla="*/ 0 h 5486400"/>
              <a:gd name="connsiteX1" fmla="*/ 2967990 w 3097530"/>
              <a:gd name="connsiteY1" fmla="*/ 68580 h 5486400"/>
              <a:gd name="connsiteX2" fmla="*/ 3097530 w 3097530"/>
              <a:gd name="connsiteY2" fmla="*/ 5242560 h 5486400"/>
              <a:gd name="connsiteX3" fmla="*/ 45720 w 3097530"/>
              <a:gd name="connsiteY3" fmla="*/ 5486400 h 5486400"/>
              <a:gd name="connsiteX4" fmla="*/ 0 w 3097530"/>
              <a:gd name="connsiteY4" fmla="*/ 0 h 5486400"/>
              <a:gd name="connsiteX0" fmla="*/ 0 w 3166110"/>
              <a:gd name="connsiteY0" fmla="*/ 0 h 5486400"/>
              <a:gd name="connsiteX1" fmla="*/ 2967990 w 3166110"/>
              <a:gd name="connsiteY1" fmla="*/ 68580 h 5486400"/>
              <a:gd name="connsiteX2" fmla="*/ 3166110 w 3166110"/>
              <a:gd name="connsiteY2" fmla="*/ 5128260 h 5486400"/>
              <a:gd name="connsiteX3" fmla="*/ 45720 w 3166110"/>
              <a:gd name="connsiteY3" fmla="*/ 5486400 h 5486400"/>
              <a:gd name="connsiteX4" fmla="*/ 0 w 3166110"/>
              <a:gd name="connsiteY4" fmla="*/ 0 h 5486400"/>
              <a:gd name="connsiteX0" fmla="*/ 0 w 3128010"/>
              <a:gd name="connsiteY0" fmla="*/ 0 h 5486400"/>
              <a:gd name="connsiteX1" fmla="*/ 2967990 w 3128010"/>
              <a:gd name="connsiteY1" fmla="*/ 68580 h 5486400"/>
              <a:gd name="connsiteX2" fmla="*/ 3128010 w 3128010"/>
              <a:gd name="connsiteY2" fmla="*/ 5113020 h 5486400"/>
              <a:gd name="connsiteX3" fmla="*/ 45720 w 3128010"/>
              <a:gd name="connsiteY3" fmla="*/ 5486400 h 5486400"/>
              <a:gd name="connsiteX4" fmla="*/ 0 w 3128010"/>
              <a:gd name="connsiteY4" fmla="*/ 0 h 5486400"/>
              <a:gd name="connsiteX0" fmla="*/ 0 w 3120390"/>
              <a:gd name="connsiteY0" fmla="*/ 0 h 5486400"/>
              <a:gd name="connsiteX1" fmla="*/ 2967990 w 3120390"/>
              <a:gd name="connsiteY1" fmla="*/ 68580 h 5486400"/>
              <a:gd name="connsiteX2" fmla="*/ 3120390 w 3120390"/>
              <a:gd name="connsiteY2" fmla="*/ 5105400 h 5486400"/>
              <a:gd name="connsiteX3" fmla="*/ 45720 w 3120390"/>
              <a:gd name="connsiteY3" fmla="*/ 5486400 h 5486400"/>
              <a:gd name="connsiteX4" fmla="*/ 0 w 3120390"/>
              <a:gd name="connsiteY4" fmla="*/ 0 h 5486400"/>
              <a:gd name="connsiteX0" fmla="*/ 0 w 3120390"/>
              <a:gd name="connsiteY0" fmla="*/ 0 h 5486400"/>
              <a:gd name="connsiteX1" fmla="*/ 2967990 w 3120390"/>
              <a:gd name="connsiteY1" fmla="*/ 68580 h 5486400"/>
              <a:gd name="connsiteX2" fmla="*/ 3120390 w 3120390"/>
              <a:gd name="connsiteY2" fmla="*/ 5090160 h 5486400"/>
              <a:gd name="connsiteX3" fmla="*/ 45720 w 3120390"/>
              <a:gd name="connsiteY3" fmla="*/ 5486400 h 5486400"/>
              <a:gd name="connsiteX4" fmla="*/ 0 w 3120390"/>
              <a:gd name="connsiteY4" fmla="*/ 0 h 5486400"/>
              <a:gd name="connsiteX0" fmla="*/ 0 w 3143250"/>
              <a:gd name="connsiteY0" fmla="*/ 0 h 5486400"/>
              <a:gd name="connsiteX1" fmla="*/ 2967990 w 3143250"/>
              <a:gd name="connsiteY1" fmla="*/ 68580 h 5486400"/>
              <a:gd name="connsiteX2" fmla="*/ 3143250 w 3143250"/>
              <a:gd name="connsiteY2" fmla="*/ 5082540 h 5486400"/>
              <a:gd name="connsiteX3" fmla="*/ 45720 w 3143250"/>
              <a:gd name="connsiteY3" fmla="*/ 5486400 h 5486400"/>
              <a:gd name="connsiteX4" fmla="*/ 0 w 3143250"/>
              <a:gd name="connsiteY4" fmla="*/ 0 h 5486400"/>
              <a:gd name="connsiteX0" fmla="*/ 0 w 3143250"/>
              <a:gd name="connsiteY0" fmla="*/ 0 h 5486400"/>
              <a:gd name="connsiteX1" fmla="*/ 2967990 w 3143250"/>
              <a:gd name="connsiteY1" fmla="*/ 68580 h 5486400"/>
              <a:gd name="connsiteX2" fmla="*/ 3143250 w 3143250"/>
              <a:gd name="connsiteY2" fmla="*/ 5067300 h 5486400"/>
              <a:gd name="connsiteX3" fmla="*/ 45720 w 3143250"/>
              <a:gd name="connsiteY3" fmla="*/ 5486400 h 5486400"/>
              <a:gd name="connsiteX4" fmla="*/ 0 w 3143250"/>
              <a:gd name="connsiteY4" fmla="*/ 0 h 5486400"/>
              <a:gd name="connsiteX0" fmla="*/ 0 w 3143250"/>
              <a:gd name="connsiteY0" fmla="*/ 0 h 5364480"/>
              <a:gd name="connsiteX1" fmla="*/ 2967990 w 3143250"/>
              <a:gd name="connsiteY1" fmla="*/ 68580 h 5364480"/>
              <a:gd name="connsiteX2" fmla="*/ 3143250 w 3143250"/>
              <a:gd name="connsiteY2" fmla="*/ 5067300 h 5364480"/>
              <a:gd name="connsiteX3" fmla="*/ 137160 w 3143250"/>
              <a:gd name="connsiteY3" fmla="*/ 5364480 h 5364480"/>
              <a:gd name="connsiteX4" fmla="*/ 0 w 3143250"/>
              <a:gd name="connsiteY4" fmla="*/ 0 h 5364480"/>
              <a:gd name="connsiteX0" fmla="*/ 0 w 3143250"/>
              <a:gd name="connsiteY0" fmla="*/ 0 h 5212080"/>
              <a:gd name="connsiteX1" fmla="*/ 2967990 w 3143250"/>
              <a:gd name="connsiteY1" fmla="*/ 68580 h 5212080"/>
              <a:gd name="connsiteX2" fmla="*/ 3143250 w 3143250"/>
              <a:gd name="connsiteY2" fmla="*/ 5067300 h 5212080"/>
              <a:gd name="connsiteX3" fmla="*/ 152400 w 3143250"/>
              <a:gd name="connsiteY3" fmla="*/ 5212080 h 5212080"/>
              <a:gd name="connsiteX4" fmla="*/ 0 w 3143250"/>
              <a:gd name="connsiteY4" fmla="*/ 0 h 5212080"/>
              <a:gd name="connsiteX0" fmla="*/ 0 w 3143250"/>
              <a:gd name="connsiteY0" fmla="*/ 0 h 5113020"/>
              <a:gd name="connsiteX1" fmla="*/ 2967990 w 3143250"/>
              <a:gd name="connsiteY1" fmla="*/ 68580 h 5113020"/>
              <a:gd name="connsiteX2" fmla="*/ 3143250 w 3143250"/>
              <a:gd name="connsiteY2" fmla="*/ 5067300 h 5113020"/>
              <a:gd name="connsiteX3" fmla="*/ 198120 w 3143250"/>
              <a:gd name="connsiteY3" fmla="*/ 5113020 h 5113020"/>
              <a:gd name="connsiteX4" fmla="*/ 0 w 3143250"/>
              <a:gd name="connsiteY4" fmla="*/ 0 h 5113020"/>
              <a:gd name="connsiteX0" fmla="*/ 0 w 3143250"/>
              <a:gd name="connsiteY0" fmla="*/ 0 h 5097780"/>
              <a:gd name="connsiteX1" fmla="*/ 2967990 w 3143250"/>
              <a:gd name="connsiteY1" fmla="*/ 68580 h 5097780"/>
              <a:gd name="connsiteX2" fmla="*/ 3143250 w 3143250"/>
              <a:gd name="connsiteY2" fmla="*/ 5067300 h 5097780"/>
              <a:gd name="connsiteX3" fmla="*/ 236220 w 3143250"/>
              <a:gd name="connsiteY3" fmla="*/ 5097780 h 5097780"/>
              <a:gd name="connsiteX4" fmla="*/ 0 w 3143250"/>
              <a:gd name="connsiteY4" fmla="*/ 0 h 5097780"/>
              <a:gd name="connsiteX0" fmla="*/ 0 w 3143250"/>
              <a:gd name="connsiteY0" fmla="*/ 0 h 5067300"/>
              <a:gd name="connsiteX1" fmla="*/ 2967990 w 3143250"/>
              <a:gd name="connsiteY1" fmla="*/ 68580 h 5067300"/>
              <a:gd name="connsiteX2" fmla="*/ 3143250 w 3143250"/>
              <a:gd name="connsiteY2" fmla="*/ 5067300 h 5067300"/>
              <a:gd name="connsiteX3" fmla="*/ 236220 w 3143250"/>
              <a:gd name="connsiteY3" fmla="*/ 50292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66700 w 3143250"/>
              <a:gd name="connsiteY3" fmla="*/ 50673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59080 w 3143250"/>
              <a:gd name="connsiteY3" fmla="*/ 5067300 h 5067300"/>
              <a:gd name="connsiteX4" fmla="*/ 0 w 3143250"/>
              <a:gd name="connsiteY4" fmla="*/ 0 h 5067300"/>
              <a:gd name="connsiteX0" fmla="*/ 0 w 3128010"/>
              <a:gd name="connsiteY0" fmla="*/ 0 h 5067300"/>
              <a:gd name="connsiteX1" fmla="*/ 2967990 w 3128010"/>
              <a:gd name="connsiteY1" fmla="*/ 68580 h 5067300"/>
              <a:gd name="connsiteX2" fmla="*/ 3128010 w 3128010"/>
              <a:gd name="connsiteY2" fmla="*/ 5067300 h 5067300"/>
              <a:gd name="connsiteX3" fmla="*/ 259080 w 3128010"/>
              <a:gd name="connsiteY3" fmla="*/ 5067300 h 5067300"/>
              <a:gd name="connsiteX4" fmla="*/ 0 w 3128010"/>
              <a:gd name="connsiteY4" fmla="*/ 0 h 5067300"/>
              <a:gd name="connsiteX0" fmla="*/ 0 w 3105150"/>
              <a:gd name="connsiteY0" fmla="*/ 0 h 5074920"/>
              <a:gd name="connsiteX1" fmla="*/ 2967990 w 3105150"/>
              <a:gd name="connsiteY1" fmla="*/ 68580 h 5074920"/>
              <a:gd name="connsiteX2" fmla="*/ 3105150 w 3105150"/>
              <a:gd name="connsiteY2" fmla="*/ 5074920 h 5074920"/>
              <a:gd name="connsiteX3" fmla="*/ 259080 w 3105150"/>
              <a:gd name="connsiteY3" fmla="*/ 5067300 h 5074920"/>
              <a:gd name="connsiteX4" fmla="*/ 0 w 3105150"/>
              <a:gd name="connsiteY4" fmla="*/ 0 h 5074920"/>
              <a:gd name="connsiteX0" fmla="*/ 0 w 3082290"/>
              <a:gd name="connsiteY0" fmla="*/ 0 h 5074920"/>
              <a:gd name="connsiteX1" fmla="*/ 2967990 w 3082290"/>
              <a:gd name="connsiteY1" fmla="*/ 68580 h 5074920"/>
              <a:gd name="connsiteX2" fmla="*/ 3082290 w 3082290"/>
              <a:gd name="connsiteY2" fmla="*/ 5074920 h 5074920"/>
              <a:gd name="connsiteX3" fmla="*/ 259080 w 3082290"/>
              <a:gd name="connsiteY3" fmla="*/ 5067300 h 5074920"/>
              <a:gd name="connsiteX4" fmla="*/ 0 w 3082290"/>
              <a:gd name="connsiteY4" fmla="*/ 0 h 5074920"/>
              <a:gd name="connsiteX0" fmla="*/ 0 w 3059430"/>
              <a:gd name="connsiteY0" fmla="*/ 0 h 5074920"/>
              <a:gd name="connsiteX1" fmla="*/ 2967990 w 3059430"/>
              <a:gd name="connsiteY1" fmla="*/ 68580 h 5074920"/>
              <a:gd name="connsiteX2" fmla="*/ 3059430 w 3059430"/>
              <a:gd name="connsiteY2" fmla="*/ 5074920 h 5074920"/>
              <a:gd name="connsiteX3" fmla="*/ 259080 w 3059430"/>
              <a:gd name="connsiteY3" fmla="*/ 5067300 h 5074920"/>
              <a:gd name="connsiteX4" fmla="*/ 0 w 3059430"/>
              <a:gd name="connsiteY4" fmla="*/ 0 h 5074920"/>
              <a:gd name="connsiteX0" fmla="*/ 0 w 3105150"/>
              <a:gd name="connsiteY0" fmla="*/ 0 h 5052060"/>
              <a:gd name="connsiteX1" fmla="*/ 3013710 w 3105150"/>
              <a:gd name="connsiteY1" fmla="*/ 45720 h 5052060"/>
              <a:gd name="connsiteX2" fmla="*/ 3105150 w 3105150"/>
              <a:gd name="connsiteY2" fmla="*/ 5052060 h 5052060"/>
              <a:gd name="connsiteX3" fmla="*/ 304800 w 3105150"/>
              <a:gd name="connsiteY3" fmla="*/ 5044440 h 5052060"/>
              <a:gd name="connsiteX4" fmla="*/ 0 w 3105150"/>
              <a:gd name="connsiteY4" fmla="*/ 0 h 5052060"/>
              <a:gd name="connsiteX0" fmla="*/ 0 w 3120390"/>
              <a:gd name="connsiteY0" fmla="*/ 0 h 5052060"/>
              <a:gd name="connsiteX1" fmla="*/ 3028950 w 3120390"/>
              <a:gd name="connsiteY1" fmla="*/ 4572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90850 w 3120390"/>
              <a:gd name="connsiteY1" fmla="*/ 533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5275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914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50870"/>
              <a:gd name="connsiteY0" fmla="*/ 0 h 5052060"/>
              <a:gd name="connsiteX1" fmla="*/ 2922270 w 3150870"/>
              <a:gd name="connsiteY1" fmla="*/ 91440 h 5052060"/>
              <a:gd name="connsiteX2" fmla="*/ 3150870 w 3150870"/>
              <a:gd name="connsiteY2" fmla="*/ 5052060 h 5052060"/>
              <a:gd name="connsiteX3" fmla="*/ 320040 w 3150870"/>
              <a:gd name="connsiteY3" fmla="*/ 5044440 h 5052060"/>
              <a:gd name="connsiteX4" fmla="*/ 0 w 3150870"/>
              <a:gd name="connsiteY4" fmla="*/ 0 h 5052060"/>
              <a:gd name="connsiteX0" fmla="*/ 0 w 3150870"/>
              <a:gd name="connsiteY0" fmla="*/ 0 h 5199089"/>
              <a:gd name="connsiteX1" fmla="*/ 2922270 w 3150870"/>
              <a:gd name="connsiteY1" fmla="*/ 91440 h 5199089"/>
              <a:gd name="connsiteX2" fmla="*/ 3150870 w 3150870"/>
              <a:gd name="connsiteY2" fmla="*/ 5052060 h 5199089"/>
              <a:gd name="connsiteX3" fmla="*/ 280189 w 3150870"/>
              <a:gd name="connsiteY3" fmla="*/ 5199089 h 5199089"/>
              <a:gd name="connsiteX4" fmla="*/ 0 w 3150870"/>
              <a:gd name="connsiteY4" fmla="*/ 0 h 5199089"/>
              <a:gd name="connsiteX0" fmla="*/ 0 w 3150870"/>
              <a:gd name="connsiteY0" fmla="*/ 0 h 5124258"/>
              <a:gd name="connsiteX1" fmla="*/ 2922270 w 3150870"/>
              <a:gd name="connsiteY1" fmla="*/ 91440 h 5124258"/>
              <a:gd name="connsiteX2" fmla="*/ 3150870 w 3150870"/>
              <a:gd name="connsiteY2" fmla="*/ 5052060 h 5124258"/>
              <a:gd name="connsiteX3" fmla="*/ 285170 w 3150870"/>
              <a:gd name="connsiteY3" fmla="*/ 5124258 h 5124258"/>
              <a:gd name="connsiteX4" fmla="*/ 0 w 3150870"/>
              <a:gd name="connsiteY4" fmla="*/ 0 h 5124258"/>
              <a:gd name="connsiteX0" fmla="*/ 0 w 3150870"/>
              <a:gd name="connsiteY0" fmla="*/ 0 h 5134235"/>
              <a:gd name="connsiteX1" fmla="*/ 2922270 w 3150870"/>
              <a:gd name="connsiteY1" fmla="*/ 91440 h 5134235"/>
              <a:gd name="connsiteX2" fmla="*/ 3150870 w 3150870"/>
              <a:gd name="connsiteY2" fmla="*/ 5052060 h 5134235"/>
              <a:gd name="connsiteX3" fmla="*/ 349928 w 3150870"/>
              <a:gd name="connsiteY3" fmla="*/ 5134235 h 5134235"/>
              <a:gd name="connsiteX4" fmla="*/ 0 w 3150870"/>
              <a:gd name="connsiteY4" fmla="*/ 0 h 5134235"/>
              <a:gd name="connsiteX0" fmla="*/ 0 w 3210647"/>
              <a:gd name="connsiteY0" fmla="*/ 0 h 5134235"/>
              <a:gd name="connsiteX1" fmla="*/ 2922270 w 3210647"/>
              <a:gd name="connsiteY1" fmla="*/ 91440 h 5134235"/>
              <a:gd name="connsiteX2" fmla="*/ 3210647 w 3210647"/>
              <a:gd name="connsiteY2" fmla="*/ 5022128 h 5134235"/>
              <a:gd name="connsiteX3" fmla="*/ 349928 w 3210647"/>
              <a:gd name="connsiteY3" fmla="*/ 5134235 h 5134235"/>
              <a:gd name="connsiteX4" fmla="*/ 0 w 3210647"/>
              <a:gd name="connsiteY4" fmla="*/ 0 h 5134235"/>
              <a:gd name="connsiteX0" fmla="*/ 0 w 3155852"/>
              <a:gd name="connsiteY0" fmla="*/ 0 h 5134235"/>
              <a:gd name="connsiteX1" fmla="*/ 2922270 w 3155852"/>
              <a:gd name="connsiteY1" fmla="*/ 91440 h 5134235"/>
              <a:gd name="connsiteX2" fmla="*/ 3155852 w 3155852"/>
              <a:gd name="connsiteY2" fmla="*/ 5017139 h 5134235"/>
              <a:gd name="connsiteX3" fmla="*/ 349928 w 3155852"/>
              <a:gd name="connsiteY3" fmla="*/ 5134235 h 5134235"/>
              <a:gd name="connsiteX4" fmla="*/ 0 w 3155852"/>
              <a:gd name="connsiteY4" fmla="*/ 0 h 5134235"/>
              <a:gd name="connsiteX0" fmla="*/ 0 w 3202305"/>
              <a:gd name="connsiteY0" fmla="*/ 0 h 5134235"/>
              <a:gd name="connsiteX1" fmla="*/ 2922270 w 3202305"/>
              <a:gd name="connsiteY1" fmla="*/ 91440 h 5134235"/>
              <a:gd name="connsiteX2" fmla="*/ 3202305 w 3202305"/>
              <a:gd name="connsiteY2" fmla="*/ 5113504 h 5134235"/>
              <a:gd name="connsiteX3" fmla="*/ 349928 w 3202305"/>
              <a:gd name="connsiteY3" fmla="*/ 5134235 h 5134235"/>
              <a:gd name="connsiteX4" fmla="*/ 0 w 3202305"/>
              <a:gd name="connsiteY4" fmla="*/ 0 h 5134235"/>
              <a:gd name="connsiteX0" fmla="*/ 0 w 3202305"/>
              <a:gd name="connsiteY0" fmla="*/ 0 h 5161687"/>
              <a:gd name="connsiteX1" fmla="*/ 2922270 w 3202305"/>
              <a:gd name="connsiteY1" fmla="*/ 91440 h 5161687"/>
              <a:gd name="connsiteX2" fmla="*/ 3202305 w 3202305"/>
              <a:gd name="connsiteY2" fmla="*/ 5161687 h 5161687"/>
              <a:gd name="connsiteX3" fmla="*/ 349928 w 3202305"/>
              <a:gd name="connsiteY3" fmla="*/ 5134235 h 5161687"/>
              <a:gd name="connsiteX4" fmla="*/ 0 w 3202305"/>
              <a:gd name="connsiteY4" fmla="*/ 0 h 5161687"/>
              <a:gd name="connsiteX0" fmla="*/ 0 w 3186821"/>
              <a:gd name="connsiteY0" fmla="*/ 0 h 5241991"/>
              <a:gd name="connsiteX1" fmla="*/ 2922270 w 3186821"/>
              <a:gd name="connsiteY1" fmla="*/ 91440 h 5241991"/>
              <a:gd name="connsiteX2" fmla="*/ 3186821 w 3186821"/>
              <a:gd name="connsiteY2" fmla="*/ 5241991 h 5241991"/>
              <a:gd name="connsiteX3" fmla="*/ 349928 w 3186821"/>
              <a:gd name="connsiteY3" fmla="*/ 5134235 h 5241991"/>
              <a:gd name="connsiteX4" fmla="*/ 0 w 3186821"/>
              <a:gd name="connsiteY4" fmla="*/ 0 h 5241991"/>
              <a:gd name="connsiteX0" fmla="*/ 0 w 3186821"/>
              <a:gd name="connsiteY0" fmla="*/ 0 h 5241991"/>
              <a:gd name="connsiteX1" fmla="*/ 2922270 w 3186821"/>
              <a:gd name="connsiteY1" fmla="*/ 91440 h 5241991"/>
              <a:gd name="connsiteX2" fmla="*/ 3186821 w 3186821"/>
              <a:gd name="connsiteY2" fmla="*/ 5241991 h 5241991"/>
              <a:gd name="connsiteX3" fmla="*/ 396381 w 3186821"/>
              <a:gd name="connsiteY3" fmla="*/ 5166357 h 5241991"/>
              <a:gd name="connsiteX4" fmla="*/ 0 w 3186821"/>
              <a:gd name="connsiteY4" fmla="*/ 0 h 5241991"/>
              <a:gd name="connsiteX0" fmla="*/ 0 w 3186821"/>
              <a:gd name="connsiteY0" fmla="*/ 0 h 5241991"/>
              <a:gd name="connsiteX1" fmla="*/ 2937755 w 3186821"/>
              <a:gd name="connsiteY1" fmla="*/ 59318 h 5241991"/>
              <a:gd name="connsiteX2" fmla="*/ 3186821 w 3186821"/>
              <a:gd name="connsiteY2" fmla="*/ 5241991 h 5241991"/>
              <a:gd name="connsiteX3" fmla="*/ 396381 w 3186821"/>
              <a:gd name="connsiteY3" fmla="*/ 5166357 h 5241991"/>
              <a:gd name="connsiteX4" fmla="*/ 0 w 3186821"/>
              <a:gd name="connsiteY4" fmla="*/ 0 h 5241991"/>
              <a:gd name="connsiteX0" fmla="*/ 0 w 3186821"/>
              <a:gd name="connsiteY0" fmla="*/ 0 h 5241991"/>
              <a:gd name="connsiteX1" fmla="*/ 2953239 w 3186821"/>
              <a:gd name="connsiteY1" fmla="*/ 11136 h 5241991"/>
              <a:gd name="connsiteX2" fmla="*/ 3186821 w 3186821"/>
              <a:gd name="connsiteY2" fmla="*/ 5241991 h 5241991"/>
              <a:gd name="connsiteX3" fmla="*/ 396381 w 3186821"/>
              <a:gd name="connsiteY3" fmla="*/ 5166357 h 5241991"/>
              <a:gd name="connsiteX4" fmla="*/ 0 w 3186821"/>
              <a:gd name="connsiteY4" fmla="*/ 0 h 5241991"/>
              <a:gd name="connsiteX0" fmla="*/ 0 w 3155852"/>
              <a:gd name="connsiteY0" fmla="*/ 20986 h 5230855"/>
              <a:gd name="connsiteX1" fmla="*/ 2922270 w 3155852"/>
              <a:gd name="connsiteY1" fmla="*/ 0 h 5230855"/>
              <a:gd name="connsiteX2" fmla="*/ 3155852 w 3155852"/>
              <a:gd name="connsiteY2" fmla="*/ 5230855 h 5230855"/>
              <a:gd name="connsiteX3" fmla="*/ 365412 w 3155852"/>
              <a:gd name="connsiteY3" fmla="*/ 5155221 h 5230855"/>
              <a:gd name="connsiteX4" fmla="*/ 0 w 3155852"/>
              <a:gd name="connsiteY4" fmla="*/ 20986 h 5230855"/>
              <a:gd name="connsiteX0" fmla="*/ 0 w 3109399"/>
              <a:gd name="connsiteY0" fmla="*/ 0 h 5258051"/>
              <a:gd name="connsiteX1" fmla="*/ 2875817 w 3109399"/>
              <a:gd name="connsiteY1" fmla="*/ 27196 h 5258051"/>
              <a:gd name="connsiteX2" fmla="*/ 3109399 w 3109399"/>
              <a:gd name="connsiteY2" fmla="*/ 5258051 h 5258051"/>
              <a:gd name="connsiteX3" fmla="*/ 318959 w 3109399"/>
              <a:gd name="connsiteY3" fmla="*/ 5182417 h 5258051"/>
              <a:gd name="connsiteX4" fmla="*/ 0 w 3109399"/>
              <a:gd name="connsiteY4" fmla="*/ 0 h 5258051"/>
              <a:gd name="connsiteX0" fmla="*/ 0 w 3140368"/>
              <a:gd name="connsiteY0" fmla="*/ 0 h 5258051"/>
              <a:gd name="connsiteX1" fmla="*/ 2906786 w 3140368"/>
              <a:gd name="connsiteY1" fmla="*/ 27196 h 5258051"/>
              <a:gd name="connsiteX2" fmla="*/ 3140368 w 3140368"/>
              <a:gd name="connsiteY2" fmla="*/ 5258051 h 5258051"/>
              <a:gd name="connsiteX3" fmla="*/ 349928 w 3140368"/>
              <a:gd name="connsiteY3" fmla="*/ 5182417 h 5258051"/>
              <a:gd name="connsiteX4" fmla="*/ 0 w 3140368"/>
              <a:gd name="connsiteY4" fmla="*/ 0 h 5258051"/>
              <a:gd name="connsiteX0" fmla="*/ 0 w 3155852"/>
              <a:gd name="connsiteY0" fmla="*/ 0 h 5241990"/>
              <a:gd name="connsiteX1" fmla="*/ 2922270 w 3155852"/>
              <a:gd name="connsiteY1" fmla="*/ 11135 h 5241990"/>
              <a:gd name="connsiteX2" fmla="*/ 3155852 w 3155852"/>
              <a:gd name="connsiteY2" fmla="*/ 5241990 h 5241990"/>
              <a:gd name="connsiteX3" fmla="*/ 365412 w 3155852"/>
              <a:gd name="connsiteY3" fmla="*/ 5166356 h 5241990"/>
              <a:gd name="connsiteX4" fmla="*/ 0 w 3155852"/>
              <a:gd name="connsiteY4" fmla="*/ 0 h 5241990"/>
              <a:gd name="connsiteX0" fmla="*/ 0 w 3171336"/>
              <a:gd name="connsiteY0" fmla="*/ 20987 h 5230855"/>
              <a:gd name="connsiteX1" fmla="*/ 2937754 w 3171336"/>
              <a:gd name="connsiteY1" fmla="*/ 0 h 5230855"/>
              <a:gd name="connsiteX2" fmla="*/ 3171336 w 3171336"/>
              <a:gd name="connsiteY2" fmla="*/ 5230855 h 5230855"/>
              <a:gd name="connsiteX3" fmla="*/ 380896 w 3171336"/>
              <a:gd name="connsiteY3" fmla="*/ 5155221 h 5230855"/>
              <a:gd name="connsiteX4" fmla="*/ 0 w 3171336"/>
              <a:gd name="connsiteY4" fmla="*/ 20987 h 5230855"/>
              <a:gd name="connsiteX0" fmla="*/ 0 w 3140367"/>
              <a:gd name="connsiteY0" fmla="*/ 4926 h 5230855"/>
              <a:gd name="connsiteX1" fmla="*/ 2906785 w 3140367"/>
              <a:gd name="connsiteY1" fmla="*/ 0 h 5230855"/>
              <a:gd name="connsiteX2" fmla="*/ 3140367 w 3140367"/>
              <a:gd name="connsiteY2" fmla="*/ 5230855 h 5230855"/>
              <a:gd name="connsiteX3" fmla="*/ 349927 w 3140367"/>
              <a:gd name="connsiteY3" fmla="*/ 5155221 h 5230855"/>
              <a:gd name="connsiteX4" fmla="*/ 0 w 3140367"/>
              <a:gd name="connsiteY4" fmla="*/ 4926 h 5230855"/>
              <a:gd name="connsiteX0" fmla="*/ 0 w 3155851"/>
              <a:gd name="connsiteY0" fmla="*/ 0 h 5241990"/>
              <a:gd name="connsiteX1" fmla="*/ 2922269 w 3155851"/>
              <a:gd name="connsiteY1" fmla="*/ 11135 h 5241990"/>
              <a:gd name="connsiteX2" fmla="*/ 3155851 w 3155851"/>
              <a:gd name="connsiteY2" fmla="*/ 5241990 h 5241990"/>
              <a:gd name="connsiteX3" fmla="*/ 365411 w 3155851"/>
              <a:gd name="connsiteY3" fmla="*/ 5166356 h 5241990"/>
              <a:gd name="connsiteX4" fmla="*/ 0 w 3155851"/>
              <a:gd name="connsiteY4" fmla="*/ 0 h 5241990"/>
              <a:gd name="connsiteX0" fmla="*/ 0 w 3155851"/>
              <a:gd name="connsiteY0" fmla="*/ 0 h 5241990"/>
              <a:gd name="connsiteX1" fmla="*/ 2922269 w 3155851"/>
              <a:gd name="connsiteY1" fmla="*/ 11135 h 5241990"/>
              <a:gd name="connsiteX2" fmla="*/ 3155851 w 3155851"/>
              <a:gd name="connsiteY2" fmla="*/ 5241990 h 5241990"/>
              <a:gd name="connsiteX3" fmla="*/ 349927 w 3155851"/>
              <a:gd name="connsiteY3" fmla="*/ 5166356 h 5241990"/>
              <a:gd name="connsiteX4" fmla="*/ 0 w 3155851"/>
              <a:gd name="connsiteY4" fmla="*/ 0 h 524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851" h="5241990">
                <a:moveTo>
                  <a:pt x="0" y="0"/>
                </a:moveTo>
                <a:lnTo>
                  <a:pt x="2922269" y="11135"/>
                </a:lnTo>
                <a:lnTo>
                  <a:pt x="3155851" y="5241990"/>
                </a:lnTo>
                <a:lnTo>
                  <a:pt x="349927" y="5166356"/>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15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659930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F34EF0-3944-4A74-B5FA-8AB437DDA0AC}"/>
              </a:ext>
            </a:extLst>
          </p:cNvPr>
          <p:cNvSpPr>
            <a:spLocks noGrp="1"/>
          </p:cNvSpPr>
          <p:nvPr>
            <p:ph type="pic" sz="quarter" idx="12"/>
          </p:nvPr>
        </p:nvSpPr>
        <p:spPr>
          <a:xfrm>
            <a:off x="3015112" y="2372561"/>
            <a:ext cx="1754532" cy="1754532"/>
          </a:xfrm>
          <a:custGeom>
            <a:avLst/>
            <a:gdLst>
              <a:gd name="connsiteX0" fmla="*/ 877266 w 1754532"/>
              <a:gd name="connsiteY0" fmla="*/ 0 h 1754532"/>
              <a:gd name="connsiteX1" fmla="*/ 1754532 w 1754532"/>
              <a:gd name="connsiteY1" fmla="*/ 877266 h 1754532"/>
              <a:gd name="connsiteX2" fmla="*/ 877266 w 1754532"/>
              <a:gd name="connsiteY2" fmla="*/ 1754532 h 1754532"/>
              <a:gd name="connsiteX3" fmla="*/ 0 w 1754532"/>
              <a:gd name="connsiteY3" fmla="*/ 877266 h 1754532"/>
              <a:gd name="connsiteX4" fmla="*/ 877266 w 1754532"/>
              <a:gd name="connsiteY4" fmla="*/ 0 h 175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32" h="1754532">
                <a:moveTo>
                  <a:pt x="877266" y="0"/>
                </a:moveTo>
                <a:cubicBezTo>
                  <a:pt x="1361767" y="0"/>
                  <a:pt x="1754532" y="392765"/>
                  <a:pt x="1754532" y="877266"/>
                </a:cubicBezTo>
                <a:cubicBezTo>
                  <a:pt x="1754532" y="1361767"/>
                  <a:pt x="1361767" y="1754532"/>
                  <a:pt x="877266" y="1754532"/>
                </a:cubicBezTo>
                <a:cubicBezTo>
                  <a:pt x="392765" y="1754532"/>
                  <a:pt x="0" y="1361767"/>
                  <a:pt x="0" y="877266"/>
                </a:cubicBezTo>
                <a:cubicBezTo>
                  <a:pt x="0" y="392765"/>
                  <a:pt x="392765" y="0"/>
                  <a:pt x="877266" y="0"/>
                </a:cubicBezTo>
                <a:close/>
              </a:path>
            </a:pathLst>
          </a:custGeom>
          <a:solidFill>
            <a:schemeClr val="bg1">
              <a:lumMod val="85000"/>
            </a:schemeClr>
          </a:solidFill>
        </p:spPr>
        <p:txBody>
          <a:bodyPr wrap="square">
            <a:noAutofit/>
          </a:bodyPr>
          <a:lstStyle>
            <a:lvl1pPr marL="0" indent="0">
              <a:buNone/>
              <a:defRPr sz="1100">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4006147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601197-9784-475A-B5DD-14C5DD1AA0B5}"/>
              </a:ext>
            </a:extLst>
          </p:cNvPr>
          <p:cNvSpPr/>
          <p:nvPr userDrawn="1"/>
        </p:nvSpPr>
        <p:spPr>
          <a:xfrm>
            <a:off x="0" y="0"/>
            <a:ext cx="9738519" cy="10972800"/>
          </a:xfrm>
          <a:prstGeom prst="rect">
            <a:avLst/>
          </a:prstGeom>
          <a:gradFill>
            <a:gsLst>
              <a:gs pos="2000">
                <a:schemeClr val="accent1"/>
              </a:gs>
              <a:gs pos="100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6" name="Rectangle 5">
            <a:extLst>
              <a:ext uri="{FF2B5EF4-FFF2-40B4-BE49-F238E27FC236}">
                <a16:creationId xmlns:a16="http://schemas.microsoft.com/office/drawing/2014/main" id="{52EED258-655C-407D-9A3E-515419D8A145}"/>
              </a:ext>
            </a:extLst>
          </p:cNvPr>
          <p:cNvSpPr/>
          <p:nvPr userDrawn="1"/>
        </p:nvSpPr>
        <p:spPr>
          <a:xfrm>
            <a:off x="9738519" y="0"/>
            <a:ext cx="9738519" cy="10972800"/>
          </a:xfrm>
          <a:prstGeom prst="rect">
            <a:avLst/>
          </a:prstGeom>
          <a:solidFill>
            <a:srgbClr val="007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Tree>
    <p:extLst>
      <p:ext uri="{BB962C8B-B14F-4D97-AF65-F5344CB8AC3E}">
        <p14:creationId xmlns:p14="http://schemas.microsoft.com/office/powerpoint/2010/main" val="2086380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601197-9784-475A-B5DD-14C5DD1AA0B5}"/>
              </a:ext>
            </a:extLst>
          </p:cNvPr>
          <p:cNvSpPr/>
          <p:nvPr userDrawn="1"/>
        </p:nvSpPr>
        <p:spPr>
          <a:xfrm>
            <a:off x="0" y="0"/>
            <a:ext cx="9738519" cy="10972800"/>
          </a:xfrm>
          <a:prstGeom prst="rect">
            <a:avLst/>
          </a:prstGeom>
          <a:gradFill>
            <a:gsLst>
              <a:gs pos="2000">
                <a:schemeClr val="accent1"/>
              </a:gs>
              <a:gs pos="100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3" name="TextBox 12">
            <a:extLst>
              <a:ext uri="{FF2B5EF4-FFF2-40B4-BE49-F238E27FC236}">
                <a16:creationId xmlns:a16="http://schemas.microsoft.com/office/drawing/2014/main" id="{D5A7E379-74A9-4005-9ADE-238B52E3D489}"/>
              </a:ext>
            </a:extLst>
          </p:cNvPr>
          <p:cNvSpPr txBox="1"/>
          <p:nvPr userDrawn="1"/>
        </p:nvSpPr>
        <p:spPr>
          <a:xfrm rot="10800000" flipV="1">
            <a:off x="17971062" y="9953375"/>
            <a:ext cx="1515812" cy="523220"/>
          </a:xfrm>
          <a:prstGeom prst="rect">
            <a:avLst/>
          </a:prstGeom>
          <a:noFill/>
        </p:spPr>
        <p:txBody>
          <a:bodyPr wrap="square" rtlCol="0">
            <a:spAutoFit/>
          </a:bodyPr>
          <a:lstStyle/>
          <a:p>
            <a:pPr algn="ctr"/>
            <a:fld id="{260E2A6B-A809-4840-BF14-8648BC0BDF87}" type="slidenum">
              <a:rPr lang="id-ID" sz="2800" b="0" i="0" smtClean="0">
                <a:solidFill>
                  <a:schemeClr val="bg1"/>
                </a:solidFill>
                <a:latin typeface="Segoe WP" panose="020B0502040204020203" pitchFamily="34" charset="0"/>
                <a:ea typeface="Roboto Condensed" panose="02000000000000000000" pitchFamily="2" charset="0"/>
                <a:cs typeface="Segoe UI" panose="020B0502040204020203" pitchFamily="34" charset="0"/>
              </a:rPr>
              <a:pPr algn="ctr"/>
              <a:t>‹Nº›</a:t>
            </a:fld>
            <a:endParaRPr lang="id-ID" sz="8800" b="0" i="0">
              <a:solidFill>
                <a:schemeClr val="bg1"/>
              </a:solidFill>
              <a:latin typeface="Segoe WP" panose="020B050204020402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151212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34D990-2B03-4DB7-AB0F-7E45C5A1EF2F}"/>
              </a:ext>
            </a:extLst>
          </p:cNvPr>
          <p:cNvSpPr>
            <a:spLocks noGrp="1"/>
          </p:cNvSpPr>
          <p:nvPr>
            <p:ph type="pic" sz="quarter" idx="14"/>
          </p:nvPr>
        </p:nvSpPr>
        <p:spPr>
          <a:xfrm>
            <a:off x="-2" y="2675067"/>
            <a:ext cx="7962902" cy="7221234"/>
          </a:xfrm>
          <a:custGeom>
            <a:avLst/>
            <a:gdLst>
              <a:gd name="connsiteX0" fmla="*/ 586332 w 7962902"/>
              <a:gd name="connsiteY0" fmla="*/ 994 h 7221234"/>
              <a:gd name="connsiteX1" fmla="*/ 7531804 w 7962902"/>
              <a:gd name="connsiteY1" fmla="*/ 4274636 h 7221234"/>
              <a:gd name="connsiteX2" fmla="*/ 6435880 w 7962902"/>
              <a:gd name="connsiteY2" fmla="*/ 7206829 h 7221234"/>
              <a:gd name="connsiteX3" fmla="*/ 2879 w 7962902"/>
              <a:gd name="connsiteY3" fmla="*/ 5540244 h 7221234"/>
              <a:gd name="connsiteX4" fmla="*/ 13 w 7962902"/>
              <a:gd name="connsiteY4" fmla="*/ 58804 h 7221234"/>
              <a:gd name="connsiteX5" fmla="*/ 586332 w 7962902"/>
              <a:gd name="connsiteY5" fmla="*/ 994 h 722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2902" h="7221234">
                <a:moveTo>
                  <a:pt x="586332" y="994"/>
                </a:moveTo>
                <a:cubicBezTo>
                  <a:pt x="3530792" y="-64338"/>
                  <a:pt x="6616855" y="3109459"/>
                  <a:pt x="7531804" y="4274636"/>
                </a:cubicBezTo>
                <a:cubicBezTo>
                  <a:pt x="8507749" y="5517491"/>
                  <a:pt x="7690701" y="6995894"/>
                  <a:pt x="6435880" y="7206829"/>
                </a:cubicBezTo>
                <a:cubicBezTo>
                  <a:pt x="5181059" y="7417763"/>
                  <a:pt x="1849117" y="5237581"/>
                  <a:pt x="2879" y="5540244"/>
                </a:cubicBezTo>
                <a:cubicBezTo>
                  <a:pt x="13384" y="5525361"/>
                  <a:pt x="-464" y="71683"/>
                  <a:pt x="13" y="58804"/>
                </a:cubicBezTo>
                <a:cubicBezTo>
                  <a:pt x="194367" y="24101"/>
                  <a:pt x="390035" y="5350"/>
                  <a:pt x="586332" y="994"/>
                </a:cubicBezTo>
                <a:close/>
              </a:path>
            </a:pathLst>
          </a:custGeom>
          <a:no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244475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_Blank">
    <p:bg>
      <p:bgPr>
        <a:solidFill>
          <a:schemeClr val="bg1">
            <a:lumMod val="9500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34D990-2B03-4DB7-AB0F-7E45C5A1EF2F}"/>
              </a:ext>
            </a:extLst>
          </p:cNvPr>
          <p:cNvSpPr>
            <a:spLocks noGrp="1"/>
          </p:cNvSpPr>
          <p:nvPr>
            <p:ph type="pic" sz="quarter" idx="14"/>
          </p:nvPr>
        </p:nvSpPr>
        <p:spPr>
          <a:xfrm>
            <a:off x="-2" y="2675067"/>
            <a:ext cx="7962902" cy="7221234"/>
          </a:xfrm>
          <a:custGeom>
            <a:avLst/>
            <a:gdLst>
              <a:gd name="connsiteX0" fmla="*/ 586332 w 7962902"/>
              <a:gd name="connsiteY0" fmla="*/ 994 h 7221234"/>
              <a:gd name="connsiteX1" fmla="*/ 7531804 w 7962902"/>
              <a:gd name="connsiteY1" fmla="*/ 4274636 h 7221234"/>
              <a:gd name="connsiteX2" fmla="*/ 6435880 w 7962902"/>
              <a:gd name="connsiteY2" fmla="*/ 7206829 h 7221234"/>
              <a:gd name="connsiteX3" fmla="*/ 2879 w 7962902"/>
              <a:gd name="connsiteY3" fmla="*/ 5540244 h 7221234"/>
              <a:gd name="connsiteX4" fmla="*/ 13 w 7962902"/>
              <a:gd name="connsiteY4" fmla="*/ 58804 h 7221234"/>
              <a:gd name="connsiteX5" fmla="*/ 586332 w 7962902"/>
              <a:gd name="connsiteY5" fmla="*/ 994 h 722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2902" h="7221234">
                <a:moveTo>
                  <a:pt x="586332" y="994"/>
                </a:moveTo>
                <a:cubicBezTo>
                  <a:pt x="3530792" y="-64338"/>
                  <a:pt x="6616855" y="3109459"/>
                  <a:pt x="7531804" y="4274636"/>
                </a:cubicBezTo>
                <a:cubicBezTo>
                  <a:pt x="8507749" y="5517491"/>
                  <a:pt x="7690701" y="6995894"/>
                  <a:pt x="6435880" y="7206829"/>
                </a:cubicBezTo>
                <a:cubicBezTo>
                  <a:pt x="5181059" y="7417763"/>
                  <a:pt x="1849117" y="5237581"/>
                  <a:pt x="2879" y="5540244"/>
                </a:cubicBezTo>
                <a:cubicBezTo>
                  <a:pt x="13384" y="5525361"/>
                  <a:pt x="-464" y="71683"/>
                  <a:pt x="13" y="58804"/>
                </a:cubicBezTo>
                <a:cubicBezTo>
                  <a:pt x="194367" y="24101"/>
                  <a:pt x="390035" y="5350"/>
                  <a:pt x="586332" y="994"/>
                </a:cubicBezTo>
                <a:close/>
              </a:path>
            </a:pathLst>
          </a:custGeom>
          <a:noFill/>
        </p:spPr>
        <p:txBody>
          <a:bodyPr wrap="square">
            <a:noAutofit/>
          </a:bodyPr>
          <a:lstStyle>
            <a:lvl1pPr marL="0" indent="0" algn="ctr">
              <a:buNone/>
              <a:defRPr sz="32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055542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D7F77E-5501-4144-BDC3-D4E4FAF8DC84}"/>
              </a:ext>
            </a:extLst>
          </p:cNvPr>
          <p:cNvSpPr>
            <a:spLocks noGrp="1"/>
          </p:cNvSpPr>
          <p:nvPr>
            <p:ph type="pic" sz="quarter" idx="14"/>
          </p:nvPr>
        </p:nvSpPr>
        <p:spPr>
          <a:xfrm>
            <a:off x="0" y="0"/>
            <a:ext cx="13589001" cy="10972802"/>
          </a:xfrm>
          <a:custGeom>
            <a:avLst/>
            <a:gdLst>
              <a:gd name="connsiteX0" fmla="*/ 0 w 13589001"/>
              <a:gd name="connsiteY0" fmla="*/ 0 h 10972802"/>
              <a:gd name="connsiteX1" fmla="*/ 13589001 w 13589001"/>
              <a:gd name="connsiteY1" fmla="*/ 0 h 10972802"/>
              <a:gd name="connsiteX2" fmla="*/ 0 w 13589001"/>
              <a:gd name="connsiteY2" fmla="*/ 10972802 h 10972802"/>
            </a:gdLst>
            <a:ahLst/>
            <a:cxnLst>
              <a:cxn ang="0">
                <a:pos x="connsiteX0" y="connsiteY0"/>
              </a:cxn>
              <a:cxn ang="0">
                <a:pos x="connsiteX1" y="connsiteY1"/>
              </a:cxn>
              <a:cxn ang="0">
                <a:pos x="connsiteX2" y="connsiteY2"/>
              </a:cxn>
            </a:cxnLst>
            <a:rect l="l" t="t" r="r" b="b"/>
            <a:pathLst>
              <a:path w="13589001" h="10972802">
                <a:moveTo>
                  <a:pt x="0" y="0"/>
                </a:moveTo>
                <a:lnTo>
                  <a:pt x="13589001" y="0"/>
                </a:lnTo>
                <a:cubicBezTo>
                  <a:pt x="4614276" y="2020632"/>
                  <a:pt x="7895078" y="9591612"/>
                  <a:pt x="0" y="10972802"/>
                </a:cubicBezTo>
                <a:close/>
              </a:path>
            </a:pathLst>
          </a:custGeom>
          <a:solidFill>
            <a:schemeClr val="bg1">
              <a:lumMod val="95000"/>
            </a:schemeClr>
          </a:solidFill>
        </p:spPr>
        <p:txBody>
          <a:bodyPr wrap="square">
            <a:noAutofit/>
          </a:bodyPr>
          <a:lstStyle>
            <a:lvl1pPr marL="0" indent="0" algn="ctr">
              <a:buNone/>
              <a:defRPr sz="3200">
                <a:solidFill>
                  <a:schemeClr val="bg1">
                    <a:lumMod val="85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704613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8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1_Blank">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35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3_Single Column">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2AB0DA-1C0C-1A45-83CF-E225502158E7}"/>
              </a:ext>
            </a:extLst>
          </p:cNvPr>
          <p:cNvSpPr/>
          <p:nvPr userDrawn="1"/>
        </p:nvSpPr>
        <p:spPr>
          <a:xfrm>
            <a:off x="18548482" y="0"/>
            <a:ext cx="928557" cy="1097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p>
        </p:txBody>
      </p:sp>
      <p:sp>
        <p:nvSpPr>
          <p:cNvPr id="11" name="Slide Number Placeholder 5">
            <a:extLst>
              <a:ext uri="{FF2B5EF4-FFF2-40B4-BE49-F238E27FC236}">
                <a16:creationId xmlns:a16="http://schemas.microsoft.com/office/drawing/2014/main" id="{D67C7176-2217-3444-9B47-4805C74ED9DE}"/>
              </a:ext>
            </a:extLst>
          </p:cNvPr>
          <p:cNvSpPr>
            <a:spLocks noGrp="1"/>
          </p:cNvSpPr>
          <p:nvPr>
            <p:ph type="sldNum" sz="quarter" idx="12"/>
          </p:nvPr>
        </p:nvSpPr>
        <p:spPr>
          <a:xfrm>
            <a:off x="14890534" y="10173058"/>
            <a:ext cx="4382334" cy="584200"/>
          </a:xfrm>
        </p:spPr>
        <p:txBody>
          <a:bodyPr/>
          <a:lstStyle>
            <a:lvl1pPr>
              <a:defRPr sz="1278">
                <a:solidFill>
                  <a:schemeClr val="tx1"/>
                </a:solidFill>
                <a:latin typeface="Arial" panose="020B0604020202020204" pitchFamily="34" charset="0"/>
                <a:cs typeface="Arial" panose="020B0604020202020204" pitchFamily="34" charset="0"/>
              </a:defRPr>
            </a:lvl1pPr>
          </a:lstStyle>
          <a:p>
            <a:fld id="{7FD95A4A-5AE4-0A42-AF9B-78547891DB04}" type="slidenum">
              <a:rPr lang="en-US" smtClean="0"/>
              <a:pPr/>
              <a:t>‹Nº›</a:t>
            </a:fld>
            <a:endParaRPr lang="en-US"/>
          </a:p>
        </p:txBody>
      </p:sp>
      <p:sp>
        <p:nvSpPr>
          <p:cNvPr id="4" name="Content Placeholder 3">
            <a:extLst>
              <a:ext uri="{FF2B5EF4-FFF2-40B4-BE49-F238E27FC236}">
                <a16:creationId xmlns:a16="http://schemas.microsoft.com/office/drawing/2014/main" id="{A0B59E6F-09AD-9B42-9B20-494D50823BFA}"/>
              </a:ext>
            </a:extLst>
          </p:cNvPr>
          <p:cNvSpPr>
            <a:spLocks noGrp="1"/>
          </p:cNvSpPr>
          <p:nvPr>
            <p:ph sz="quarter" idx="13"/>
          </p:nvPr>
        </p:nvSpPr>
        <p:spPr>
          <a:xfrm>
            <a:off x="1606855" y="1550822"/>
            <a:ext cx="16283908" cy="1463040"/>
          </a:xfrm>
          <a:prstGeom prst="rect">
            <a:avLst/>
          </a:prstGeom>
        </p:spPr>
        <p:txBody>
          <a:bodyPr/>
          <a:lstStyle>
            <a:lvl1pPr marL="0" indent="0">
              <a:lnSpc>
                <a:spcPct val="100000"/>
              </a:lnSpc>
              <a:spcBef>
                <a:spcPts val="0"/>
              </a:spcBef>
              <a:buNone/>
              <a:defRPr sz="7029" b="1" i="0" spc="-240" baseline="0">
                <a:latin typeface="Arial" panose="020B0604020202020204" pitchFamily="34" charset="0"/>
                <a:cs typeface="Arial" panose="020B0604020202020204" pitchFamily="34" charset="0"/>
              </a:defRPr>
            </a:lvl1pPr>
            <a:lvl2pPr marL="730377" indent="0">
              <a:buNone/>
              <a:defRPr/>
            </a:lvl2pPr>
            <a:lvl3pPr marL="1460754" indent="0">
              <a:buNone/>
              <a:defRPr/>
            </a:lvl3pPr>
            <a:lvl4pPr marL="2191131" indent="0">
              <a:buNone/>
              <a:defRPr/>
            </a:lvl4pPr>
            <a:lvl5pPr marL="2921508" indent="0">
              <a:buNone/>
              <a:defRPr/>
            </a:lvl5pPr>
          </a:lstStyle>
          <a:p>
            <a:pPr lvl="0"/>
            <a:r>
              <a:rPr lang="en-US"/>
              <a:t>Click to edit Master text styles</a:t>
            </a:r>
          </a:p>
        </p:txBody>
      </p:sp>
      <p:sp>
        <p:nvSpPr>
          <p:cNvPr id="13" name="Content Placeholder 3">
            <a:extLst>
              <a:ext uri="{FF2B5EF4-FFF2-40B4-BE49-F238E27FC236}">
                <a16:creationId xmlns:a16="http://schemas.microsoft.com/office/drawing/2014/main" id="{CC4EBFAF-8B16-2E45-9F94-ECB6D69A1D11}"/>
              </a:ext>
            </a:extLst>
          </p:cNvPr>
          <p:cNvSpPr>
            <a:spLocks noGrp="1"/>
          </p:cNvSpPr>
          <p:nvPr>
            <p:ph sz="quarter" idx="14" hasCustomPrompt="1"/>
          </p:nvPr>
        </p:nvSpPr>
        <p:spPr>
          <a:xfrm>
            <a:off x="1606855" y="4355010"/>
            <a:ext cx="16283908" cy="1463040"/>
          </a:xfrm>
          <a:prstGeom prst="rect">
            <a:avLst/>
          </a:prstGeom>
        </p:spPr>
        <p:txBody>
          <a:bodyPr/>
          <a:lstStyle>
            <a:lvl1pPr marL="0" marR="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sz="2237" b="0" i="0" spc="160" baseline="0">
                <a:latin typeface="+mn-lt"/>
                <a:cs typeface="Arial" panose="020B0604020202020204" pitchFamily="34" charset="0"/>
              </a:defRPr>
            </a:lvl1pPr>
            <a:lvl2pPr marL="730377" indent="0">
              <a:buNone/>
              <a:defRPr/>
            </a:lvl2pPr>
            <a:lvl3pPr marL="1460754" indent="0">
              <a:buNone/>
              <a:defRPr/>
            </a:lvl3pPr>
            <a:lvl4pPr marL="2191131" indent="0">
              <a:buNone/>
              <a:defRPr/>
            </a:lvl4pPr>
            <a:lvl5pPr marL="2921508" indent="0">
              <a:buNone/>
              <a:defRPr/>
            </a:lvl5pPr>
          </a:lstStyle>
          <a:p>
            <a:pPr lvl="0"/>
            <a:r>
              <a:rPr lang="en-US"/>
              <a:t>1-column page layout</a:t>
            </a:r>
          </a:p>
          <a:p>
            <a:pPr marL="0" marR="0" lvl="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t>1-column page layout</a:t>
            </a:r>
          </a:p>
          <a:p>
            <a:pPr marL="0" marR="0" lvl="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t>1-column page layout</a:t>
            </a:r>
          </a:p>
          <a:p>
            <a:pPr marL="0" marR="0" lvl="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t>1-column page layout</a:t>
            </a:r>
          </a:p>
          <a:p>
            <a:pPr marL="0" marR="0" lvl="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t>1-column page layout</a:t>
            </a:r>
          </a:p>
          <a:p>
            <a:pPr marL="0" marR="0" lvl="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t>1-column page layout</a:t>
            </a:r>
          </a:p>
          <a:p>
            <a:pPr lvl="0"/>
            <a:endParaRPr lang="en-US"/>
          </a:p>
        </p:txBody>
      </p:sp>
      <p:sp>
        <p:nvSpPr>
          <p:cNvPr id="14" name="Content Placeholder 3">
            <a:extLst>
              <a:ext uri="{FF2B5EF4-FFF2-40B4-BE49-F238E27FC236}">
                <a16:creationId xmlns:a16="http://schemas.microsoft.com/office/drawing/2014/main" id="{CDDE9647-A605-C14F-B45E-17E54BEBB993}"/>
              </a:ext>
            </a:extLst>
          </p:cNvPr>
          <p:cNvSpPr>
            <a:spLocks noGrp="1"/>
          </p:cNvSpPr>
          <p:nvPr>
            <p:ph sz="quarter" idx="15"/>
          </p:nvPr>
        </p:nvSpPr>
        <p:spPr>
          <a:xfrm>
            <a:off x="1606855" y="9129370"/>
            <a:ext cx="16283908" cy="624230"/>
          </a:xfrm>
          <a:prstGeom prst="rect">
            <a:avLst/>
          </a:prstGeom>
        </p:spPr>
        <p:txBody>
          <a:bodyPr/>
          <a:lstStyle>
            <a:lvl1pPr marL="0" indent="0">
              <a:lnSpc>
                <a:spcPct val="150000"/>
              </a:lnSpc>
              <a:spcBef>
                <a:spcPts val="0"/>
              </a:spcBef>
              <a:buNone/>
              <a:defRPr sz="959" b="0" i="0" spc="160" baseline="0">
                <a:latin typeface="+mn-lt"/>
                <a:cs typeface="Arial" panose="020B0604020202020204" pitchFamily="34" charset="0"/>
              </a:defRPr>
            </a:lvl1pPr>
            <a:lvl2pPr marL="730377" indent="0">
              <a:buNone/>
              <a:defRPr/>
            </a:lvl2pPr>
            <a:lvl3pPr marL="1460754" indent="0">
              <a:buNone/>
              <a:defRPr/>
            </a:lvl3pPr>
            <a:lvl4pPr marL="2191131" indent="0">
              <a:buNone/>
              <a:defRPr/>
            </a:lvl4pPr>
            <a:lvl5pPr marL="2921508" indent="0">
              <a:buNone/>
              <a:defRPr/>
            </a:lvl5pPr>
          </a:lstStyle>
          <a:p>
            <a:pPr lvl="0"/>
            <a:r>
              <a:rPr lang="en-US"/>
              <a:t>Click to edit Master text styles</a:t>
            </a:r>
          </a:p>
        </p:txBody>
      </p:sp>
      <p:sp>
        <p:nvSpPr>
          <p:cNvPr id="10" name="TextBox 9">
            <a:extLst>
              <a:ext uri="{FF2B5EF4-FFF2-40B4-BE49-F238E27FC236}">
                <a16:creationId xmlns:a16="http://schemas.microsoft.com/office/drawing/2014/main" id="{03928795-04F2-B645-93A6-340824C1BD54}"/>
              </a:ext>
            </a:extLst>
          </p:cNvPr>
          <p:cNvSpPr txBox="1"/>
          <p:nvPr userDrawn="1"/>
        </p:nvSpPr>
        <p:spPr>
          <a:xfrm>
            <a:off x="797702" y="10307681"/>
            <a:ext cx="3543534" cy="485646"/>
          </a:xfrm>
          <a:prstGeom prst="rect">
            <a:avLst/>
          </a:prstGeom>
          <a:noFill/>
        </p:spPr>
        <p:txBody>
          <a:bodyPr wrap="none" rtlCol="0">
            <a:spAutoFit/>
          </a:bodyPr>
          <a:lstStyle/>
          <a:p>
            <a:pPr marL="0" marR="0" lvl="0" indent="0" algn="l" defTabSz="1460754" rtl="0" eaLnBrk="1" fontAlgn="auto" latinLnBrk="0" hangingPunct="1">
              <a:lnSpc>
                <a:spcPct val="100000"/>
              </a:lnSpc>
              <a:spcBef>
                <a:spcPts val="0"/>
              </a:spcBef>
              <a:spcAft>
                <a:spcPts val="0"/>
              </a:spcAft>
              <a:buClrTx/>
              <a:buSzTx/>
              <a:buFontTx/>
              <a:buNone/>
              <a:tabLst/>
              <a:defRPr/>
            </a:pPr>
            <a:r>
              <a:rPr lang="en-US" sz="1278" b="0" i="0" kern="1200">
                <a:solidFill>
                  <a:schemeClr val="accent5"/>
                </a:solidFill>
                <a:effectLst/>
                <a:latin typeface="Arial" panose="020B0604020202020204" pitchFamily="34" charset="0"/>
                <a:ea typeface="+mn-ea"/>
                <a:cs typeface="Arial" panose="020B0604020202020204" pitchFamily="34" charset="0"/>
              </a:rPr>
              <a:t>© 2020 Ingram Micro Inc. All Rights Reserved.</a:t>
            </a:r>
          </a:p>
          <a:p>
            <a:endParaRPr lang="en-US" sz="1278"/>
          </a:p>
        </p:txBody>
      </p:sp>
      <p:pic>
        <p:nvPicPr>
          <p:cNvPr id="3" name="Picture 2" descr="A black and red text&#10;&#10;Description automatically generated">
            <a:extLst>
              <a:ext uri="{FF2B5EF4-FFF2-40B4-BE49-F238E27FC236}">
                <a16:creationId xmlns:a16="http://schemas.microsoft.com/office/drawing/2014/main" id="{67056245-594F-4343-B428-2F258568F6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9667" y="10173058"/>
            <a:ext cx="1606856" cy="480515"/>
          </a:xfrm>
          <a:prstGeom prst="rect">
            <a:avLst/>
          </a:prstGeom>
        </p:spPr>
      </p:pic>
      <p:pic>
        <p:nvPicPr>
          <p:cNvPr id="12" name="Graphic 11">
            <a:extLst>
              <a:ext uri="{FF2B5EF4-FFF2-40B4-BE49-F238E27FC236}">
                <a16:creationId xmlns:a16="http://schemas.microsoft.com/office/drawing/2014/main" id="{784D6AD6-2F44-1F4E-B42C-DD776FB733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84442" y="10243807"/>
            <a:ext cx="1695526" cy="25971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B38C7FA-2A92-A843-80FF-4F8756E3C42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
            <a:ext cx="1088460" cy="1090146"/>
          </a:xfrm>
          <a:prstGeom prst="rect">
            <a:avLst/>
          </a:prstGeom>
        </p:spPr>
      </p:pic>
      <p:sp>
        <p:nvSpPr>
          <p:cNvPr id="16" name="Content Placeholder 3">
            <a:extLst>
              <a:ext uri="{FF2B5EF4-FFF2-40B4-BE49-F238E27FC236}">
                <a16:creationId xmlns:a16="http://schemas.microsoft.com/office/drawing/2014/main" id="{BFC950AA-2FB2-6141-BC19-8BFB8BC28B47}"/>
              </a:ext>
            </a:extLst>
          </p:cNvPr>
          <p:cNvSpPr>
            <a:spLocks noGrp="1"/>
          </p:cNvSpPr>
          <p:nvPr>
            <p:ph sz="quarter" idx="16" hasCustomPrompt="1"/>
          </p:nvPr>
        </p:nvSpPr>
        <p:spPr>
          <a:xfrm>
            <a:off x="1606855" y="3459865"/>
            <a:ext cx="16283908" cy="739061"/>
          </a:xfrm>
          <a:prstGeom prst="rect">
            <a:avLst/>
          </a:prstGeom>
        </p:spPr>
        <p:txBody>
          <a:bodyPr/>
          <a:lstStyle>
            <a:lvl1pPr marL="0" marR="0" indent="0" algn="l" defTabSz="1460754" rtl="0" eaLnBrk="1" fontAlgn="auto" latinLnBrk="0" hangingPunct="1">
              <a:lnSpc>
                <a:spcPct val="150000"/>
              </a:lnSpc>
              <a:spcBef>
                <a:spcPts val="0"/>
              </a:spcBef>
              <a:spcAft>
                <a:spcPts val="0"/>
              </a:spcAft>
              <a:buClrTx/>
              <a:buSzTx/>
              <a:buFont typeface="Arial" panose="020B0604020202020204" pitchFamily="34" charset="0"/>
              <a:buNone/>
              <a:tabLst/>
              <a:defRPr sz="3195" b="1" i="0" spc="160" baseline="0">
                <a:latin typeface="+mn-lt"/>
                <a:cs typeface="Arial" panose="020B0604020202020204" pitchFamily="34" charset="0"/>
              </a:defRPr>
            </a:lvl1pPr>
            <a:lvl2pPr marL="730377" indent="0">
              <a:buNone/>
              <a:defRPr/>
            </a:lvl2pPr>
            <a:lvl3pPr marL="1460754" indent="0">
              <a:buNone/>
              <a:defRPr/>
            </a:lvl3pPr>
            <a:lvl4pPr marL="2191131" indent="0">
              <a:buNone/>
              <a:defRPr/>
            </a:lvl4pPr>
            <a:lvl5pPr marL="2921508" indent="0">
              <a:buNone/>
              <a:defRPr/>
            </a:lvl5pPr>
          </a:lstStyle>
          <a:p>
            <a:pPr lvl="0"/>
            <a:r>
              <a:rPr lang="en-US"/>
              <a:t>This is a paragraph title</a:t>
            </a:r>
          </a:p>
        </p:txBody>
      </p:sp>
      <p:pic>
        <p:nvPicPr>
          <p:cNvPr id="17" name="Picture 16" descr="A picture containing drawing&#10;&#10;Description automatically generated">
            <a:extLst>
              <a:ext uri="{FF2B5EF4-FFF2-40B4-BE49-F238E27FC236}">
                <a16:creationId xmlns:a16="http://schemas.microsoft.com/office/drawing/2014/main" id="{5A152D47-8CA3-0345-931F-10D75A32149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495828" y="10243807"/>
            <a:ext cx="1189422" cy="295762"/>
          </a:xfrm>
          <a:prstGeom prst="rect">
            <a:avLst/>
          </a:prstGeom>
        </p:spPr>
      </p:pic>
    </p:spTree>
    <p:extLst>
      <p:ext uri="{BB962C8B-B14F-4D97-AF65-F5344CB8AC3E}">
        <p14:creationId xmlns:p14="http://schemas.microsoft.com/office/powerpoint/2010/main" val="3070716516"/>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Title 3"/>
          <p:cNvSpPr>
            <a:spLocks noGrp="1"/>
          </p:cNvSpPr>
          <p:nvPr>
            <p:ph type="title"/>
          </p:nvPr>
        </p:nvSpPr>
        <p:spPr>
          <a:xfrm>
            <a:off x="2738958" y="3086792"/>
            <a:ext cx="6999561" cy="2724912"/>
          </a:xfrm>
        </p:spPr>
        <p:txBody>
          <a:bodyPr/>
          <a:lstStyle>
            <a:lvl1pPr>
              <a:defRPr>
                <a:solidFill>
                  <a:schemeClr val="bg1"/>
                </a:solidFill>
                <a:latin typeface="Segoe Pro Black" panose="020B0A02040504020203" pitchFamily="34" charset="0"/>
              </a:defRPr>
            </a:lvl1pPr>
          </a:lstStyle>
          <a:p>
            <a:r>
              <a:rPr lang="en-US"/>
              <a:t>Click to edit Master title style</a:t>
            </a:r>
          </a:p>
        </p:txBody>
      </p:sp>
      <p:sp>
        <p:nvSpPr>
          <p:cNvPr id="16" name="Freeform 15"/>
          <p:cNvSpPr/>
          <p:nvPr userDrawn="1"/>
        </p:nvSpPr>
        <p:spPr>
          <a:xfrm>
            <a:off x="391914" y="-142735"/>
            <a:ext cx="6469160" cy="4113845"/>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p>
        </p:txBody>
      </p:sp>
      <p:sp>
        <p:nvSpPr>
          <p:cNvPr id="20" name="Freeform 19"/>
          <p:cNvSpPr/>
          <p:nvPr userDrawn="1"/>
        </p:nvSpPr>
        <p:spPr>
          <a:xfrm>
            <a:off x="-178141" y="463891"/>
            <a:ext cx="8430671" cy="10776538"/>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p>
        </p:txBody>
      </p:sp>
      <p:sp>
        <p:nvSpPr>
          <p:cNvPr id="15" name="Oval 14"/>
          <p:cNvSpPr/>
          <p:nvPr userDrawn="1"/>
        </p:nvSpPr>
        <p:spPr>
          <a:xfrm>
            <a:off x="306545" y="791814"/>
            <a:ext cx="170740" cy="171005"/>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p>
        </p:txBody>
      </p:sp>
    </p:spTree>
    <p:extLst>
      <p:ext uri="{BB962C8B-B14F-4D97-AF65-F5344CB8AC3E}">
        <p14:creationId xmlns:p14="http://schemas.microsoft.com/office/powerpoint/2010/main" val="2386660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5B1D-3668-470D-8277-CC8C9C32B263}"/>
              </a:ext>
            </a:extLst>
          </p:cNvPr>
          <p:cNvSpPr>
            <a:spLocks noGrp="1"/>
          </p:cNvSpPr>
          <p:nvPr>
            <p:ph type="title"/>
          </p:nvPr>
        </p:nvSpPr>
        <p:spPr/>
        <p:txBody>
          <a:bodyPr/>
          <a:lstStyle/>
          <a:p>
            <a:r>
              <a:rPr lang="en-US"/>
              <a:t>Click to edit Master title style</a:t>
            </a:r>
            <a:endParaRPr lang="es-PE"/>
          </a:p>
        </p:txBody>
      </p:sp>
      <p:sp>
        <p:nvSpPr>
          <p:cNvPr id="3" name="Content Placeholder 2">
            <a:extLst>
              <a:ext uri="{FF2B5EF4-FFF2-40B4-BE49-F238E27FC236}">
                <a16:creationId xmlns:a16="http://schemas.microsoft.com/office/drawing/2014/main" id="{6D2804BB-FDCB-4E4F-9575-847150E95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Date Placeholder 3">
            <a:extLst>
              <a:ext uri="{FF2B5EF4-FFF2-40B4-BE49-F238E27FC236}">
                <a16:creationId xmlns:a16="http://schemas.microsoft.com/office/drawing/2014/main" id="{343CD8A1-5FCB-4B58-92A8-C2CA3CC84B42}"/>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F21501D0-AEB4-4E4D-8610-4F18858B376F}"/>
              </a:ext>
            </a:extLst>
          </p:cNvPr>
          <p:cNvSpPr>
            <a:spLocks noGrp="1"/>
          </p:cNvSpPr>
          <p:nvPr>
            <p:ph type="ftr" sz="quarter" idx="11"/>
          </p:nvPr>
        </p:nvSpPr>
        <p:spPr/>
        <p:txBody>
          <a:bodyPr/>
          <a:lstStyle/>
          <a:p>
            <a:endParaRPr lang="es-PE"/>
          </a:p>
        </p:txBody>
      </p:sp>
      <p:sp>
        <p:nvSpPr>
          <p:cNvPr id="6" name="Slide Number Placeholder 5">
            <a:extLst>
              <a:ext uri="{FF2B5EF4-FFF2-40B4-BE49-F238E27FC236}">
                <a16:creationId xmlns:a16="http://schemas.microsoft.com/office/drawing/2014/main" id="{957554A3-A496-43DE-AD4A-31B735857C20}"/>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2196953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8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F34EF0-3944-4A74-B5FA-8AB437DDA0AC}"/>
              </a:ext>
            </a:extLst>
          </p:cNvPr>
          <p:cNvSpPr>
            <a:spLocks noGrp="1"/>
          </p:cNvSpPr>
          <p:nvPr>
            <p:ph type="pic" sz="quarter" idx="12"/>
          </p:nvPr>
        </p:nvSpPr>
        <p:spPr>
          <a:xfrm>
            <a:off x="3015112" y="2372561"/>
            <a:ext cx="1754532" cy="1754532"/>
          </a:xfrm>
          <a:custGeom>
            <a:avLst/>
            <a:gdLst>
              <a:gd name="connsiteX0" fmla="*/ 877266 w 1754532"/>
              <a:gd name="connsiteY0" fmla="*/ 0 h 1754532"/>
              <a:gd name="connsiteX1" fmla="*/ 1754532 w 1754532"/>
              <a:gd name="connsiteY1" fmla="*/ 877266 h 1754532"/>
              <a:gd name="connsiteX2" fmla="*/ 877266 w 1754532"/>
              <a:gd name="connsiteY2" fmla="*/ 1754532 h 1754532"/>
              <a:gd name="connsiteX3" fmla="*/ 0 w 1754532"/>
              <a:gd name="connsiteY3" fmla="*/ 877266 h 1754532"/>
              <a:gd name="connsiteX4" fmla="*/ 877266 w 1754532"/>
              <a:gd name="connsiteY4" fmla="*/ 0 h 175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32" h="1754532">
                <a:moveTo>
                  <a:pt x="877266" y="0"/>
                </a:moveTo>
                <a:cubicBezTo>
                  <a:pt x="1361767" y="0"/>
                  <a:pt x="1754532" y="392765"/>
                  <a:pt x="1754532" y="877266"/>
                </a:cubicBezTo>
                <a:cubicBezTo>
                  <a:pt x="1754532" y="1361767"/>
                  <a:pt x="1361767" y="1754532"/>
                  <a:pt x="877266" y="1754532"/>
                </a:cubicBezTo>
                <a:cubicBezTo>
                  <a:pt x="392765" y="1754532"/>
                  <a:pt x="0" y="1361767"/>
                  <a:pt x="0" y="877266"/>
                </a:cubicBezTo>
                <a:cubicBezTo>
                  <a:pt x="0" y="392765"/>
                  <a:pt x="392765" y="0"/>
                  <a:pt x="877266" y="0"/>
                </a:cubicBezTo>
                <a:close/>
              </a:path>
            </a:pathLst>
          </a:custGeom>
          <a:solidFill>
            <a:schemeClr val="bg1">
              <a:lumMod val="85000"/>
            </a:schemeClr>
          </a:solidFill>
        </p:spPr>
        <p:txBody>
          <a:bodyPr wrap="square">
            <a:noAutofit/>
          </a:bodyPr>
          <a:lstStyle>
            <a:lvl1pPr marL="0" indent="0">
              <a:buNone/>
              <a:defRPr sz="1100">
                <a:latin typeface="Segoe UI" panose="020B0502040204020203" pitchFamily="34" charset="0"/>
              </a:defRPr>
            </a:lvl1pPr>
          </a:lstStyle>
          <a:p>
            <a:endParaRPr lang="en-US"/>
          </a:p>
          <a:p>
            <a:r>
              <a:rPr lang="en-US"/>
              <a:t>Picture</a:t>
            </a:r>
          </a:p>
        </p:txBody>
      </p:sp>
    </p:spTree>
    <p:extLst>
      <p:ext uri="{BB962C8B-B14F-4D97-AF65-F5344CB8AC3E}">
        <p14:creationId xmlns:p14="http://schemas.microsoft.com/office/powerpoint/2010/main" val="239789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6B8F-5BCC-493F-8113-9D561650A46D}"/>
              </a:ext>
            </a:extLst>
          </p:cNvPr>
          <p:cNvSpPr>
            <a:spLocks noGrp="1"/>
          </p:cNvSpPr>
          <p:nvPr>
            <p:ph type="ctrTitle"/>
          </p:nvPr>
        </p:nvSpPr>
        <p:spPr>
          <a:xfrm>
            <a:off x="2434630" y="1795781"/>
            <a:ext cx="14607779" cy="3820160"/>
          </a:xfrm>
        </p:spPr>
        <p:txBody>
          <a:bodyPr anchor="b"/>
          <a:lstStyle>
            <a:lvl1pPr algn="ctr">
              <a:defRPr sz="9585"/>
            </a:lvl1pPr>
          </a:lstStyle>
          <a:p>
            <a:r>
              <a:rPr lang="en-US"/>
              <a:t>Click to edit Master title style</a:t>
            </a:r>
            <a:endParaRPr lang="es-PE"/>
          </a:p>
        </p:txBody>
      </p:sp>
      <p:sp>
        <p:nvSpPr>
          <p:cNvPr id="3" name="Subtitle 2">
            <a:extLst>
              <a:ext uri="{FF2B5EF4-FFF2-40B4-BE49-F238E27FC236}">
                <a16:creationId xmlns:a16="http://schemas.microsoft.com/office/drawing/2014/main" id="{0265B4A6-8508-426F-A99B-EBA8B6883079}"/>
              </a:ext>
            </a:extLst>
          </p:cNvPr>
          <p:cNvSpPr>
            <a:spLocks noGrp="1"/>
          </p:cNvSpPr>
          <p:nvPr>
            <p:ph type="subTitle" idx="1"/>
          </p:nvPr>
        </p:nvSpPr>
        <p:spPr>
          <a:xfrm>
            <a:off x="2434630" y="5763261"/>
            <a:ext cx="14607779" cy="2649219"/>
          </a:xfrm>
        </p:spPr>
        <p:txBody>
          <a:bodyPr/>
          <a:lstStyle>
            <a:lvl1pPr marL="0" indent="0" algn="ctr">
              <a:buNone/>
              <a:defRPr sz="3834"/>
            </a:lvl1pPr>
            <a:lvl2pPr marL="730377" indent="0" algn="ctr">
              <a:buNone/>
              <a:defRPr sz="3195"/>
            </a:lvl2pPr>
            <a:lvl3pPr marL="1460754" indent="0" algn="ctr">
              <a:buNone/>
              <a:defRPr sz="2876"/>
            </a:lvl3pPr>
            <a:lvl4pPr marL="2191131" indent="0" algn="ctr">
              <a:buNone/>
              <a:defRPr sz="2556"/>
            </a:lvl4pPr>
            <a:lvl5pPr marL="2921508" indent="0" algn="ctr">
              <a:buNone/>
              <a:defRPr sz="2556"/>
            </a:lvl5pPr>
            <a:lvl6pPr marL="3651885" indent="0" algn="ctr">
              <a:buNone/>
              <a:defRPr sz="2556"/>
            </a:lvl6pPr>
            <a:lvl7pPr marL="4382262" indent="0" algn="ctr">
              <a:buNone/>
              <a:defRPr sz="2556"/>
            </a:lvl7pPr>
            <a:lvl8pPr marL="5112639" indent="0" algn="ctr">
              <a:buNone/>
              <a:defRPr sz="2556"/>
            </a:lvl8pPr>
            <a:lvl9pPr marL="5843016" indent="0" algn="ctr">
              <a:buNone/>
              <a:defRPr sz="2556"/>
            </a:lvl9pPr>
          </a:lstStyle>
          <a:p>
            <a:r>
              <a:rPr lang="en-US"/>
              <a:t>Click to edit Master subtitle style</a:t>
            </a:r>
            <a:endParaRPr lang="es-PE"/>
          </a:p>
        </p:txBody>
      </p:sp>
      <p:sp>
        <p:nvSpPr>
          <p:cNvPr id="4" name="Date Placeholder 3">
            <a:extLst>
              <a:ext uri="{FF2B5EF4-FFF2-40B4-BE49-F238E27FC236}">
                <a16:creationId xmlns:a16="http://schemas.microsoft.com/office/drawing/2014/main" id="{0057A2CF-8291-489D-AFD6-2F2594A9F457}"/>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C183F3F2-B65E-45E3-BF90-2852D5750F33}"/>
              </a:ext>
            </a:extLst>
          </p:cNvPr>
          <p:cNvSpPr>
            <a:spLocks noGrp="1"/>
          </p:cNvSpPr>
          <p:nvPr>
            <p:ph type="ftr" sz="quarter" idx="11"/>
          </p:nvPr>
        </p:nvSpPr>
        <p:spPr/>
        <p:txBody>
          <a:bodyPr/>
          <a:lstStyle/>
          <a:p>
            <a:endParaRPr lang="es-PE"/>
          </a:p>
        </p:txBody>
      </p:sp>
      <p:sp>
        <p:nvSpPr>
          <p:cNvPr id="6" name="Slide Number Placeholder 5">
            <a:extLst>
              <a:ext uri="{FF2B5EF4-FFF2-40B4-BE49-F238E27FC236}">
                <a16:creationId xmlns:a16="http://schemas.microsoft.com/office/drawing/2014/main" id="{10094BE4-2D84-470A-9C37-F9AE79798707}"/>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1475508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5B1D-3668-470D-8277-CC8C9C32B263}"/>
              </a:ext>
            </a:extLst>
          </p:cNvPr>
          <p:cNvSpPr>
            <a:spLocks noGrp="1"/>
          </p:cNvSpPr>
          <p:nvPr>
            <p:ph type="title"/>
          </p:nvPr>
        </p:nvSpPr>
        <p:spPr/>
        <p:txBody>
          <a:bodyPr/>
          <a:lstStyle/>
          <a:p>
            <a:r>
              <a:rPr lang="en-US"/>
              <a:t>Click to edit Master title style</a:t>
            </a:r>
            <a:endParaRPr lang="es-PE"/>
          </a:p>
        </p:txBody>
      </p:sp>
      <p:sp>
        <p:nvSpPr>
          <p:cNvPr id="3" name="Content Placeholder 2">
            <a:extLst>
              <a:ext uri="{FF2B5EF4-FFF2-40B4-BE49-F238E27FC236}">
                <a16:creationId xmlns:a16="http://schemas.microsoft.com/office/drawing/2014/main" id="{6D2804BB-FDCB-4E4F-9575-847150E95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Date Placeholder 3">
            <a:extLst>
              <a:ext uri="{FF2B5EF4-FFF2-40B4-BE49-F238E27FC236}">
                <a16:creationId xmlns:a16="http://schemas.microsoft.com/office/drawing/2014/main" id="{343CD8A1-5FCB-4B58-92A8-C2CA3CC84B42}"/>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F21501D0-AEB4-4E4D-8610-4F18858B376F}"/>
              </a:ext>
            </a:extLst>
          </p:cNvPr>
          <p:cNvSpPr>
            <a:spLocks noGrp="1"/>
          </p:cNvSpPr>
          <p:nvPr>
            <p:ph type="ftr" sz="quarter" idx="11"/>
          </p:nvPr>
        </p:nvSpPr>
        <p:spPr/>
        <p:txBody>
          <a:bodyPr/>
          <a:lstStyle/>
          <a:p>
            <a:endParaRPr lang="es-PE"/>
          </a:p>
        </p:txBody>
      </p:sp>
      <p:sp>
        <p:nvSpPr>
          <p:cNvPr id="6" name="Slide Number Placeholder 5">
            <a:extLst>
              <a:ext uri="{FF2B5EF4-FFF2-40B4-BE49-F238E27FC236}">
                <a16:creationId xmlns:a16="http://schemas.microsoft.com/office/drawing/2014/main" id="{957554A3-A496-43DE-AD4A-31B735857C20}"/>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23512379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AE8-5AF1-4ED4-9D18-E7C06AC9C108}"/>
              </a:ext>
            </a:extLst>
          </p:cNvPr>
          <p:cNvSpPr>
            <a:spLocks noGrp="1"/>
          </p:cNvSpPr>
          <p:nvPr>
            <p:ph type="title"/>
          </p:nvPr>
        </p:nvSpPr>
        <p:spPr>
          <a:xfrm>
            <a:off x="1328902" y="2735582"/>
            <a:ext cx="16798945" cy="4564379"/>
          </a:xfrm>
        </p:spPr>
        <p:txBody>
          <a:bodyPr anchor="b"/>
          <a:lstStyle>
            <a:lvl1pPr>
              <a:defRPr sz="9585"/>
            </a:lvl1pPr>
          </a:lstStyle>
          <a:p>
            <a:r>
              <a:rPr lang="en-US"/>
              <a:t>Click to edit Master title style</a:t>
            </a:r>
            <a:endParaRPr lang="es-PE"/>
          </a:p>
        </p:txBody>
      </p:sp>
      <p:sp>
        <p:nvSpPr>
          <p:cNvPr id="3" name="Text Placeholder 2">
            <a:extLst>
              <a:ext uri="{FF2B5EF4-FFF2-40B4-BE49-F238E27FC236}">
                <a16:creationId xmlns:a16="http://schemas.microsoft.com/office/drawing/2014/main" id="{FB77AABD-48B7-4A4F-A7E5-55F06EC4A2C9}"/>
              </a:ext>
            </a:extLst>
          </p:cNvPr>
          <p:cNvSpPr>
            <a:spLocks noGrp="1"/>
          </p:cNvSpPr>
          <p:nvPr>
            <p:ph type="body" idx="1"/>
          </p:nvPr>
        </p:nvSpPr>
        <p:spPr>
          <a:xfrm>
            <a:off x="1328902" y="7343142"/>
            <a:ext cx="16798945" cy="2400299"/>
          </a:xfrm>
        </p:spPr>
        <p:txBody>
          <a:bodyPr/>
          <a:lstStyle>
            <a:lvl1pPr marL="0" indent="0">
              <a:buNone/>
              <a:defRPr sz="3834">
                <a:solidFill>
                  <a:schemeClr val="tx1">
                    <a:tint val="75000"/>
                  </a:schemeClr>
                </a:solidFill>
              </a:defRPr>
            </a:lvl1pPr>
            <a:lvl2pPr marL="730377" indent="0">
              <a:buNone/>
              <a:defRPr sz="3195">
                <a:solidFill>
                  <a:schemeClr val="tx1">
                    <a:tint val="75000"/>
                  </a:schemeClr>
                </a:solidFill>
              </a:defRPr>
            </a:lvl2pPr>
            <a:lvl3pPr marL="1460754" indent="0">
              <a:buNone/>
              <a:defRPr sz="2876">
                <a:solidFill>
                  <a:schemeClr val="tx1">
                    <a:tint val="75000"/>
                  </a:schemeClr>
                </a:solidFill>
              </a:defRPr>
            </a:lvl3pPr>
            <a:lvl4pPr marL="2191131" indent="0">
              <a:buNone/>
              <a:defRPr sz="2556">
                <a:solidFill>
                  <a:schemeClr val="tx1">
                    <a:tint val="75000"/>
                  </a:schemeClr>
                </a:solidFill>
              </a:defRPr>
            </a:lvl4pPr>
            <a:lvl5pPr marL="2921508" indent="0">
              <a:buNone/>
              <a:defRPr sz="2556">
                <a:solidFill>
                  <a:schemeClr val="tx1">
                    <a:tint val="75000"/>
                  </a:schemeClr>
                </a:solidFill>
              </a:defRPr>
            </a:lvl5pPr>
            <a:lvl6pPr marL="3651885" indent="0">
              <a:buNone/>
              <a:defRPr sz="2556">
                <a:solidFill>
                  <a:schemeClr val="tx1">
                    <a:tint val="75000"/>
                  </a:schemeClr>
                </a:solidFill>
              </a:defRPr>
            </a:lvl6pPr>
            <a:lvl7pPr marL="4382262" indent="0">
              <a:buNone/>
              <a:defRPr sz="2556">
                <a:solidFill>
                  <a:schemeClr val="tx1">
                    <a:tint val="75000"/>
                  </a:schemeClr>
                </a:solidFill>
              </a:defRPr>
            </a:lvl7pPr>
            <a:lvl8pPr marL="5112639" indent="0">
              <a:buNone/>
              <a:defRPr sz="2556">
                <a:solidFill>
                  <a:schemeClr val="tx1">
                    <a:tint val="75000"/>
                  </a:schemeClr>
                </a:solidFill>
              </a:defRPr>
            </a:lvl8pPr>
            <a:lvl9pPr marL="5843016" indent="0">
              <a:buNone/>
              <a:defRPr sz="255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EBA551-F7CD-41F6-A484-2A187A56B3B4}"/>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2F0CF95C-C310-4BA1-A40D-8244C1BEDB0B}"/>
              </a:ext>
            </a:extLst>
          </p:cNvPr>
          <p:cNvSpPr>
            <a:spLocks noGrp="1"/>
          </p:cNvSpPr>
          <p:nvPr>
            <p:ph type="ftr" sz="quarter" idx="11"/>
          </p:nvPr>
        </p:nvSpPr>
        <p:spPr/>
        <p:txBody>
          <a:bodyPr/>
          <a:lstStyle/>
          <a:p>
            <a:endParaRPr lang="es-PE"/>
          </a:p>
        </p:txBody>
      </p:sp>
      <p:sp>
        <p:nvSpPr>
          <p:cNvPr id="6" name="Slide Number Placeholder 5">
            <a:extLst>
              <a:ext uri="{FF2B5EF4-FFF2-40B4-BE49-F238E27FC236}">
                <a16:creationId xmlns:a16="http://schemas.microsoft.com/office/drawing/2014/main" id="{35E4BF80-7E30-4E05-9B35-697C07B58182}"/>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707745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6BA3-8860-4F50-A5D8-2CE8C39E5B31}"/>
              </a:ext>
            </a:extLst>
          </p:cNvPr>
          <p:cNvSpPr>
            <a:spLocks noGrp="1"/>
          </p:cNvSpPr>
          <p:nvPr>
            <p:ph type="title"/>
          </p:nvPr>
        </p:nvSpPr>
        <p:spPr/>
        <p:txBody>
          <a:bodyPr/>
          <a:lstStyle/>
          <a:p>
            <a:r>
              <a:rPr lang="en-US"/>
              <a:t>Click to edit Master title style</a:t>
            </a:r>
            <a:endParaRPr lang="es-PE"/>
          </a:p>
        </p:txBody>
      </p:sp>
      <p:sp>
        <p:nvSpPr>
          <p:cNvPr id="3" name="Content Placeholder 2">
            <a:extLst>
              <a:ext uri="{FF2B5EF4-FFF2-40B4-BE49-F238E27FC236}">
                <a16:creationId xmlns:a16="http://schemas.microsoft.com/office/drawing/2014/main" id="{D2A17BE9-D91B-42C4-B8FE-759A6AF7CC1A}"/>
              </a:ext>
            </a:extLst>
          </p:cNvPr>
          <p:cNvSpPr>
            <a:spLocks noGrp="1"/>
          </p:cNvSpPr>
          <p:nvPr>
            <p:ph sz="half" idx="1"/>
          </p:nvPr>
        </p:nvSpPr>
        <p:spPr>
          <a:xfrm>
            <a:off x="1339046" y="2921000"/>
            <a:ext cx="8277741" cy="6962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Content Placeholder 3">
            <a:extLst>
              <a:ext uri="{FF2B5EF4-FFF2-40B4-BE49-F238E27FC236}">
                <a16:creationId xmlns:a16="http://schemas.microsoft.com/office/drawing/2014/main" id="{1B4773E1-1A03-4284-A7C2-5FB9379E6732}"/>
              </a:ext>
            </a:extLst>
          </p:cNvPr>
          <p:cNvSpPr>
            <a:spLocks noGrp="1"/>
          </p:cNvSpPr>
          <p:nvPr>
            <p:ph sz="half" idx="2"/>
          </p:nvPr>
        </p:nvSpPr>
        <p:spPr>
          <a:xfrm>
            <a:off x="9860251" y="2921000"/>
            <a:ext cx="8277741" cy="69621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5" name="Date Placeholder 4">
            <a:extLst>
              <a:ext uri="{FF2B5EF4-FFF2-40B4-BE49-F238E27FC236}">
                <a16:creationId xmlns:a16="http://schemas.microsoft.com/office/drawing/2014/main" id="{CBEBCB8E-AA5F-47A9-A4E4-5C884BEEC9BD}"/>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6" name="Footer Placeholder 5">
            <a:extLst>
              <a:ext uri="{FF2B5EF4-FFF2-40B4-BE49-F238E27FC236}">
                <a16:creationId xmlns:a16="http://schemas.microsoft.com/office/drawing/2014/main" id="{E775DD19-11CF-4E03-934F-F98C5E4AD547}"/>
              </a:ext>
            </a:extLst>
          </p:cNvPr>
          <p:cNvSpPr>
            <a:spLocks noGrp="1"/>
          </p:cNvSpPr>
          <p:nvPr>
            <p:ph type="ftr" sz="quarter" idx="11"/>
          </p:nvPr>
        </p:nvSpPr>
        <p:spPr/>
        <p:txBody>
          <a:bodyPr/>
          <a:lstStyle/>
          <a:p>
            <a:endParaRPr lang="es-PE"/>
          </a:p>
        </p:txBody>
      </p:sp>
      <p:sp>
        <p:nvSpPr>
          <p:cNvPr id="7" name="Slide Number Placeholder 6">
            <a:extLst>
              <a:ext uri="{FF2B5EF4-FFF2-40B4-BE49-F238E27FC236}">
                <a16:creationId xmlns:a16="http://schemas.microsoft.com/office/drawing/2014/main" id="{178D6524-A2AF-40D6-A9D9-3CF6AE5EA78A}"/>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3905534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4361-F277-4C65-98BD-F5FA1A99C20B}"/>
              </a:ext>
            </a:extLst>
          </p:cNvPr>
          <p:cNvSpPr>
            <a:spLocks noGrp="1"/>
          </p:cNvSpPr>
          <p:nvPr>
            <p:ph type="title"/>
          </p:nvPr>
        </p:nvSpPr>
        <p:spPr>
          <a:xfrm>
            <a:off x="1341583" y="584201"/>
            <a:ext cx="16798945" cy="2120901"/>
          </a:xfrm>
        </p:spPr>
        <p:txBody>
          <a:bodyPr/>
          <a:lstStyle/>
          <a:p>
            <a:r>
              <a:rPr lang="en-US"/>
              <a:t>Click to edit Master title style</a:t>
            </a:r>
            <a:endParaRPr lang="es-PE"/>
          </a:p>
        </p:txBody>
      </p:sp>
      <p:sp>
        <p:nvSpPr>
          <p:cNvPr id="3" name="Text Placeholder 2">
            <a:extLst>
              <a:ext uri="{FF2B5EF4-FFF2-40B4-BE49-F238E27FC236}">
                <a16:creationId xmlns:a16="http://schemas.microsoft.com/office/drawing/2014/main" id="{E3E053C5-DE8E-41C1-8208-4B51FE1B5C7B}"/>
              </a:ext>
            </a:extLst>
          </p:cNvPr>
          <p:cNvSpPr>
            <a:spLocks noGrp="1"/>
          </p:cNvSpPr>
          <p:nvPr>
            <p:ph type="body" idx="1"/>
          </p:nvPr>
        </p:nvSpPr>
        <p:spPr>
          <a:xfrm>
            <a:off x="1341584" y="2689861"/>
            <a:ext cx="8239699" cy="1318259"/>
          </a:xfrm>
        </p:spPr>
        <p:txBody>
          <a:bodyPr anchor="b"/>
          <a:lstStyle>
            <a:lvl1pPr marL="0" indent="0">
              <a:buNone/>
              <a:defRPr sz="3834" b="1"/>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a:t>Click to edit Master text styles</a:t>
            </a:r>
          </a:p>
        </p:txBody>
      </p:sp>
      <p:sp>
        <p:nvSpPr>
          <p:cNvPr id="4" name="Content Placeholder 3">
            <a:extLst>
              <a:ext uri="{FF2B5EF4-FFF2-40B4-BE49-F238E27FC236}">
                <a16:creationId xmlns:a16="http://schemas.microsoft.com/office/drawing/2014/main" id="{D2B069A6-23D9-4656-9B41-2C9A2D456948}"/>
              </a:ext>
            </a:extLst>
          </p:cNvPr>
          <p:cNvSpPr>
            <a:spLocks noGrp="1"/>
          </p:cNvSpPr>
          <p:nvPr>
            <p:ph sz="half" idx="2"/>
          </p:nvPr>
        </p:nvSpPr>
        <p:spPr>
          <a:xfrm>
            <a:off x="1341584" y="4008120"/>
            <a:ext cx="8239699" cy="5895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5" name="Text Placeholder 4">
            <a:extLst>
              <a:ext uri="{FF2B5EF4-FFF2-40B4-BE49-F238E27FC236}">
                <a16:creationId xmlns:a16="http://schemas.microsoft.com/office/drawing/2014/main" id="{85D44571-0539-4426-92B4-FB2CC847EA32}"/>
              </a:ext>
            </a:extLst>
          </p:cNvPr>
          <p:cNvSpPr>
            <a:spLocks noGrp="1"/>
          </p:cNvSpPr>
          <p:nvPr>
            <p:ph type="body" sz="quarter" idx="3"/>
          </p:nvPr>
        </p:nvSpPr>
        <p:spPr>
          <a:xfrm>
            <a:off x="9860250" y="2689861"/>
            <a:ext cx="8280278" cy="1318259"/>
          </a:xfrm>
        </p:spPr>
        <p:txBody>
          <a:bodyPr anchor="b"/>
          <a:lstStyle>
            <a:lvl1pPr marL="0" indent="0">
              <a:buNone/>
              <a:defRPr sz="3834" b="1"/>
            </a:lvl1pPr>
            <a:lvl2pPr marL="730377" indent="0">
              <a:buNone/>
              <a:defRPr sz="3195" b="1"/>
            </a:lvl2pPr>
            <a:lvl3pPr marL="1460754" indent="0">
              <a:buNone/>
              <a:defRPr sz="2876" b="1"/>
            </a:lvl3pPr>
            <a:lvl4pPr marL="2191131" indent="0">
              <a:buNone/>
              <a:defRPr sz="2556" b="1"/>
            </a:lvl4pPr>
            <a:lvl5pPr marL="2921508" indent="0">
              <a:buNone/>
              <a:defRPr sz="2556" b="1"/>
            </a:lvl5pPr>
            <a:lvl6pPr marL="3651885" indent="0">
              <a:buNone/>
              <a:defRPr sz="2556" b="1"/>
            </a:lvl6pPr>
            <a:lvl7pPr marL="4382262" indent="0">
              <a:buNone/>
              <a:defRPr sz="2556" b="1"/>
            </a:lvl7pPr>
            <a:lvl8pPr marL="5112639" indent="0">
              <a:buNone/>
              <a:defRPr sz="2556" b="1"/>
            </a:lvl8pPr>
            <a:lvl9pPr marL="5843016" indent="0">
              <a:buNone/>
              <a:defRPr sz="2556" b="1"/>
            </a:lvl9pPr>
          </a:lstStyle>
          <a:p>
            <a:pPr lvl="0"/>
            <a:r>
              <a:rPr lang="en-US"/>
              <a:t>Click to edit Master text styles</a:t>
            </a:r>
          </a:p>
        </p:txBody>
      </p:sp>
      <p:sp>
        <p:nvSpPr>
          <p:cNvPr id="6" name="Content Placeholder 5">
            <a:extLst>
              <a:ext uri="{FF2B5EF4-FFF2-40B4-BE49-F238E27FC236}">
                <a16:creationId xmlns:a16="http://schemas.microsoft.com/office/drawing/2014/main" id="{5E7119EB-02BF-46FD-BC31-F62D7D76A439}"/>
              </a:ext>
            </a:extLst>
          </p:cNvPr>
          <p:cNvSpPr>
            <a:spLocks noGrp="1"/>
          </p:cNvSpPr>
          <p:nvPr>
            <p:ph sz="quarter" idx="4"/>
          </p:nvPr>
        </p:nvSpPr>
        <p:spPr>
          <a:xfrm>
            <a:off x="9860250" y="4008120"/>
            <a:ext cx="8280278" cy="5895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7" name="Date Placeholder 6">
            <a:extLst>
              <a:ext uri="{FF2B5EF4-FFF2-40B4-BE49-F238E27FC236}">
                <a16:creationId xmlns:a16="http://schemas.microsoft.com/office/drawing/2014/main" id="{2A4BF8C2-8CA9-41EF-9626-8C459F904022}"/>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8" name="Footer Placeholder 7">
            <a:extLst>
              <a:ext uri="{FF2B5EF4-FFF2-40B4-BE49-F238E27FC236}">
                <a16:creationId xmlns:a16="http://schemas.microsoft.com/office/drawing/2014/main" id="{1AB313E9-071D-42C2-8265-629A1A038638}"/>
              </a:ext>
            </a:extLst>
          </p:cNvPr>
          <p:cNvSpPr>
            <a:spLocks noGrp="1"/>
          </p:cNvSpPr>
          <p:nvPr>
            <p:ph type="ftr" sz="quarter" idx="11"/>
          </p:nvPr>
        </p:nvSpPr>
        <p:spPr/>
        <p:txBody>
          <a:bodyPr/>
          <a:lstStyle/>
          <a:p>
            <a:endParaRPr lang="es-PE"/>
          </a:p>
        </p:txBody>
      </p:sp>
      <p:sp>
        <p:nvSpPr>
          <p:cNvPr id="9" name="Slide Number Placeholder 8">
            <a:extLst>
              <a:ext uri="{FF2B5EF4-FFF2-40B4-BE49-F238E27FC236}">
                <a16:creationId xmlns:a16="http://schemas.microsoft.com/office/drawing/2014/main" id="{5F133234-2A81-47C5-BF38-1B55CD7BF261}"/>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1107484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0A0F-E7AE-4E60-A509-AA716542BEAE}"/>
              </a:ext>
            </a:extLst>
          </p:cNvPr>
          <p:cNvSpPr>
            <a:spLocks noGrp="1"/>
          </p:cNvSpPr>
          <p:nvPr>
            <p:ph type="title"/>
          </p:nvPr>
        </p:nvSpPr>
        <p:spPr/>
        <p:txBody>
          <a:bodyPr/>
          <a:lstStyle/>
          <a:p>
            <a:r>
              <a:rPr lang="en-US"/>
              <a:t>Click to edit Master title style</a:t>
            </a:r>
            <a:endParaRPr lang="es-PE"/>
          </a:p>
        </p:txBody>
      </p:sp>
      <p:sp>
        <p:nvSpPr>
          <p:cNvPr id="3" name="Date Placeholder 2">
            <a:extLst>
              <a:ext uri="{FF2B5EF4-FFF2-40B4-BE49-F238E27FC236}">
                <a16:creationId xmlns:a16="http://schemas.microsoft.com/office/drawing/2014/main" id="{07E5DBFB-F5AE-4337-82F9-C0FAA2DF9791}"/>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4" name="Footer Placeholder 3">
            <a:extLst>
              <a:ext uri="{FF2B5EF4-FFF2-40B4-BE49-F238E27FC236}">
                <a16:creationId xmlns:a16="http://schemas.microsoft.com/office/drawing/2014/main" id="{960AE9B0-EDA3-4AD3-BF32-D234B7905167}"/>
              </a:ext>
            </a:extLst>
          </p:cNvPr>
          <p:cNvSpPr>
            <a:spLocks noGrp="1"/>
          </p:cNvSpPr>
          <p:nvPr>
            <p:ph type="ftr" sz="quarter" idx="11"/>
          </p:nvPr>
        </p:nvSpPr>
        <p:spPr/>
        <p:txBody>
          <a:bodyPr/>
          <a:lstStyle/>
          <a:p>
            <a:endParaRPr lang="es-PE"/>
          </a:p>
        </p:txBody>
      </p:sp>
      <p:sp>
        <p:nvSpPr>
          <p:cNvPr id="5" name="Slide Number Placeholder 4">
            <a:extLst>
              <a:ext uri="{FF2B5EF4-FFF2-40B4-BE49-F238E27FC236}">
                <a16:creationId xmlns:a16="http://schemas.microsoft.com/office/drawing/2014/main" id="{F9305B1A-530D-4045-AA68-1CF33B387081}"/>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38943430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5A7C30-0D71-4B16-B790-43D96F2033B7}"/>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3" name="Footer Placeholder 2">
            <a:extLst>
              <a:ext uri="{FF2B5EF4-FFF2-40B4-BE49-F238E27FC236}">
                <a16:creationId xmlns:a16="http://schemas.microsoft.com/office/drawing/2014/main" id="{5E082EC4-D9D8-4F5A-BCB4-9523B3A659AE}"/>
              </a:ext>
            </a:extLst>
          </p:cNvPr>
          <p:cNvSpPr>
            <a:spLocks noGrp="1"/>
          </p:cNvSpPr>
          <p:nvPr>
            <p:ph type="ftr" sz="quarter" idx="11"/>
          </p:nvPr>
        </p:nvSpPr>
        <p:spPr/>
        <p:txBody>
          <a:bodyPr/>
          <a:lstStyle/>
          <a:p>
            <a:endParaRPr lang="es-PE"/>
          </a:p>
        </p:txBody>
      </p:sp>
      <p:sp>
        <p:nvSpPr>
          <p:cNvPr id="4" name="Slide Number Placeholder 3">
            <a:extLst>
              <a:ext uri="{FF2B5EF4-FFF2-40B4-BE49-F238E27FC236}">
                <a16:creationId xmlns:a16="http://schemas.microsoft.com/office/drawing/2014/main" id="{84FCDB68-4D17-4EC4-9EEC-6C8E896289C6}"/>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3524956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AD6-3B93-4E52-9C55-A5638B81AA0E}"/>
              </a:ext>
            </a:extLst>
          </p:cNvPr>
          <p:cNvSpPr>
            <a:spLocks noGrp="1"/>
          </p:cNvSpPr>
          <p:nvPr>
            <p:ph type="title"/>
          </p:nvPr>
        </p:nvSpPr>
        <p:spPr>
          <a:xfrm>
            <a:off x="1341584" y="731520"/>
            <a:ext cx="6281851" cy="2560320"/>
          </a:xfrm>
        </p:spPr>
        <p:txBody>
          <a:bodyPr anchor="b"/>
          <a:lstStyle>
            <a:lvl1pPr>
              <a:defRPr sz="5112"/>
            </a:lvl1pPr>
          </a:lstStyle>
          <a:p>
            <a:r>
              <a:rPr lang="en-US"/>
              <a:t>Click to edit Master title style</a:t>
            </a:r>
            <a:endParaRPr lang="es-PE"/>
          </a:p>
        </p:txBody>
      </p:sp>
      <p:sp>
        <p:nvSpPr>
          <p:cNvPr id="3" name="Content Placeholder 2">
            <a:extLst>
              <a:ext uri="{FF2B5EF4-FFF2-40B4-BE49-F238E27FC236}">
                <a16:creationId xmlns:a16="http://schemas.microsoft.com/office/drawing/2014/main" id="{C5311B06-E414-468E-BF9A-ACF96F04237A}"/>
              </a:ext>
            </a:extLst>
          </p:cNvPr>
          <p:cNvSpPr>
            <a:spLocks noGrp="1"/>
          </p:cNvSpPr>
          <p:nvPr>
            <p:ph idx="1"/>
          </p:nvPr>
        </p:nvSpPr>
        <p:spPr>
          <a:xfrm>
            <a:off x="8280278" y="1579881"/>
            <a:ext cx="9860250" cy="7797800"/>
          </a:xfrm>
        </p:spPr>
        <p:txBody>
          <a:bodyPr/>
          <a:lstStyle>
            <a:lvl1pPr>
              <a:defRPr sz="5112"/>
            </a:lvl1pPr>
            <a:lvl2pPr>
              <a:defRPr sz="4473"/>
            </a:lvl2pPr>
            <a:lvl3pPr>
              <a:defRPr sz="3834"/>
            </a:lvl3pPr>
            <a:lvl4pPr>
              <a:defRPr sz="3195"/>
            </a:lvl4pPr>
            <a:lvl5pPr>
              <a:defRPr sz="3195"/>
            </a:lvl5pPr>
            <a:lvl6pPr>
              <a:defRPr sz="3195"/>
            </a:lvl6pPr>
            <a:lvl7pPr>
              <a:defRPr sz="3195"/>
            </a:lvl7pPr>
            <a:lvl8pPr>
              <a:defRPr sz="3195"/>
            </a:lvl8pPr>
            <a:lvl9pPr>
              <a:defRPr sz="3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Text Placeholder 3">
            <a:extLst>
              <a:ext uri="{FF2B5EF4-FFF2-40B4-BE49-F238E27FC236}">
                <a16:creationId xmlns:a16="http://schemas.microsoft.com/office/drawing/2014/main" id="{213CEAC9-1451-4020-84EF-A6BFE65D5CEE}"/>
              </a:ext>
            </a:extLst>
          </p:cNvPr>
          <p:cNvSpPr>
            <a:spLocks noGrp="1"/>
          </p:cNvSpPr>
          <p:nvPr>
            <p:ph type="body" sz="half" idx="2"/>
          </p:nvPr>
        </p:nvSpPr>
        <p:spPr>
          <a:xfrm>
            <a:off x="1341584" y="3291840"/>
            <a:ext cx="6281851" cy="6098541"/>
          </a:xfrm>
        </p:spPr>
        <p:txBody>
          <a:bodyPr/>
          <a:lstStyle>
            <a:lvl1pPr marL="0" indent="0">
              <a:buNone/>
              <a:defRPr sz="2556"/>
            </a:lvl1pPr>
            <a:lvl2pPr marL="730377" indent="0">
              <a:buNone/>
              <a:defRPr sz="2237"/>
            </a:lvl2pPr>
            <a:lvl3pPr marL="1460754" indent="0">
              <a:buNone/>
              <a:defRPr sz="1917"/>
            </a:lvl3pPr>
            <a:lvl4pPr marL="2191131" indent="0">
              <a:buNone/>
              <a:defRPr sz="1598"/>
            </a:lvl4pPr>
            <a:lvl5pPr marL="2921508" indent="0">
              <a:buNone/>
              <a:defRPr sz="1598"/>
            </a:lvl5pPr>
            <a:lvl6pPr marL="3651885" indent="0">
              <a:buNone/>
              <a:defRPr sz="1598"/>
            </a:lvl6pPr>
            <a:lvl7pPr marL="4382262" indent="0">
              <a:buNone/>
              <a:defRPr sz="1598"/>
            </a:lvl7pPr>
            <a:lvl8pPr marL="5112639" indent="0">
              <a:buNone/>
              <a:defRPr sz="1598"/>
            </a:lvl8pPr>
            <a:lvl9pPr marL="5843016" indent="0">
              <a:buNone/>
              <a:defRPr sz="1598"/>
            </a:lvl9pPr>
          </a:lstStyle>
          <a:p>
            <a:pPr lvl="0"/>
            <a:r>
              <a:rPr lang="en-US"/>
              <a:t>Click to edit Master text styles</a:t>
            </a:r>
          </a:p>
        </p:txBody>
      </p:sp>
      <p:sp>
        <p:nvSpPr>
          <p:cNvPr id="5" name="Date Placeholder 4">
            <a:extLst>
              <a:ext uri="{FF2B5EF4-FFF2-40B4-BE49-F238E27FC236}">
                <a16:creationId xmlns:a16="http://schemas.microsoft.com/office/drawing/2014/main" id="{5BCE6EE1-7AD9-4874-AE74-DB11573400EB}"/>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6" name="Footer Placeholder 5">
            <a:extLst>
              <a:ext uri="{FF2B5EF4-FFF2-40B4-BE49-F238E27FC236}">
                <a16:creationId xmlns:a16="http://schemas.microsoft.com/office/drawing/2014/main" id="{D1ED2B0D-CF78-455B-B661-09F0B3CD33E8}"/>
              </a:ext>
            </a:extLst>
          </p:cNvPr>
          <p:cNvSpPr>
            <a:spLocks noGrp="1"/>
          </p:cNvSpPr>
          <p:nvPr>
            <p:ph type="ftr" sz="quarter" idx="11"/>
          </p:nvPr>
        </p:nvSpPr>
        <p:spPr/>
        <p:txBody>
          <a:bodyPr/>
          <a:lstStyle/>
          <a:p>
            <a:endParaRPr lang="es-PE"/>
          </a:p>
        </p:txBody>
      </p:sp>
      <p:sp>
        <p:nvSpPr>
          <p:cNvPr id="7" name="Slide Number Placeholder 6">
            <a:extLst>
              <a:ext uri="{FF2B5EF4-FFF2-40B4-BE49-F238E27FC236}">
                <a16:creationId xmlns:a16="http://schemas.microsoft.com/office/drawing/2014/main" id="{E7A1881B-5D3D-4717-B1E7-30FEE80503B8}"/>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1661626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A198-BA69-4CBB-A611-448AA758C722}"/>
              </a:ext>
            </a:extLst>
          </p:cNvPr>
          <p:cNvSpPr>
            <a:spLocks noGrp="1"/>
          </p:cNvSpPr>
          <p:nvPr>
            <p:ph type="title"/>
          </p:nvPr>
        </p:nvSpPr>
        <p:spPr>
          <a:xfrm>
            <a:off x="1341584" y="731520"/>
            <a:ext cx="6281851" cy="2560320"/>
          </a:xfrm>
        </p:spPr>
        <p:txBody>
          <a:bodyPr anchor="b"/>
          <a:lstStyle>
            <a:lvl1pPr>
              <a:defRPr sz="5112"/>
            </a:lvl1pPr>
          </a:lstStyle>
          <a:p>
            <a:r>
              <a:rPr lang="en-US"/>
              <a:t>Click to edit Master title style</a:t>
            </a:r>
            <a:endParaRPr lang="es-PE"/>
          </a:p>
        </p:txBody>
      </p:sp>
      <p:sp>
        <p:nvSpPr>
          <p:cNvPr id="3" name="Picture Placeholder 2">
            <a:extLst>
              <a:ext uri="{FF2B5EF4-FFF2-40B4-BE49-F238E27FC236}">
                <a16:creationId xmlns:a16="http://schemas.microsoft.com/office/drawing/2014/main" id="{80BB950E-A630-496B-8453-9E8AE1A84FD8}"/>
              </a:ext>
            </a:extLst>
          </p:cNvPr>
          <p:cNvSpPr>
            <a:spLocks noGrp="1"/>
          </p:cNvSpPr>
          <p:nvPr>
            <p:ph type="pic" idx="1"/>
          </p:nvPr>
        </p:nvSpPr>
        <p:spPr>
          <a:xfrm>
            <a:off x="8280278" y="1579881"/>
            <a:ext cx="9860250" cy="7797800"/>
          </a:xfrm>
        </p:spPr>
        <p:txBody>
          <a:bodyPr/>
          <a:lstStyle>
            <a:lvl1pPr marL="0" indent="0">
              <a:buNone/>
              <a:defRPr sz="5112"/>
            </a:lvl1pPr>
            <a:lvl2pPr marL="730377" indent="0">
              <a:buNone/>
              <a:defRPr sz="4473"/>
            </a:lvl2pPr>
            <a:lvl3pPr marL="1460754" indent="0">
              <a:buNone/>
              <a:defRPr sz="3834"/>
            </a:lvl3pPr>
            <a:lvl4pPr marL="2191131" indent="0">
              <a:buNone/>
              <a:defRPr sz="3195"/>
            </a:lvl4pPr>
            <a:lvl5pPr marL="2921508" indent="0">
              <a:buNone/>
              <a:defRPr sz="3195"/>
            </a:lvl5pPr>
            <a:lvl6pPr marL="3651885" indent="0">
              <a:buNone/>
              <a:defRPr sz="3195"/>
            </a:lvl6pPr>
            <a:lvl7pPr marL="4382262" indent="0">
              <a:buNone/>
              <a:defRPr sz="3195"/>
            </a:lvl7pPr>
            <a:lvl8pPr marL="5112639" indent="0">
              <a:buNone/>
              <a:defRPr sz="3195"/>
            </a:lvl8pPr>
            <a:lvl9pPr marL="5843016" indent="0">
              <a:buNone/>
              <a:defRPr sz="3195"/>
            </a:lvl9pPr>
          </a:lstStyle>
          <a:p>
            <a:endParaRPr lang="es-PE"/>
          </a:p>
        </p:txBody>
      </p:sp>
      <p:sp>
        <p:nvSpPr>
          <p:cNvPr id="4" name="Text Placeholder 3">
            <a:extLst>
              <a:ext uri="{FF2B5EF4-FFF2-40B4-BE49-F238E27FC236}">
                <a16:creationId xmlns:a16="http://schemas.microsoft.com/office/drawing/2014/main" id="{01D989F3-3341-47B8-9170-D8D80D5B5198}"/>
              </a:ext>
            </a:extLst>
          </p:cNvPr>
          <p:cNvSpPr>
            <a:spLocks noGrp="1"/>
          </p:cNvSpPr>
          <p:nvPr>
            <p:ph type="body" sz="half" idx="2"/>
          </p:nvPr>
        </p:nvSpPr>
        <p:spPr>
          <a:xfrm>
            <a:off x="1341584" y="3291840"/>
            <a:ext cx="6281851" cy="6098541"/>
          </a:xfrm>
        </p:spPr>
        <p:txBody>
          <a:bodyPr/>
          <a:lstStyle>
            <a:lvl1pPr marL="0" indent="0">
              <a:buNone/>
              <a:defRPr sz="2556"/>
            </a:lvl1pPr>
            <a:lvl2pPr marL="730377" indent="0">
              <a:buNone/>
              <a:defRPr sz="2237"/>
            </a:lvl2pPr>
            <a:lvl3pPr marL="1460754" indent="0">
              <a:buNone/>
              <a:defRPr sz="1917"/>
            </a:lvl3pPr>
            <a:lvl4pPr marL="2191131" indent="0">
              <a:buNone/>
              <a:defRPr sz="1598"/>
            </a:lvl4pPr>
            <a:lvl5pPr marL="2921508" indent="0">
              <a:buNone/>
              <a:defRPr sz="1598"/>
            </a:lvl5pPr>
            <a:lvl6pPr marL="3651885" indent="0">
              <a:buNone/>
              <a:defRPr sz="1598"/>
            </a:lvl6pPr>
            <a:lvl7pPr marL="4382262" indent="0">
              <a:buNone/>
              <a:defRPr sz="1598"/>
            </a:lvl7pPr>
            <a:lvl8pPr marL="5112639" indent="0">
              <a:buNone/>
              <a:defRPr sz="1598"/>
            </a:lvl8pPr>
            <a:lvl9pPr marL="5843016" indent="0">
              <a:buNone/>
              <a:defRPr sz="1598"/>
            </a:lvl9pPr>
          </a:lstStyle>
          <a:p>
            <a:pPr lvl="0"/>
            <a:r>
              <a:rPr lang="en-US"/>
              <a:t>Click to edit Master text styles</a:t>
            </a:r>
          </a:p>
        </p:txBody>
      </p:sp>
      <p:sp>
        <p:nvSpPr>
          <p:cNvPr id="5" name="Date Placeholder 4">
            <a:extLst>
              <a:ext uri="{FF2B5EF4-FFF2-40B4-BE49-F238E27FC236}">
                <a16:creationId xmlns:a16="http://schemas.microsoft.com/office/drawing/2014/main" id="{BE4E3064-E2FD-4BE8-9309-227312A91E09}"/>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6" name="Footer Placeholder 5">
            <a:extLst>
              <a:ext uri="{FF2B5EF4-FFF2-40B4-BE49-F238E27FC236}">
                <a16:creationId xmlns:a16="http://schemas.microsoft.com/office/drawing/2014/main" id="{5C6CBB97-DA49-4F75-AAD0-944DF11AC25B}"/>
              </a:ext>
            </a:extLst>
          </p:cNvPr>
          <p:cNvSpPr>
            <a:spLocks noGrp="1"/>
          </p:cNvSpPr>
          <p:nvPr>
            <p:ph type="ftr" sz="quarter" idx="11"/>
          </p:nvPr>
        </p:nvSpPr>
        <p:spPr/>
        <p:txBody>
          <a:bodyPr/>
          <a:lstStyle/>
          <a:p>
            <a:endParaRPr lang="es-PE"/>
          </a:p>
        </p:txBody>
      </p:sp>
      <p:sp>
        <p:nvSpPr>
          <p:cNvPr id="7" name="Slide Number Placeholder 6">
            <a:extLst>
              <a:ext uri="{FF2B5EF4-FFF2-40B4-BE49-F238E27FC236}">
                <a16:creationId xmlns:a16="http://schemas.microsoft.com/office/drawing/2014/main" id="{2246C945-BAF5-4C68-9B18-A3194C60E9C7}"/>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3167151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4372-4A5C-48AB-AFA0-8D849CA57C62}"/>
              </a:ext>
            </a:extLst>
          </p:cNvPr>
          <p:cNvSpPr>
            <a:spLocks noGrp="1"/>
          </p:cNvSpPr>
          <p:nvPr>
            <p:ph type="title"/>
          </p:nvPr>
        </p:nvSpPr>
        <p:spPr/>
        <p:txBody>
          <a:bodyPr/>
          <a:lstStyle/>
          <a:p>
            <a:r>
              <a:rPr lang="en-US"/>
              <a:t>Click to edit Master title style</a:t>
            </a:r>
            <a:endParaRPr lang="es-PE"/>
          </a:p>
        </p:txBody>
      </p:sp>
      <p:sp>
        <p:nvSpPr>
          <p:cNvPr id="3" name="Vertical Text Placeholder 2">
            <a:extLst>
              <a:ext uri="{FF2B5EF4-FFF2-40B4-BE49-F238E27FC236}">
                <a16:creationId xmlns:a16="http://schemas.microsoft.com/office/drawing/2014/main" id="{B86F1A7F-46E5-47A7-A122-E66542D00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Date Placeholder 3">
            <a:extLst>
              <a:ext uri="{FF2B5EF4-FFF2-40B4-BE49-F238E27FC236}">
                <a16:creationId xmlns:a16="http://schemas.microsoft.com/office/drawing/2014/main" id="{E03357BA-734B-430F-918C-94813C050285}"/>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6791426B-8644-43E8-956D-745A2159B438}"/>
              </a:ext>
            </a:extLst>
          </p:cNvPr>
          <p:cNvSpPr>
            <a:spLocks noGrp="1"/>
          </p:cNvSpPr>
          <p:nvPr>
            <p:ph type="ftr" sz="quarter" idx="11"/>
          </p:nvPr>
        </p:nvSpPr>
        <p:spPr/>
        <p:txBody>
          <a:bodyPr/>
          <a:lstStyle/>
          <a:p>
            <a:endParaRPr lang="es-PE"/>
          </a:p>
        </p:txBody>
      </p:sp>
      <p:sp>
        <p:nvSpPr>
          <p:cNvPr id="6" name="Slide Number Placeholder 5">
            <a:extLst>
              <a:ext uri="{FF2B5EF4-FFF2-40B4-BE49-F238E27FC236}">
                <a16:creationId xmlns:a16="http://schemas.microsoft.com/office/drawing/2014/main" id="{DEAB344E-DF50-4905-AE41-E71DE6B3CAA8}"/>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402369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7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2793A-8EF8-48F5-88DE-964D933E6388}"/>
              </a:ext>
            </a:extLst>
          </p:cNvPr>
          <p:cNvSpPr>
            <a:spLocks noGrp="1"/>
          </p:cNvSpPr>
          <p:nvPr>
            <p:ph type="title" orient="vert"/>
          </p:nvPr>
        </p:nvSpPr>
        <p:spPr>
          <a:xfrm>
            <a:off x="13938255" y="584200"/>
            <a:ext cx="4199736" cy="9298941"/>
          </a:xfrm>
        </p:spPr>
        <p:txBody>
          <a:bodyPr vert="eaVert"/>
          <a:lstStyle/>
          <a:p>
            <a:r>
              <a:rPr lang="en-US"/>
              <a:t>Click to edit Master title style</a:t>
            </a:r>
            <a:endParaRPr lang="es-PE"/>
          </a:p>
        </p:txBody>
      </p:sp>
      <p:sp>
        <p:nvSpPr>
          <p:cNvPr id="3" name="Vertical Text Placeholder 2">
            <a:extLst>
              <a:ext uri="{FF2B5EF4-FFF2-40B4-BE49-F238E27FC236}">
                <a16:creationId xmlns:a16="http://schemas.microsoft.com/office/drawing/2014/main" id="{4810F23F-8578-4279-99E2-EF82C412BEB2}"/>
              </a:ext>
            </a:extLst>
          </p:cNvPr>
          <p:cNvSpPr>
            <a:spLocks noGrp="1"/>
          </p:cNvSpPr>
          <p:nvPr>
            <p:ph type="body" orient="vert" idx="1"/>
          </p:nvPr>
        </p:nvSpPr>
        <p:spPr>
          <a:xfrm>
            <a:off x="1339046" y="584200"/>
            <a:ext cx="12355746" cy="92989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Date Placeholder 3">
            <a:extLst>
              <a:ext uri="{FF2B5EF4-FFF2-40B4-BE49-F238E27FC236}">
                <a16:creationId xmlns:a16="http://schemas.microsoft.com/office/drawing/2014/main" id="{593816B6-11C2-4DD9-BD12-4A0422873793}"/>
              </a:ext>
            </a:extLst>
          </p:cNvPr>
          <p:cNvSpPr>
            <a:spLocks noGrp="1"/>
          </p:cNvSpPr>
          <p:nvPr>
            <p:ph type="dt" sz="half" idx="10"/>
          </p:nvPr>
        </p:nvSpPr>
        <p:spPr/>
        <p:txBody>
          <a:body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F3CB2F36-6F15-4FB7-8CDF-6BF239A1ED22}"/>
              </a:ext>
            </a:extLst>
          </p:cNvPr>
          <p:cNvSpPr>
            <a:spLocks noGrp="1"/>
          </p:cNvSpPr>
          <p:nvPr>
            <p:ph type="ftr" sz="quarter" idx="11"/>
          </p:nvPr>
        </p:nvSpPr>
        <p:spPr/>
        <p:txBody>
          <a:bodyPr/>
          <a:lstStyle/>
          <a:p>
            <a:endParaRPr lang="es-PE"/>
          </a:p>
        </p:txBody>
      </p:sp>
      <p:sp>
        <p:nvSpPr>
          <p:cNvPr id="6" name="Slide Number Placeholder 5">
            <a:extLst>
              <a:ext uri="{FF2B5EF4-FFF2-40B4-BE49-F238E27FC236}">
                <a16:creationId xmlns:a16="http://schemas.microsoft.com/office/drawing/2014/main" id="{0D50463E-ABE2-4A0A-A87B-96EFB3FD4EE1}"/>
              </a:ext>
            </a:extLst>
          </p:cNvPr>
          <p:cNvSpPr>
            <a:spLocks noGrp="1"/>
          </p:cNvSpPr>
          <p:nvPr>
            <p:ph type="sldNum" sz="quarter" idx="12"/>
          </p:nvPr>
        </p:nvSpPr>
        <p:spPr/>
        <p:txBody>
          <a:bodyPr/>
          <a:lstStyle/>
          <a:p>
            <a:fld id="{B702632C-1E81-45F9-A1E0-54279CABEC8D}" type="slidenum">
              <a:rPr lang="es-PE" smtClean="0"/>
              <a:t>‹Nº›</a:t>
            </a:fld>
            <a:endParaRPr lang="es-PE"/>
          </a:p>
        </p:txBody>
      </p:sp>
    </p:spTree>
    <p:extLst>
      <p:ext uri="{BB962C8B-B14F-4D97-AF65-F5344CB8AC3E}">
        <p14:creationId xmlns:p14="http://schemas.microsoft.com/office/powerpoint/2010/main" val="2211316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078D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2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830" y="756026"/>
            <a:ext cx="2133772" cy="304445"/>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684830" y="4051917"/>
            <a:ext cx="15384798" cy="2868966"/>
          </a:xfrm>
          <a:prstGeom prst="rect">
            <a:avLst/>
          </a:prstGeom>
          <a:noFill/>
        </p:spPr>
        <p:txBody>
          <a:bodyPr lIns="0" tIns="0" rIns="0" bIns="182880" anchor="b" anchorCtr="0"/>
          <a:lstStyle>
            <a:lvl1pPr>
              <a:defRPr sz="7516" strike="noStrike" spc="-78"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706852" y="6960182"/>
            <a:ext cx="15340754" cy="1158794"/>
          </a:xfrm>
          <a:prstGeom prst="rect">
            <a:avLst/>
          </a:prstGeom>
        </p:spPr>
        <p:txBody>
          <a:bodyPr/>
          <a:lstStyle>
            <a:lvl1pPr>
              <a:defRPr sz="2820">
                <a:solidFill>
                  <a:srgbClr val="000000"/>
                </a:solidFill>
              </a:defRPr>
            </a:lvl1pPr>
            <a:lvl2pPr>
              <a:defRPr sz="2820">
                <a:solidFill>
                  <a:srgbClr val="000000"/>
                </a:solidFill>
              </a:defRPr>
            </a:lvl2pPr>
            <a:lvl3pPr>
              <a:defRPr sz="2192"/>
            </a:lvl3pPr>
            <a:lvl4pPr>
              <a:defRPr sz="2192"/>
            </a:lvl4pPr>
            <a:lvl5pPr>
              <a:defRPr sz="1644"/>
            </a:lvl5pPr>
          </a:lstStyle>
          <a:p>
            <a:pPr lvl="0"/>
            <a:r>
              <a:rPr lang="en-US"/>
              <a:t>Author name</a:t>
            </a:r>
            <a:br>
              <a:rPr lang="en-US"/>
            </a:br>
            <a:r>
              <a:rPr lang="en-US"/>
              <a:t>Date</a:t>
            </a:r>
          </a:p>
        </p:txBody>
      </p:sp>
    </p:spTree>
    <p:extLst>
      <p:ext uri="{BB962C8B-B14F-4D97-AF65-F5344CB8AC3E}">
        <p14:creationId xmlns:p14="http://schemas.microsoft.com/office/powerpoint/2010/main" val="2616897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0_Title Slide">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04E201-8DCA-4C76-81D3-A099ED374738}"/>
              </a:ext>
            </a:extLst>
          </p:cNvPr>
          <p:cNvSpPr>
            <a:spLocks noGrp="1"/>
          </p:cNvSpPr>
          <p:nvPr>
            <p:ph type="pic" sz="quarter" idx="10"/>
          </p:nvPr>
        </p:nvSpPr>
        <p:spPr>
          <a:xfrm>
            <a:off x="0" y="0"/>
            <a:ext cx="19477038" cy="6459794"/>
          </a:xfrm>
          <a:prstGeom prst="rect">
            <a:avLst/>
          </a:prstGeom>
          <a:solidFill>
            <a:schemeClr val="bg1">
              <a:lumMod val="95000"/>
              <a:alpha val="30000"/>
            </a:schemeClr>
          </a:solidFill>
        </p:spPr>
        <p:txBody>
          <a:bodyPr/>
          <a:lstStyle>
            <a:lvl1pPr marL="0" indent="0" algn="ctr">
              <a:buNone/>
              <a:defRPr sz="2800">
                <a:solidFill>
                  <a:schemeClr val="tx1">
                    <a:lumMod val="50000"/>
                    <a:lumOff val="50000"/>
                  </a:schemeClr>
                </a:solidFill>
                <a:latin typeface="Segoe UI" panose="020B0502040204020203" pitchFamily="34" charset="0"/>
              </a:defRPr>
            </a:lvl1pPr>
          </a:lstStyle>
          <a:p>
            <a:endParaRPr lang="id-ID"/>
          </a:p>
        </p:txBody>
      </p:sp>
    </p:spTree>
    <p:extLst>
      <p:ext uri="{BB962C8B-B14F-4D97-AF65-F5344CB8AC3E}">
        <p14:creationId xmlns:p14="http://schemas.microsoft.com/office/powerpoint/2010/main" val="3046003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6" name="Picture 5" descr="Microsoft Inspire Background Pattern">
            <a:extLst>
              <a:ext uri="{FF2B5EF4-FFF2-40B4-BE49-F238E27FC236}">
                <a16:creationId xmlns:a16="http://schemas.microsoft.com/office/drawing/2014/main" id="{EBC3B30D-7841-4429-83C4-D504F5D46392}"/>
              </a:ext>
            </a:extLst>
          </p:cNvPr>
          <p:cNvPicPr>
            <a:picLocks noChangeAspect="1"/>
          </p:cNvPicPr>
          <p:nvPr userDrawn="1"/>
        </p:nvPicPr>
        <p:blipFill>
          <a:blip r:embed="rId2"/>
          <a:stretch>
            <a:fillRect/>
          </a:stretch>
        </p:blipFill>
        <p:spPr>
          <a:xfrm>
            <a:off x="0" y="0"/>
            <a:ext cx="19477038" cy="10972800"/>
          </a:xfrm>
          <a:prstGeom prst="rect">
            <a:avLst/>
          </a:prstGeom>
        </p:spPr>
      </p:pic>
      <p:pic>
        <p:nvPicPr>
          <p:cNvPr id="8" name="Picture 7" descr="Microsoft Inspire logo white version">
            <a:extLst>
              <a:ext uri="{FF2B5EF4-FFF2-40B4-BE49-F238E27FC236}">
                <a16:creationId xmlns:a16="http://schemas.microsoft.com/office/drawing/2014/main" id="{0822C329-A522-4719-B1EB-00274F6B5774}"/>
              </a:ext>
            </a:extLst>
          </p:cNvPr>
          <p:cNvPicPr>
            <a:picLocks noChangeAspect="1"/>
          </p:cNvPicPr>
          <p:nvPr userDrawn="1"/>
        </p:nvPicPr>
        <p:blipFill>
          <a:blip r:embed="rId3"/>
          <a:stretch>
            <a:fillRect/>
          </a:stretch>
        </p:blipFill>
        <p:spPr>
          <a:xfrm>
            <a:off x="115174" y="3977114"/>
            <a:ext cx="5893216" cy="3338085"/>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a:stretch>
            <a:fillRect/>
          </a:stretch>
        </p:blipFill>
        <p:spPr bwMode="white">
          <a:xfrm>
            <a:off x="933276" y="937261"/>
            <a:ext cx="2182612" cy="468173"/>
          </a:xfrm>
          <a:prstGeom prst="rect">
            <a:avLst/>
          </a:prstGeom>
        </p:spPr>
      </p:pic>
    </p:spTree>
    <p:extLst>
      <p:ext uri="{BB962C8B-B14F-4D97-AF65-F5344CB8AC3E}">
        <p14:creationId xmlns:p14="http://schemas.microsoft.com/office/powerpoint/2010/main" val="2535151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B2E58"/>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33274" y="4767645"/>
            <a:ext cx="14607779" cy="886397"/>
          </a:xfrm>
          <a:noFill/>
        </p:spPr>
        <p:txBody>
          <a:bodyPr lIns="0" tIns="0" rIns="0" bIns="0" anchor="b" anchorCtr="0">
            <a:spAutoFit/>
          </a:bodyPr>
          <a:lstStyle>
            <a:lvl1pPr>
              <a:defRPr sz="5751" spc="-80" baseline="0">
                <a:solidFill>
                  <a:srgbClr val="D59D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933274" y="6339840"/>
            <a:ext cx="14607779" cy="541686"/>
          </a:xfrm>
          <a:noFill/>
        </p:spPr>
        <p:txBody>
          <a:bodyPr wrap="square" lIns="0" tIns="0" rIns="0" bIns="0">
            <a:spAutoFit/>
          </a:bodyPr>
          <a:lstStyle>
            <a:lvl1pPr marL="0" indent="0">
              <a:spcBef>
                <a:spcPts val="0"/>
              </a:spcBef>
              <a:buNone/>
              <a:defRPr sz="3515"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933276" y="937261"/>
            <a:ext cx="2182612" cy="468173"/>
          </a:xfrm>
          <a:prstGeom prst="rect">
            <a:avLst/>
          </a:prstGeom>
        </p:spPr>
      </p:pic>
    </p:spTree>
    <p:extLst>
      <p:ext uri="{BB962C8B-B14F-4D97-AF65-F5344CB8AC3E}">
        <p14:creationId xmlns:p14="http://schemas.microsoft.com/office/powerpoint/2010/main" val="20190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933275" y="2296160"/>
            <a:ext cx="17602881" cy="25766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2558378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936773" y="2294992"/>
            <a:ext cx="17602373" cy="2576603"/>
          </a:xfrm>
        </p:spPr>
        <p:txBody>
          <a:bodyPr wrap="square">
            <a:spAutoFit/>
          </a:bodyPr>
          <a:lstStyle>
            <a:lvl1pPr marL="0" indent="0">
              <a:buNone/>
              <a:defRPr/>
            </a:lvl1pPr>
            <a:lvl2pPr marL="365189" indent="0">
              <a:buNone/>
              <a:defRPr/>
            </a:lvl2pPr>
            <a:lvl3pPr marL="730377" indent="0">
              <a:buNone/>
              <a:defRPr/>
            </a:lvl3pPr>
            <a:lvl4pPr marL="1095566" indent="0">
              <a:buNone/>
              <a:defRPr/>
            </a:lvl4pPr>
            <a:lvl5pPr marL="146075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0043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933276" y="2296160"/>
            <a:ext cx="8325927" cy="2576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10207693" y="2296160"/>
            <a:ext cx="8338607" cy="2576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9738586" y="-326310"/>
            <a:ext cx="909416" cy="245901"/>
          </a:xfrm>
          <a:prstGeom prst="rect">
            <a:avLst/>
          </a:prstGeom>
          <a:noFill/>
        </p:spPr>
        <p:txBody>
          <a:bodyPr wrap="none" lIns="0" tIns="0" rIns="0" bIns="0" rtlCol="0">
            <a:spAutoFit/>
          </a:bodyPr>
          <a:lstStyle/>
          <a:p>
            <a:pPr algn="l"/>
            <a:r>
              <a:rPr lang="en-US" sz="1598">
                <a:solidFill>
                  <a:srgbClr val="A3A3A3"/>
                </a:solidFill>
              </a:rPr>
              <a:t>ELT layout</a:t>
            </a:r>
          </a:p>
        </p:txBody>
      </p:sp>
    </p:spTree>
    <p:extLst>
      <p:ext uri="{BB962C8B-B14F-4D97-AF65-F5344CB8AC3E}">
        <p14:creationId xmlns:p14="http://schemas.microsoft.com/office/powerpoint/2010/main" val="3292495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939766" y="731520"/>
            <a:ext cx="17602373" cy="886397"/>
          </a:xfrm>
        </p:spPr>
        <p:txBody>
          <a:bodyPr/>
          <a:lstStyle/>
          <a:p>
            <a:r>
              <a:rPr lang="en-US"/>
              <a:t>Click to edit Master title style</a:t>
            </a:r>
          </a:p>
        </p:txBody>
      </p:sp>
      <p:sp>
        <p:nvSpPr>
          <p:cNvPr id="4" name="Text Placeholder 3"/>
          <p:cNvSpPr>
            <a:spLocks noGrp="1"/>
          </p:cNvSpPr>
          <p:nvPr>
            <p:ph type="body" sz="quarter" idx="10"/>
          </p:nvPr>
        </p:nvSpPr>
        <p:spPr>
          <a:xfrm>
            <a:off x="933275" y="2296160"/>
            <a:ext cx="8326434" cy="2639491"/>
          </a:xfrm>
        </p:spPr>
        <p:txBody>
          <a:bodyPr wrap="square">
            <a:spAutoFit/>
          </a:bodyPr>
          <a:lstStyle>
            <a:lvl1pPr marL="0" indent="0">
              <a:spcBef>
                <a:spcPts val="1955"/>
              </a:spcBef>
              <a:buClr>
                <a:schemeClr val="tx1"/>
              </a:buClr>
              <a:buFont typeface="Wingdings" panose="05000000000000000000" pitchFamily="2" charset="2"/>
              <a:buNone/>
              <a:defRPr sz="4473" b="0">
                <a:latin typeface="Segoe UI" panose="020B0502040204020203" pitchFamily="34" charset="0"/>
                <a:cs typeface="Segoe UI" panose="020B0502040204020203" pitchFamily="34" charset="0"/>
              </a:defRPr>
            </a:lvl1pPr>
            <a:lvl2pPr marL="408302" indent="0">
              <a:buFont typeface="Wingdings" panose="05000000000000000000" pitchFamily="2" charset="2"/>
              <a:buNone/>
              <a:defRPr sz="3195" b="0"/>
            </a:lvl2pPr>
            <a:lvl3pPr marL="720233" indent="0">
              <a:buFont typeface="Wingdings" panose="05000000000000000000" pitchFamily="2" charset="2"/>
              <a:buNone/>
              <a:tabLst/>
              <a:defRPr sz="2556" b="0"/>
            </a:lvl3pPr>
            <a:lvl4pPr marL="1042308" indent="0">
              <a:buFont typeface="Wingdings" panose="05000000000000000000" pitchFamily="2" charset="2"/>
              <a:buNone/>
              <a:defRPr sz="2237" b="0"/>
            </a:lvl4pPr>
            <a:lvl5pPr marL="1364385" indent="0">
              <a:buFont typeface="Wingdings" panose="05000000000000000000" pitchFamily="2" charset="2"/>
              <a:buNone/>
              <a:tabLst/>
              <a:defRPr sz="223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10219647" y="2296160"/>
            <a:ext cx="8326434" cy="2639491"/>
          </a:xfrm>
        </p:spPr>
        <p:txBody>
          <a:bodyPr wrap="square">
            <a:spAutoFit/>
          </a:bodyPr>
          <a:lstStyle>
            <a:lvl1pPr marL="0" indent="0">
              <a:spcBef>
                <a:spcPts val="1955"/>
              </a:spcBef>
              <a:buClr>
                <a:schemeClr val="tx1"/>
              </a:buClr>
              <a:buFont typeface="Wingdings" panose="05000000000000000000" pitchFamily="2" charset="2"/>
              <a:buNone/>
              <a:defRPr sz="4473" b="0">
                <a:latin typeface="Segoe UI" panose="020B0502040204020203" pitchFamily="34" charset="0"/>
                <a:cs typeface="Segoe UI" panose="020B0502040204020203" pitchFamily="34" charset="0"/>
              </a:defRPr>
            </a:lvl1pPr>
            <a:lvl2pPr marL="408302" indent="0">
              <a:buFont typeface="Wingdings" panose="05000000000000000000" pitchFamily="2" charset="2"/>
              <a:buNone/>
              <a:defRPr sz="3195" b="0"/>
            </a:lvl2pPr>
            <a:lvl3pPr marL="720233" indent="0">
              <a:buFont typeface="Wingdings" panose="05000000000000000000" pitchFamily="2" charset="2"/>
              <a:buNone/>
              <a:tabLst/>
              <a:defRPr sz="2556" b="0"/>
            </a:lvl3pPr>
            <a:lvl4pPr marL="1042308" indent="0">
              <a:buFont typeface="Wingdings" panose="05000000000000000000" pitchFamily="2" charset="2"/>
              <a:buNone/>
              <a:defRPr sz="2237" b="0"/>
            </a:lvl4pPr>
            <a:lvl5pPr marL="1364385" indent="0">
              <a:buFont typeface="Wingdings" panose="05000000000000000000" pitchFamily="2" charset="2"/>
              <a:buNone/>
              <a:tabLst/>
              <a:defRPr sz="223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1268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2.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image" Target="../media/image28.emf"/><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theme" Target="../theme/theme3.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212837"/>
            </a:gs>
            <a:gs pos="100000">
              <a:schemeClr val="bg2">
                <a:lumMod val="10000"/>
              </a:schemeClr>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604113"/>
      </p:ext>
    </p:extLst>
  </p:cSld>
  <p:clrMap bg1="lt1" tx1="dk1" bg2="lt2" tx2="dk2" accent1="accent1" accent2="accent2" accent3="accent3" accent4="accent4" accent5="accent5" accent6="accent6" hlink="hlink" folHlink="folHlink"/>
  <p:sldLayoutIdLst>
    <p:sldLayoutId id="2147483651" r:id="rId1"/>
    <p:sldLayoutId id="2147483745" r:id="rId2"/>
    <p:sldLayoutId id="2147483685" r:id="rId3"/>
    <p:sldLayoutId id="2147483720" r:id="rId4"/>
    <p:sldLayoutId id="2147483663" r:id="rId5"/>
    <p:sldLayoutId id="2147483722" r:id="rId6"/>
    <p:sldLayoutId id="2147483664" r:id="rId7"/>
    <p:sldLayoutId id="2147483723" r:id="rId8"/>
    <p:sldLayoutId id="2147483665" r:id="rId9"/>
    <p:sldLayoutId id="2147483666" r:id="rId10"/>
    <p:sldLayoutId id="2147483724" r:id="rId11"/>
    <p:sldLayoutId id="2147483667" r:id="rId12"/>
    <p:sldLayoutId id="2147483668" r:id="rId13"/>
    <p:sldLayoutId id="2147483725" r:id="rId14"/>
    <p:sldLayoutId id="2147483669" r:id="rId15"/>
    <p:sldLayoutId id="2147483726" r:id="rId16"/>
    <p:sldLayoutId id="2147483670" r:id="rId17"/>
    <p:sldLayoutId id="2147483671" r:id="rId18"/>
    <p:sldLayoutId id="2147483672" r:id="rId19"/>
    <p:sldLayoutId id="2147483727" r:id="rId20"/>
    <p:sldLayoutId id="2147483673" r:id="rId21"/>
    <p:sldLayoutId id="2147483674" r:id="rId22"/>
    <p:sldLayoutId id="2147483728" r:id="rId23"/>
    <p:sldLayoutId id="2147483746" r:id="rId24"/>
    <p:sldLayoutId id="2147483747" r:id="rId25"/>
    <p:sldLayoutId id="2147483748" r:id="rId26"/>
    <p:sldLayoutId id="2147483675" r:id="rId27"/>
    <p:sldLayoutId id="2147483676" r:id="rId28"/>
    <p:sldLayoutId id="2147483729" r:id="rId29"/>
    <p:sldLayoutId id="2147483677" r:id="rId30"/>
    <p:sldLayoutId id="2147483678" r:id="rId31"/>
    <p:sldLayoutId id="2147483730" r:id="rId32"/>
    <p:sldLayoutId id="2147483679" r:id="rId33"/>
    <p:sldLayoutId id="2147483680" r:id="rId34"/>
    <p:sldLayoutId id="2147483731" r:id="rId35"/>
    <p:sldLayoutId id="2147483681" r:id="rId36"/>
    <p:sldLayoutId id="2147483682" r:id="rId37"/>
    <p:sldLayoutId id="2147483732" r:id="rId38"/>
    <p:sldLayoutId id="2147483683" r:id="rId39"/>
    <p:sldLayoutId id="2147483733" r:id="rId40"/>
    <p:sldLayoutId id="2147483684" r:id="rId41"/>
    <p:sldLayoutId id="2147483734" r:id="rId42"/>
    <p:sldLayoutId id="2147483687" r:id="rId43"/>
    <p:sldLayoutId id="2147483735" r:id="rId44"/>
    <p:sldLayoutId id="2147483688" r:id="rId45"/>
    <p:sldLayoutId id="2147483736" r:id="rId46"/>
    <p:sldLayoutId id="2147483689" r:id="rId47"/>
    <p:sldLayoutId id="2147483690" r:id="rId48"/>
    <p:sldLayoutId id="2147483737" r:id="rId49"/>
    <p:sldLayoutId id="2147483692" r:id="rId50"/>
    <p:sldLayoutId id="2147483738" r:id="rId51"/>
    <p:sldLayoutId id="2147483719" r:id="rId52"/>
    <p:sldLayoutId id="2147483694" r:id="rId53"/>
    <p:sldLayoutId id="2147483710" r:id="rId54"/>
    <p:sldLayoutId id="2147483695" r:id="rId55"/>
    <p:sldLayoutId id="2147483711" r:id="rId56"/>
    <p:sldLayoutId id="2147483696" r:id="rId57"/>
    <p:sldLayoutId id="2147483718" r:id="rId58"/>
    <p:sldLayoutId id="2147483697" r:id="rId59"/>
    <p:sldLayoutId id="2147483698" r:id="rId60"/>
    <p:sldLayoutId id="2147483699" r:id="rId61"/>
    <p:sldLayoutId id="2147483712" r:id="rId62"/>
    <p:sldLayoutId id="2147483700" r:id="rId63"/>
    <p:sldLayoutId id="2147483701" r:id="rId64"/>
    <p:sldLayoutId id="2147483717" r:id="rId65"/>
    <p:sldLayoutId id="2147483702" r:id="rId66"/>
    <p:sldLayoutId id="2147483703" r:id="rId67"/>
    <p:sldLayoutId id="2147483713" r:id="rId68"/>
    <p:sldLayoutId id="2147483705" r:id="rId69"/>
    <p:sldLayoutId id="2147483706" r:id="rId70"/>
    <p:sldLayoutId id="2147483714" r:id="rId71"/>
    <p:sldLayoutId id="2147483707" r:id="rId72"/>
    <p:sldLayoutId id="2147483715" r:id="rId73"/>
    <p:sldLayoutId id="2147483708" r:id="rId74"/>
    <p:sldLayoutId id="2147483709" r:id="rId75"/>
    <p:sldLayoutId id="2147483716" r:id="rId76"/>
    <p:sldLayoutId id="2147483740" r:id="rId77"/>
    <p:sldLayoutId id="2147483741" r:id="rId78"/>
    <p:sldLayoutId id="2147483886" r:id="rId7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460754" rtl="0" eaLnBrk="1" latinLnBrk="0" hangingPunct="1">
        <a:lnSpc>
          <a:spcPct val="90000"/>
        </a:lnSpc>
        <a:spcBef>
          <a:spcPct val="0"/>
        </a:spcBef>
        <a:buNone/>
        <a:defRPr sz="7029" kern="1200">
          <a:solidFill>
            <a:schemeClr val="tx1"/>
          </a:solidFill>
          <a:latin typeface="+mj-lt"/>
          <a:ea typeface="+mj-ea"/>
          <a:cs typeface="+mj-cs"/>
        </a:defRPr>
      </a:lvl1pPr>
    </p:titleStyle>
    <p:bodyStyle>
      <a:lvl1pPr marL="365189" indent="-365189" algn="l" defTabSz="1460754" rtl="0" eaLnBrk="1" latinLnBrk="0" hangingPunct="1">
        <a:lnSpc>
          <a:spcPct val="90000"/>
        </a:lnSpc>
        <a:spcBef>
          <a:spcPts val="1598"/>
        </a:spcBef>
        <a:buFont typeface="Arial" panose="020B0604020202020204" pitchFamily="34" charset="0"/>
        <a:buChar char="•"/>
        <a:defRPr sz="4473" kern="1200">
          <a:solidFill>
            <a:schemeClr val="tx1"/>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p:bodyStyle>
    <p:otherStyle>
      <a:defPPr>
        <a:defRPr lang="en-US"/>
      </a:defPPr>
      <a:lvl1pPr marL="0" algn="l" defTabSz="1460754" rtl="0" eaLnBrk="1" latinLnBrk="0" hangingPunct="1">
        <a:defRPr sz="2876" kern="1200">
          <a:solidFill>
            <a:schemeClr val="tx1"/>
          </a:solidFill>
          <a:latin typeface="+mn-lt"/>
          <a:ea typeface="+mn-ea"/>
          <a:cs typeface="+mn-cs"/>
        </a:defRPr>
      </a:lvl1pPr>
      <a:lvl2pPr marL="730377" algn="l" defTabSz="1460754" rtl="0" eaLnBrk="1" latinLnBrk="0" hangingPunct="1">
        <a:defRPr sz="2876" kern="1200">
          <a:solidFill>
            <a:schemeClr val="tx1"/>
          </a:solidFill>
          <a:latin typeface="+mn-lt"/>
          <a:ea typeface="+mn-ea"/>
          <a:cs typeface="+mn-cs"/>
        </a:defRPr>
      </a:lvl2pPr>
      <a:lvl3pPr marL="1460754" algn="l" defTabSz="1460754" rtl="0" eaLnBrk="1" latinLnBrk="0" hangingPunct="1">
        <a:defRPr sz="2876" kern="1200">
          <a:solidFill>
            <a:schemeClr val="tx1"/>
          </a:solidFill>
          <a:latin typeface="+mn-lt"/>
          <a:ea typeface="+mn-ea"/>
          <a:cs typeface="+mn-cs"/>
        </a:defRPr>
      </a:lvl3pPr>
      <a:lvl4pPr marL="2191131" algn="l" defTabSz="1460754" rtl="0" eaLnBrk="1" latinLnBrk="0" hangingPunct="1">
        <a:defRPr sz="2876" kern="1200">
          <a:solidFill>
            <a:schemeClr val="tx1"/>
          </a:solidFill>
          <a:latin typeface="+mn-lt"/>
          <a:ea typeface="+mn-ea"/>
          <a:cs typeface="+mn-cs"/>
        </a:defRPr>
      </a:lvl4pPr>
      <a:lvl5pPr marL="2921508" algn="l" defTabSz="1460754" rtl="0" eaLnBrk="1" latinLnBrk="0" hangingPunct="1">
        <a:defRPr sz="2876" kern="1200">
          <a:solidFill>
            <a:schemeClr val="tx1"/>
          </a:solidFill>
          <a:latin typeface="+mn-lt"/>
          <a:ea typeface="+mn-ea"/>
          <a:cs typeface="+mn-cs"/>
        </a:defRPr>
      </a:lvl5pPr>
      <a:lvl6pPr marL="3651885" algn="l" defTabSz="1460754" rtl="0" eaLnBrk="1" latinLnBrk="0" hangingPunct="1">
        <a:defRPr sz="2876" kern="1200">
          <a:solidFill>
            <a:schemeClr val="tx1"/>
          </a:solidFill>
          <a:latin typeface="+mn-lt"/>
          <a:ea typeface="+mn-ea"/>
          <a:cs typeface="+mn-cs"/>
        </a:defRPr>
      </a:lvl6pPr>
      <a:lvl7pPr marL="4382262" algn="l" defTabSz="1460754" rtl="0" eaLnBrk="1" latinLnBrk="0" hangingPunct="1">
        <a:defRPr sz="2876" kern="1200">
          <a:solidFill>
            <a:schemeClr val="tx1"/>
          </a:solidFill>
          <a:latin typeface="+mn-lt"/>
          <a:ea typeface="+mn-ea"/>
          <a:cs typeface="+mn-cs"/>
        </a:defRPr>
      </a:lvl7pPr>
      <a:lvl8pPr marL="5112639" algn="l" defTabSz="1460754" rtl="0" eaLnBrk="1" latinLnBrk="0" hangingPunct="1">
        <a:defRPr sz="2876" kern="1200">
          <a:solidFill>
            <a:schemeClr val="tx1"/>
          </a:solidFill>
          <a:latin typeface="+mn-lt"/>
          <a:ea typeface="+mn-ea"/>
          <a:cs typeface="+mn-cs"/>
        </a:defRPr>
      </a:lvl8pPr>
      <a:lvl9pPr marL="5843016" algn="l" defTabSz="1460754" rtl="0" eaLnBrk="1" latinLnBrk="0" hangingPunct="1">
        <a:defRPr sz="287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9F0FC7-9B57-409C-AABB-D75C928F29BE}"/>
              </a:ext>
            </a:extLst>
          </p:cNvPr>
          <p:cNvSpPr>
            <a:spLocks noGrp="1"/>
          </p:cNvSpPr>
          <p:nvPr>
            <p:ph type="title"/>
          </p:nvPr>
        </p:nvSpPr>
        <p:spPr>
          <a:xfrm>
            <a:off x="1339047" y="584201"/>
            <a:ext cx="16798945" cy="2120901"/>
          </a:xfrm>
          <a:prstGeom prst="rect">
            <a:avLst/>
          </a:prstGeom>
        </p:spPr>
        <p:txBody>
          <a:bodyPr vert="horz" lIns="91440" tIns="45720" rIns="91440" bIns="45720" rtlCol="0" anchor="ctr">
            <a:normAutofit/>
          </a:bodyPr>
          <a:lstStyle/>
          <a:p>
            <a:r>
              <a:rPr lang="en-US"/>
              <a:t>Click to edit Master title style</a:t>
            </a:r>
            <a:endParaRPr lang="es-PE"/>
          </a:p>
        </p:txBody>
      </p:sp>
      <p:sp>
        <p:nvSpPr>
          <p:cNvPr id="3" name="Text Placeholder 2">
            <a:extLst>
              <a:ext uri="{FF2B5EF4-FFF2-40B4-BE49-F238E27FC236}">
                <a16:creationId xmlns:a16="http://schemas.microsoft.com/office/drawing/2014/main" id="{5F242E75-6837-4F37-9FAA-BC8B05A0233E}"/>
              </a:ext>
            </a:extLst>
          </p:cNvPr>
          <p:cNvSpPr>
            <a:spLocks noGrp="1"/>
          </p:cNvSpPr>
          <p:nvPr>
            <p:ph type="body" idx="1"/>
          </p:nvPr>
        </p:nvSpPr>
        <p:spPr>
          <a:xfrm>
            <a:off x="1339047" y="2921000"/>
            <a:ext cx="16798945" cy="69621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4" name="Date Placeholder 3">
            <a:extLst>
              <a:ext uri="{FF2B5EF4-FFF2-40B4-BE49-F238E27FC236}">
                <a16:creationId xmlns:a16="http://schemas.microsoft.com/office/drawing/2014/main" id="{71617E82-6DAE-4414-B0B9-058A453F2DFC}"/>
              </a:ext>
            </a:extLst>
          </p:cNvPr>
          <p:cNvSpPr>
            <a:spLocks noGrp="1"/>
          </p:cNvSpPr>
          <p:nvPr>
            <p:ph type="dt" sz="half" idx="2"/>
          </p:nvPr>
        </p:nvSpPr>
        <p:spPr>
          <a:xfrm>
            <a:off x="1339046" y="10170161"/>
            <a:ext cx="4382334" cy="584200"/>
          </a:xfrm>
          <a:prstGeom prst="rect">
            <a:avLst/>
          </a:prstGeom>
        </p:spPr>
        <p:txBody>
          <a:bodyPr vert="horz" lIns="91440" tIns="45720" rIns="91440" bIns="45720" rtlCol="0" anchor="ctr"/>
          <a:lstStyle>
            <a:lvl1pPr algn="l">
              <a:defRPr sz="1917">
                <a:solidFill>
                  <a:schemeClr val="tx1">
                    <a:tint val="75000"/>
                  </a:schemeClr>
                </a:solidFill>
              </a:defRPr>
            </a:lvl1pPr>
          </a:lstStyle>
          <a:p>
            <a:fld id="{7880D56F-C5B1-4383-B0D4-1197D04B8948}" type="datetimeFigureOut">
              <a:rPr lang="es-PE" smtClean="0"/>
              <a:t>26/08/2021</a:t>
            </a:fld>
            <a:endParaRPr lang="es-PE"/>
          </a:p>
        </p:txBody>
      </p:sp>
      <p:sp>
        <p:nvSpPr>
          <p:cNvPr id="5" name="Footer Placeholder 4">
            <a:extLst>
              <a:ext uri="{FF2B5EF4-FFF2-40B4-BE49-F238E27FC236}">
                <a16:creationId xmlns:a16="http://schemas.microsoft.com/office/drawing/2014/main" id="{DF37624C-9C90-414B-A178-9E5E0FB0AEE5}"/>
              </a:ext>
            </a:extLst>
          </p:cNvPr>
          <p:cNvSpPr>
            <a:spLocks noGrp="1"/>
          </p:cNvSpPr>
          <p:nvPr>
            <p:ph type="ftr" sz="quarter" idx="3"/>
          </p:nvPr>
        </p:nvSpPr>
        <p:spPr>
          <a:xfrm>
            <a:off x="6451769" y="10170161"/>
            <a:ext cx="6573500" cy="584200"/>
          </a:xfrm>
          <a:prstGeom prst="rect">
            <a:avLst/>
          </a:prstGeom>
        </p:spPr>
        <p:txBody>
          <a:bodyPr vert="horz" lIns="91440" tIns="45720" rIns="91440" bIns="45720" rtlCol="0" anchor="ctr"/>
          <a:lstStyle>
            <a:lvl1pPr algn="ctr">
              <a:defRPr sz="1917">
                <a:solidFill>
                  <a:schemeClr val="tx1">
                    <a:tint val="75000"/>
                  </a:schemeClr>
                </a:solidFill>
              </a:defRPr>
            </a:lvl1pPr>
          </a:lstStyle>
          <a:p>
            <a:endParaRPr lang="es-PE"/>
          </a:p>
        </p:txBody>
      </p:sp>
      <p:sp>
        <p:nvSpPr>
          <p:cNvPr id="6" name="Slide Number Placeholder 5">
            <a:extLst>
              <a:ext uri="{FF2B5EF4-FFF2-40B4-BE49-F238E27FC236}">
                <a16:creationId xmlns:a16="http://schemas.microsoft.com/office/drawing/2014/main" id="{CDA3A3F7-8B8B-4592-AF74-3F8E16E9A81C}"/>
              </a:ext>
            </a:extLst>
          </p:cNvPr>
          <p:cNvSpPr>
            <a:spLocks noGrp="1"/>
          </p:cNvSpPr>
          <p:nvPr>
            <p:ph type="sldNum" sz="quarter" idx="4"/>
          </p:nvPr>
        </p:nvSpPr>
        <p:spPr>
          <a:xfrm>
            <a:off x="13755658" y="10170161"/>
            <a:ext cx="4382334" cy="584200"/>
          </a:xfrm>
          <a:prstGeom prst="rect">
            <a:avLst/>
          </a:prstGeom>
        </p:spPr>
        <p:txBody>
          <a:bodyPr vert="horz" lIns="91440" tIns="45720" rIns="91440" bIns="45720" rtlCol="0" anchor="ctr"/>
          <a:lstStyle>
            <a:lvl1pPr algn="r">
              <a:defRPr sz="1917">
                <a:solidFill>
                  <a:schemeClr val="tx1">
                    <a:tint val="75000"/>
                  </a:schemeClr>
                </a:solidFill>
              </a:defRPr>
            </a:lvl1pPr>
          </a:lstStyle>
          <a:p>
            <a:fld id="{B702632C-1E81-45F9-A1E0-54279CABEC8D}" type="slidenum">
              <a:rPr lang="es-PE" smtClean="0"/>
              <a:t>‹Nº›</a:t>
            </a:fld>
            <a:endParaRPr lang="es-PE"/>
          </a:p>
        </p:txBody>
      </p:sp>
    </p:spTree>
    <p:extLst>
      <p:ext uri="{BB962C8B-B14F-4D97-AF65-F5344CB8AC3E}">
        <p14:creationId xmlns:p14="http://schemas.microsoft.com/office/powerpoint/2010/main" val="14738805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887" r:id="rId12"/>
    <p:sldLayoutId id="2147483888" r:id="rId13"/>
    <p:sldLayoutId id="2147483889" r:id="rId14"/>
  </p:sldLayoutIdLst>
  <p:txStyles>
    <p:titleStyle>
      <a:lvl1pPr algn="l" defTabSz="1460754" rtl="0" eaLnBrk="1" latinLnBrk="0" hangingPunct="1">
        <a:lnSpc>
          <a:spcPct val="90000"/>
        </a:lnSpc>
        <a:spcBef>
          <a:spcPct val="0"/>
        </a:spcBef>
        <a:buNone/>
        <a:defRPr sz="7029" kern="1200">
          <a:solidFill>
            <a:schemeClr val="tx1"/>
          </a:solidFill>
          <a:latin typeface="+mj-lt"/>
          <a:ea typeface="+mj-ea"/>
          <a:cs typeface="+mj-cs"/>
        </a:defRPr>
      </a:lvl1pPr>
    </p:titleStyle>
    <p:bodyStyle>
      <a:lvl1pPr marL="365189" indent="-365189" algn="l" defTabSz="1460754" rtl="0" eaLnBrk="1" latinLnBrk="0" hangingPunct="1">
        <a:lnSpc>
          <a:spcPct val="90000"/>
        </a:lnSpc>
        <a:spcBef>
          <a:spcPts val="1598"/>
        </a:spcBef>
        <a:buFont typeface="Arial" panose="020B0604020202020204" pitchFamily="34" charset="0"/>
        <a:buChar char="•"/>
        <a:defRPr sz="4473" kern="1200">
          <a:solidFill>
            <a:schemeClr val="tx1"/>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p:bodyStyle>
    <p:otherStyle>
      <a:defPPr>
        <a:defRPr lang="es-PE"/>
      </a:defPPr>
      <a:lvl1pPr marL="0" algn="l" defTabSz="1460754" rtl="0" eaLnBrk="1" latinLnBrk="0" hangingPunct="1">
        <a:defRPr sz="2876" kern="1200">
          <a:solidFill>
            <a:schemeClr val="tx1"/>
          </a:solidFill>
          <a:latin typeface="+mn-lt"/>
          <a:ea typeface="+mn-ea"/>
          <a:cs typeface="+mn-cs"/>
        </a:defRPr>
      </a:lvl1pPr>
      <a:lvl2pPr marL="730377" algn="l" defTabSz="1460754" rtl="0" eaLnBrk="1" latinLnBrk="0" hangingPunct="1">
        <a:defRPr sz="2876" kern="1200">
          <a:solidFill>
            <a:schemeClr val="tx1"/>
          </a:solidFill>
          <a:latin typeface="+mn-lt"/>
          <a:ea typeface="+mn-ea"/>
          <a:cs typeface="+mn-cs"/>
        </a:defRPr>
      </a:lvl2pPr>
      <a:lvl3pPr marL="1460754" algn="l" defTabSz="1460754" rtl="0" eaLnBrk="1" latinLnBrk="0" hangingPunct="1">
        <a:defRPr sz="2876" kern="1200">
          <a:solidFill>
            <a:schemeClr val="tx1"/>
          </a:solidFill>
          <a:latin typeface="+mn-lt"/>
          <a:ea typeface="+mn-ea"/>
          <a:cs typeface="+mn-cs"/>
        </a:defRPr>
      </a:lvl3pPr>
      <a:lvl4pPr marL="2191131" algn="l" defTabSz="1460754" rtl="0" eaLnBrk="1" latinLnBrk="0" hangingPunct="1">
        <a:defRPr sz="2876" kern="1200">
          <a:solidFill>
            <a:schemeClr val="tx1"/>
          </a:solidFill>
          <a:latin typeface="+mn-lt"/>
          <a:ea typeface="+mn-ea"/>
          <a:cs typeface="+mn-cs"/>
        </a:defRPr>
      </a:lvl4pPr>
      <a:lvl5pPr marL="2921508" algn="l" defTabSz="1460754" rtl="0" eaLnBrk="1" latinLnBrk="0" hangingPunct="1">
        <a:defRPr sz="2876" kern="1200">
          <a:solidFill>
            <a:schemeClr val="tx1"/>
          </a:solidFill>
          <a:latin typeface="+mn-lt"/>
          <a:ea typeface="+mn-ea"/>
          <a:cs typeface="+mn-cs"/>
        </a:defRPr>
      </a:lvl5pPr>
      <a:lvl6pPr marL="3651885" algn="l" defTabSz="1460754" rtl="0" eaLnBrk="1" latinLnBrk="0" hangingPunct="1">
        <a:defRPr sz="2876" kern="1200">
          <a:solidFill>
            <a:schemeClr val="tx1"/>
          </a:solidFill>
          <a:latin typeface="+mn-lt"/>
          <a:ea typeface="+mn-ea"/>
          <a:cs typeface="+mn-cs"/>
        </a:defRPr>
      </a:lvl6pPr>
      <a:lvl7pPr marL="4382262" algn="l" defTabSz="1460754" rtl="0" eaLnBrk="1" latinLnBrk="0" hangingPunct="1">
        <a:defRPr sz="2876" kern="1200">
          <a:solidFill>
            <a:schemeClr val="tx1"/>
          </a:solidFill>
          <a:latin typeface="+mn-lt"/>
          <a:ea typeface="+mn-ea"/>
          <a:cs typeface="+mn-cs"/>
        </a:defRPr>
      </a:lvl7pPr>
      <a:lvl8pPr marL="5112639" algn="l" defTabSz="1460754" rtl="0" eaLnBrk="1" latinLnBrk="0" hangingPunct="1">
        <a:defRPr sz="2876" kern="1200">
          <a:solidFill>
            <a:schemeClr val="tx1"/>
          </a:solidFill>
          <a:latin typeface="+mn-lt"/>
          <a:ea typeface="+mn-ea"/>
          <a:cs typeface="+mn-cs"/>
        </a:defRPr>
      </a:lvl8pPr>
      <a:lvl9pPr marL="5843016" algn="l" defTabSz="1460754" rtl="0" eaLnBrk="1" latinLnBrk="0" hangingPunct="1">
        <a:defRPr sz="287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939766" y="731520"/>
            <a:ext cx="17602373" cy="88639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933275" y="2296806"/>
            <a:ext cx="17602373" cy="258039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9477038" cy="109728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934898" cy="93634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ctr" defTabSz="1489624" fontAlgn="base">
              <a:lnSpc>
                <a:spcPct val="90000"/>
              </a:lnSpc>
              <a:spcBef>
                <a:spcPct val="0"/>
              </a:spcBef>
              <a:spcAft>
                <a:spcPct val="0"/>
              </a:spcAft>
            </a:pPr>
            <a:endParaRPr lang="en-US" sz="3834">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467449" cy="46817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algn="ctr" defTabSz="1489624" fontAlgn="base">
              <a:lnSpc>
                <a:spcPct val="90000"/>
              </a:lnSpc>
              <a:spcBef>
                <a:spcPct val="0"/>
              </a:spcBef>
              <a:spcAft>
                <a:spcPct val="0"/>
              </a:spcAft>
            </a:pPr>
            <a:endParaRPr lang="en-US" sz="3834">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15183607" y="4551486"/>
            <a:ext cx="10972800" cy="1869832"/>
          </a:xfrm>
          <a:prstGeom prst="rect">
            <a:avLst/>
          </a:prstGeom>
        </p:spPr>
      </p:pic>
    </p:spTree>
    <p:extLst>
      <p:ext uri="{BB962C8B-B14F-4D97-AF65-F5344CB8AC3E}">
        <p14:creationId xmlns:p14="http://schemas.microsoft.com/office/powerpoint/2010/main" val="3464120679"/>
      </p:ext>
    </p:extLst>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 id="2147483933" r:id="rId43"/>
    <p:sldLayoutId id="2147483934" r:id="rId44"/>
    <p:sldLayoutId id="2147483935" r:id="rId45"/>
    <p:sldLayoutId id="2147483936" r:id="rId46"/>
    <p:sldLayoutId id="2147483937" r:id="rId47"/>
    <p:sldLayoutId id="2147483938" r:id="rId48"/>
  </p:sldLayoutIdLst>
  <p:transition>
    <p:fade/>
  </p:transition>
  <p:hf sldNum="0" hdr="0" ftr="0" dt="0"/>
  <p:txStyles>
    <p:titleStyle>
      <a:lvl1pPr algn="l" defTabSz="1490055" rtl="0" eaLnBrk="1" latinLnBrk="0" hangingPunct="1">
        <a:lnSpc>
          <a:spcPct val="100000"/>
        </a:lnSpc>
        <a:spcBef>
          <a:spcPct val="0"/>
        </a:spcBef>
        <a:buNone/>
        <a:defRPr lang="en-US" sz="5751" b="0" kern="1200" cap="none" spc="-80" baseline="0" dirty="0" smtClean="0">
          <a:ln w="3175">
            <a:noFill/>
          </a:ln>
          <a:solidFill>
            <a:schemeClr val="tx1"/>
          </a:solidFill>
          <a:effectLst/>
          <a:latin typeface="+mj-lt"/>
          <a:ea typeface="+mn-ea"/>
          <a:cs typeface="Segoe UI" pitchFamily="34" charset="0"/>
        </a:defRPr>
      </a:lvl1pPr>
    </p:titleStyle>
    <p:bodyStyle>
      <a:lvl1pPr marL="365189" marR="0" indent="-365189" algn="l" defTabSz="149005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4473" kern="1200" spc="0" baseline="0">
          <a:solidFill>
            <a:schemeClr val="tx1"/>
          </a:solidFill>
          <a:latin typeface="+mn-lt"/>
          <a:ea typeface="+mn-ea"/>
          <a:cs typeface="Segoe UI" panose="020B0502040204020203" pitchFamily="34" charset="0"/>
        </a:defRPr>
      </a:lvl1pPr>
      <a:lvl2pPr marL="730377" marR="0" indent="-365189" algn="l" defTabSz="149005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195" kern="1200" spc="0" baseline="0">
          <a:solidFill>
            <a:schemeClr val="tx1"/>
          </a:solidFill>
          <a:latin typeface="+mn-lt"/>
          <a:ea typeface="+mn-ea"/>
          <a:cs typeface="+mn-cs"/>
        </a:defRPr>
      </a:lvl2pPr>
      <a:lvl3pPr marL="1049917" marR="0" indent="-319540" algn="l" defTabSz="149005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556" kern="1200" spc="0" baseline="0">
          <a:solidFill>
            <a:schemeClr val="tx1"/>
          </a:solidFill>
          <a:latin typeface="+mn-lt"/>
          <a:ea typeface="+mn-ea"/>
          <a:cs typeface="+mn-cs"/>
        </a:defRPr>
      </a:lvl3pPr>
      <a:lvl4pPr marL="1346633" marR="0" indent="-289108" algn="l" defTabSz="149005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237" kern="1200" spc="0" baseline="0">
          <a:solidFill>
            <a:schemeClr val="tx1"/>
          </a:solidFill>
          <a:latin typeface="+mn-lt"/>
          <a:ea typeface="+mn-ea"/>
          <a:cs typeface="+mn-cs"/>
        </a:defRPr>
      </a:lvl4pPr>
      <a:lvl5pPr marL="1635741" marR="0" indent="-268819" algn="l" defTabSz="149005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237" kern="1200" spc="0" baseline="0">
          <a:solidFill>
            <a:schemeClr val="tx1"/>
          </a:solidFill>
          <a:latin typeface="+mn-lt"/>
          <a:ea typeface="+mn-ea"/>
          <a:cs typeface="+mn-cs"/>
        </a:defRPr>
      </a:lvl5pPr>
      <a:lvl6pPr marL="4097651" indent="-372515" algn="l" defTabSz="1490055" rtl="0" eaLnBrk="1" latinLnBrk="0" hangingPunct="1">
        <a:spcBef>
          <a:spcPct val="20000"/>
        </a:spcBef>
        <a:buFont typeface="Arial" pitchFamily="34" charset="0"/>
        <a:buChar char="•"/>
        <a:defRPr sz="3195" kern="1200">
          <a:solidFill>
            <a:schemeClr val="tx1"/>
          </a:solidFill>
          <a:latin typeface="+mn-lt"/>
          <a:ea typeface="+mn-ea"/>
          <a:cs typeface="+mn-cs"/>
        </a:defRPr>
      </a:lvl6pPr>
      <a:lvl7pPr marL="4842681" indent="-372515" algn="l" defTabSz="1490055" rtl="0" eaLnBrk="1" latinLnBrk="0" hangingPunct="1">
        <a:spcBef>
          <a:spcPct val="20000"/>
        </a:spcBef>
        <a:buFont typeface="Arial" pitchFamily="34" charset="0"/>
        <a:buChar char="•"/>
        <a:defRPr sz="3195" kern="1200">
          <a:solidFill>
            <a:schemeClr val="tx1"/>
          </a:solidFill>
          <a:latin typeface="+mn-lt"/>
          <a:ea typeface="+mn-ea"/>
          <a:cs typeface="+mn-cs"/>
        </a:defRPr>
      </a:lvl7pPr>
      <a:lvl8pPr marL="5587708" indent="-372515" algn="l" defTabSz="1490055" rtl="0" eaLnBrk="1" latinLnBrk="0" hangingPunct="1">
        <a:spcBef>
          <a:spcPct val="20000"/>
        </a:spcBef>
        <a:buFont typeface="Arial" pitchFamily="34" charset="0"/>
        <a:buChar char="•"/>
        <a:defRPr sz="3195" kern="1200">
          <a:solidFill>
            <a:schemeClr val="tx1"/>
          </a:solidFill>
          <a:latin typeface="+mn-lt"/>
          <a:ea typeface="+mn-ea"/>
          <a:cs typeface="+mn-cs"/>
        </a:defRPr>
      </a:lvl8pPr>
      <a:lvl9pPr marL="6332738" indent="-372515" algn="l" defTabSz="1490055" rtl="0" eaLnBrk="1" latinLnBrk="0" hangingPunct="1">
        <a:spcBef>
          <a:spcPct val="20000"/>
        </a:spcBef>
        <a:buFont typeface="Arial" pitchFamily="34" charset="0"/>
        <a:buChar char="•"/>
        <a:defRPr sz="3195" kern="1200">
          <a:solidFill>
            <a:schemeClr val="tx1"/>
          </a:solidFill>
          <a:latin typeface="+mn-lt"/>
          <a:ea typeface="+mn-ea"/>
          <a:cs typeface="+mn-cs"/>
        </a:defRPr>
      </a:lvl9pPr>
    </p:bodyStyle>
    <p:otherStyle>
      <a:defPPr>
        <a:defRPr lang="en-US"/>
      </a:defPPr>
      <a:lvl1pPr marL="0" algn="l" defTabSz="1490055" rtl="0" eaLnBrk="1" latinLnBrk="0" hangingPunct="1">
        <a:defRPr sz="2876" kern="1200">
          <a:solidFill>
            <a:schemeClr val="tx1"/>
          </a:solidFill>
          <a:latin typeface="+mn-lt"/>
          <a:ea typeface="+mn-ea"/>
          <a:cs typeface="+mn-cs"/>
        </a:defRPr>
      </a:lvl1pPr>
      <a:lvl2pPr marL="745028" algn="l" defTabSz="1490055" rtl="0" eaLnBrk="1" latinLnBrk="0" hangingPunct="1">
        <a:defRPr sz="2876" kern="1200">
          <a:solidFill>
            <a:schemeClr val="tx1"/>
          </a:solidFill>
          <a:latin typeface="+mn-lt"/>
          <a:ea typeface="+mn-ea"/>
          <a:cs typeface="+mn-cs"/>
        </a:defRPr>
      </a:lvl2pPr>
      <a:lvl3pPr marL="1490055" algn="l" defTabSz="1490055" rtl="0" eaLnBrk="1" latinLnBrk="0" hangingPunct="1">
        <a:defRPr sz="2876" kern="1200">
          <a:solidFill>
            <a:schemeClr val="tx1"/>
          </a:solidFill>
          <a:latin typeface="+mn-lt"/>
          <a:ea typeface="+mn-ea"/>
          <a:cs typeface="+mn-cs"/>
        </a:defRPr>
      </a:lvl3pPr>
      <a:lvl4pPr marL="2235083" algn="l" defTabSz="1490055" rtl="0" eaLnBrk="1" latinLnBrk="0" hangingPunct="1">
        <a:defRPr sz="2876" kern="1200">
          <a:solidFill>
            <a:schemeClr val="tx1"/>
          </a:solidFill>
          <a:latin typeface="+mn-lt"/>
          <a:ea typeface="+mn-ea"/>
          <a:cs typeface="+mn-cs"/>
        </a:defRPr>
      </a:lvl4pPr>
      <a:lvl5pPr marL="2980111" algn="l" defTabSz="1490055" rtl="0" eaLnBrk="1" latinLnBrk="0" hangingPunct="1">
        <a:defRPr sz="2876" kern="1200">
          <a:solidFill>
            <a:schemeClr val="tx1"/>
          </a:solidFill>
          <a:latin typeface="+mn-lt"/>
          <a:ea typeface="+mn-ea"/>
          <a:cs typeface="+mn-cs"/>
        </a:defRPr>
      </a:lvl5pPr>
      <a:lvl6pPr marL="3725140" algn="l" defTabSz="1490055" rtl="0" eaLnBrk="1" latinLnBrk="0" hangingPunct="1">
        <a:defRPr sz="2876" kern="1200">
          <a:solidFill>
            <a:schemeClr val="tx1"/>
          </a:solidFill>
          <a:latin typeface="+mn-lt"/>
          <a:ea typeface="+mn-ea"/>
          <a:cs typeface="+mn-cs"/>
        </a:defRPr>
      </a:lvl6pPr>
      <a:lvl7pPr marL="4470166" algn="l" defTabSz="1490055" rtl="0" eaLnBrk="1" latinLnBrk="0" hangingPunct="1">
        <a:defRPr sz="2876" kern="1200">
          <a:solidFill>
            <a:schemeClr val="tx1"/>
          </a:solidFill>
          <a:latin typeface="+mn-lt"/>
          <a:ea typeface="+mn-ea"/>
          <a:cs typeface="+mn-cs"/>
        </a:defRPr>
      </a:lvl7pPr>
      <a:lvl8pPr marL="5215194" algn="l" defTabSz="1490055" rtl="0" eaLnBrk="1" latinLnBrk="0" hangingPunct="1">
        <a:defRPr sz="2876" kern="1200">
          <a:solidFill>
            <a:schemeClr val="tx1"/>
          </a:solidFill>
          <a:latin typeface="+mn-lt"/>
          <a:ea typeface="+mn-ea"/>
          <a:cs typeface="+mn-cs"/>
        </a:defRPr>
      </a:lvl8pPr>
      <a:lvl9pPr marL="5960223" algn="l" defTabSz="1490055" rtl="0" eaLnBrk="1" latinLnBrk="0" hangingPunct="1">
        <a:defRPr sz="287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2.jpeg"/><Relationship Id="rId4" Type="http://schemas.openxmlformats.org/officeDocument/2006/relationships/hyperlink" Target="https://www.linkedin.com/in/andr%C3%A9s-garc%C3%ADa-5a629a1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4.png"/><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5.png"/><Relationship Id="rId1" Type="http://schemas.openxmlformats.org/officeDocument/2006/relationships/slideLayout" Target="../slideLayouts/slideLayout8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85.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hyperlink" Target="https://www.microsoft.com/es-xl/momentumms/prioridades-soluciones-pymes/" TargetMode="Externa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53.png"/><Relationship Id="rId1" Type="http://schemas.openxmlformats.org/officeDocument/2006/relationships/slideLayout" Target="../slideLayouts/slideLayout8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53.png"/><Relationship Id="rId1" Type="http://schemas.openxmlformats.org/officeDocument/2006/relationships/slideLayout" Target="../slideLayouts/slideLayout9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9.png"/><Relationship Id="rId7" Type="http://schemas.openxmlformats.org/officeDocument/2006/relationships/diagramQuickStyle" Target="../diagrams/quickStyle1.xml"/><Relationship Id="rId2" Type="http://schemas.openxmlformats.org/officeDocument/2006/relationships/image" Target="../media/image88.jpeg"/><Relationship Id="rId1" Type="http://schemas.openxmlformats.org/officeDocument/2006/relationships/slideLayout" Target="../slideLayouts/slideLayout9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0.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3.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3.xml"/><Relationship Id="rId5" Type="http://schemas.openxmlformats.org/officeDocument/2006/relationships/image" Target="../media/image52.jpeg"/><Relationship Id="rId4" Type="http://schemas.openxmlformats.org/officeDocument/2006/relationships/hyperlink" Target="https://www.linkedin.com/in/andr%C3%A9s-garc%C3%ADa-5a629a1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9.xml"/><Relationship Id="rId1" Type="http://schemas.openxmlformats.org/officeDocument/2006/relationships/themeOverride" Target="../theme/themeOverride1.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477037"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8204846" cy="1099463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61B7E233-3E7F-49DF-B08E-D05292A2391D}"/>
              </a:ext>
            </a:extLst>
          </p:cNvPr>
          <p:cNvSpPr txBox="1">
            <a:spLocks/>
          </p:cNvSpPr>
          <p:nvPr/>
        </p:nvSpPr>
        <p:spPr>
          <a:xfrm>
            <a:off x="9479293" y="1504500"/>
            <a:ext cx="7583424" cy="5857782"/>
          </a:xfrm>
          <a:prstGeom prst="rect">
            <a:avLst/>
          </a:prstGeom>
        </p:spPr>
        <p:txBody>
          <a:bodyPr vert="horz" lIns="91440" tIns="45720" rIns="91440" bIns="45720" rtlCol="0" anchor="b">
            <a:normAutofit fontScale="92500" lnSpcReduction="10000"/>
          </a:bodyPr>
          <a:lstStyle>
            <a:lvl1pPr algn="l" defTabSz="1460754" rtl="0" eaLnBrk="1" latinLnBrk="0" hangingPunct="1">
              <a:lnSpc>
                <a:spcPct val="90000"/>
              </a:lnSpc>
              <a:spcBef>
                <a:spcPct val="0"/>
              </a:spcBef>
              <a:buNone/>
              <a:defRPr sz="7029" kern="1200">
                <a:solidFill>
                  <a:schemeClr val="tx1"/>
                </a:solidFill>
                <a:latin typeface="+mj-lt"/>
                <a:ea typeface="+mj-ea"/>
                <a:cs typeface="+mj-cs"/>
              </a:defRPr>
            </a:lvl1pPr>
          </a:lstStyle>
          <a:p>
            <a:pPr defTabSz="914400">
              <a:spcAft>
                <a:spcPts val="600"/>
              </a:spcAft>
            </a:pPr>
            <a:r>
              <a:rPr lang="es-ES" sz="7700" b="1" dirty="0" err="1">
                <a:solidFill>
                  <a:schemeClr val="bg1"/>
                </a:solidFill>
              </a:rPr>
              <a:t>Reimaginando</a:t>
            </a:r>
            <a:r>
              <a:rPr lang="es-ES" sz="7700" b="1" dirty="0">
                <a:solidFill>
                  <a:schemeClr val="bg1"/>
                </a:solidFill>
              </a:rPr>
              <a:t> tu </a:t>
            </a:r>
            <a:r>
              <a:rPr lang="es-ES" sz="7700" b="1" dirty="0" err="1">
                <a:solidFill>
                  <a:schemeClr val="bg1"/>
                </a:solidFill>
              </a:rPr>
              <a:t>PyME</a:t>
            </a:r>
            <a:br>
              <a:rPr lang="en-US" sz="5700" b="1" dirty="0">
                <a:solidFill>
                  <a:schemeClr val="bg1"/>
                </a:solidFill>
              </a:rPr>
            </a:br>
            <a:endParaRPr lang="en-US" sz="4400" b="1" dirty="0">
              <a:solidFill>
                <a:schemeClr val="bg1"/>
              </a:solidFill>
            </a:endParaRPr>
          </a:p>
          <a:p>
            <a:pPr defTabSz="914400">
              <a:spcAft>
                <a:spcPts val="600"/>
              </a:spcAft>
            </a:pPr>
            <a:r>
              <a:rPr lang="en-US" sz="4400" dirty="0">
                <a:solidFill>
                  <a:schemeClr val="bg1"/>
                </a:solidFill>
              </a:rPr>
              <a:t>Andrés García Jaramillo</a:t>
            </a:r>
          </a:p>
          <a:p>
            <a:pPr defTabSz="914400">
              <a:spcAft>
                <a:spcPts val="600"/>
              </a:spcAft>
            </a:pPr>
            <a:r>
              <a:rPr lang="en-US" sz="4400" i="1" dirty="0">
                <a:solidFill>
                  <a:schemeClr val="bg1"/>
                </a:solidFill>
              </a:rPr>
              <a:t>Director de </a:t>
            </a:r>
            <a:r>
              <a:rPr lang="en-US" sz="4400" i="1" dirty="0" err="1">
                <a:solidFill>
                  <a:schemeClr val="bg1"/>
                </a:solidFill>
              </a:rPr>
              <a:t>Empresas</a:t>
            </a:r>
            <a:r>
              <a:rPr lang="en-US" sz="4400" i="1" dirty="0">
                <a:solidFill>
                  <a:schemeClr val="bg1"/>
                </a:solidFill>
              </a:rPr>
              <a:t> </a:t>
            </a:r>
            <a:r>
              <a:rPr lang="en-US" sz="4400" i="1" dirty="0" err="1">
                <a:solidFill>
                  <a:schemeClr val="bg1"/>
                </a:solidFill>
              </a:rPr>
              <a:t>Pequeñas</a:t>
            </a:r>
            <a:r>
              <a:rPr lang="en-US" sz="4400" i="1" dirty="0">
                <a:solidFill>
                  <a:schemeClr val="bg1"/>
                </a:solidFill>
              </a:rPr>
              <a:t>, </a:t>
            </a:r>
            <a:r>
              <a:rPr lang="en-US" sz="4400" i="1" dirty="0" err="1">
                <a:solidFill>
                  <a:schemeClr val="bg1"/>
                </a:solidFill>
              </a:rPr>
              <a:t>Medianas</a:t>
            </a:r>
            <a:r>
              <a:rPr lang="en-US" sz="4400" i="1" dirty="0">
                <a:solidFill>
                  <a:schemeClr val="bg1"/>
                </a:solidFill>
              </a:rPr>
              <a:t> y </a:t>
            </a:r>
            <a:r>
              <a:rPr lang="en-US" sz="4400" i="1" dirty="0" err="1">
                <a:solidFill>
                  <a:schemeClr val="bg1"/>
                </a:solidFill>
              </a:rPr>
              <a:t>Compañías</a:t>
            </a:r>
            <a:r>
              <a:rPr lang="en-US" sz="4400" i="1" dirty="0">
                <a:solidFill>
                  <a:schemeClr val="bg1"/>
                </a:solidFill>
              </a:rPr>
              <a:t> </a:t>
            </a:r>
            <a:r>
              <a:rPr lang="en-US" sz="4400" i="1" dirty="0" err="1">
                <a:solidFill>
                  <a:schemeClr val="bg1"/>
                </a:solidFill>
              </a:rPr>
              <a:t>Nativo</a:t>
            </a:r>
            <a:r>
              <a:rPr lang="en-US" sz="4400" i="1" dirty="0">
                <a:solidFill>
                  <a:schemeClr val="bg1"/>
                </a:solidFill>
              </a:rPr>
              <a:t>-  </a:t>
            </a:r>
            <a:r>
              <a:rPr lang="en-US" sz="4400" i="1" dirty="0" err="1">
                <a:solidFill>
                  <a:schemeClr val="bg1"/>
                </a:solidFill>
              </a:rPr>
              <a:t>Digitales</a:t>
            </a:r>
            <a:endParaRPr lang="en-US" sz="4400" i="1" dirty="0">
              <a:solidFill>
                <a:schemeClr val="bg1"/>
              </a:solidFill>
            </a:endParaRPr>
          </a:p>
          <a:p>
            <a:pPr defTabSz="914400">
              <a:spcAft>
                <a:spcPts val="600"/>
              </a:spcAft>
            </a:pPr>
            <a:endParaRPr lang="en-US" sz="4400" i="1" dirty="0">
              <a:solidFill>
                <a:schemeClr val="bg1"/>
              </a:solidFill>
            </a:endParaRPr>
          </a:p>
          <a:p>
            <a:pPr defTabSz="914400">
              <a:spcAft>
                <a:spcPts val="600"/>
              </a:spcAft>
            </a:pPr>
            <a:r>
              <a:rPr lang="en-US" sz="3800" dirty="0">
                <a:solidFill>
                  <a:schemeClr val="bg1"/>
                </a:solidFill>
              </a:rPr>
              <a:t>Microsoft Colombia</a:t>
            </a:r>
          </a:p>
          <a:p>
            <a:pPr defTabSz="914400">
              <a:spcAft>
                <a:spcPts val="600"/>
              </a:spcAft>
            </a:pPr>
            <a:endParaRPr lang="en-US" sz="5700" b="1" i="1" dirty="0">
              <a:solidFill>
                <a:schemeClr val="tx1">
                  <a:lumMod val="85000"/>
                  <a:lumOff val="15000"/>
                </a:schemeClr>
              </a:solidFill>
            </a:endParaRPr>
          </a:p>
        </p:txBody>
      </p:sp>
      <p:pic>
        <p:nvPicPr>
          <p:cNvPr id="13" name="Picture 12">
            <a:extLst>
              <a:ext uri="{FF2B5EF4-FFF2-40B4-BE49-F238E27FC236}">
                <a16:creationId xmlns:a16="http://schemas.microsoft.com/office/drawing/2014/main" id="{F7D51997-A77E-4714-AF9A-44E5CB763195}"/>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pic>
        <p:nvPicPr>
          <p:cNvPr id="15" name="Picture 14">
            <a:extLst>
              <a:ext uri="{FF2B5EF4-FFF2-40B4-BE49-F238E27FC236}">
                <a16:creationId xmlns:a16="http://schemas.microsoft.com/office/drawing/2014/main" id="{0EA07636-66C4-4FD3-A50A-2F0BAB5AB211}"/>
              </a:ext>
            </a:extLst>
          </p:cNvPr>
          <p:cNvPicPr>
            <a:picLocks noChangeAspect="1"/>
          </p:cNvPicPr>
          <p:nvPr/>
        </p:nvPicPr>
        <p:blipFill>
          <a:blip r:embed="rId3"/>
          <a:stretch>
            <a:fillRect/>
          </a:stretch>
        </p:blipFill>
        <p:spPr>
          <a:xfrm>
            <a:off x="9591072" y="7085605"/>
            <a:ext cx="514350" cy="523875"/>
          </a:xfrm>
          <a:prstGeom prst="rect">
            <a:avLst/>
          </a:prstGeom>
        </p:spPr>
      </p:pic>
      <p:sp>
        <p:nvSpPr>
          <p:cNvPr id="19" name="TextBox 18">
            <a:extLst>
              <a:ext uri="{FF2B5EF4-FFF2-40B4-BE49-F238E27FC236}">
                <a16:creationId xmlns:a16="http://schemas.microsoft.com/office/drawing/2014/main" id="{C21C0ABE-2B50-4378-8BB6-22B73FB01403}"/>
              </a:ext>
            </a:extLst>
          </p:cNvPr>
          <p:cNvSpPr txBox="1"/>
          <p:nvPr/>
        </p:nvSpPr>
        <p:spPr>
          <a:xfrm>
            <a:off x="10217201" y="7100672"/>
            <a:ext cx="6095771" cy="523220"/>
          </a:xfrm>
          <a:prstGeom prst="rect">
            <a:avLst/>
          </a:prstGeom>
          <a:noFill/>
        </p:spPr>
        <p:txBody>
          <a:bodyPr wrap="none" rtlCol="0">
            <a:spAutoFit/>
          </a:bodyPr>
          <a:lstStyle/>
          <a:p>
            <a:r>
              <a:rPr lang="en-US" sz="2800" i="0" dirty="0">
                <a:effectLst/>
                <a:latin typeface="-apple-system"/>
                <a:hlinkClick r:id="rId4"/>
              </a:rPr>
              <a:t>linkedin.com/in/andrés-garcía-5a629a14</a:t>
            </a:r>
            <a:endParaRPr lang="en-US" sz="2800" dirty="0">
              <a:solidFill>
                <a:schemeClr val="bg1"/>
              </a:solidFill>
            </a:endParaRPr>
          </a:p>
        </p:txBody>
      </p:sp>
      <p:pic>
        <p:nvPicPr>
          <p:cNvPr id="3" name="Picture 2" descr="A person in a suit&#10;&#10;Description automatically generated with low confidence">
            <a:extLst>
              <a:ext uri="{FF2B5EF4-FFF2-40B4-BE49-F238E27FC236}">
                <a16:creationId xmlns:a16="http://schemas.microsoft.com/office/drawing/2014/main" id="{52EC6033-ED1F-4CAB-826F-EA1783F8BC95}"/>
              </a:ext>
            </a:extLst>
          </p:cNvPr>
          <p:cNvPicPr>
            <a:picLocks noChangeAspect="1"/>
          </p:cNvPicPr>
          <p:nvPr/>
        </p:nvPicPr>
        <p:blipFill rotWithShape="1">
          <a:blip r:embed="rId5">
            <a:extLst>
              <a:ext uri="{28A0092B-C50C-407E-A947-70E740481C1C}">
                <a14:useLocalDpi xmlns:a14="http://schemas.microsoft.com/office/drawing/2010/main" val="0"/>
              </a:ext>
            </a:extLst>
          </a:blip>
          <a:srcRect t="4010"/>
          <a:stretch/>
        </p:blipFill>
        <p:spPr>
          <a:xfrm>
            <a:off x="1940100" y="2091193"/>
            <a:ext cx="6320631" cy="6658667"/>
          </a:xfrm>
          <a:prstGeom prst="rect">
            <a:avLst/>
          </a:prstGeom>
        </p:spPr>
      </p:pic>
    </p:spTree>
    <p:extLst>
      <p:ext uri="{BB962C8B-B14F-4D97-AF65-F5344CB8AC3E}">
        <p14:creationId xmlns:p14="http://schemas.microsoft.com/office/powerpoint/2010/main" val="3310050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A170-7EE1-48B6-8DB2-72B1D95DB6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18A61C-970B-405C-8CD2-7EE6585A8C57}"/>
              </a:ext>
            </a:extLst>
          </p:cNvPr>
          <p:cNvSpPr>
            <a:spLocks noGrp="1"/>
          </p:cNvSpPr>
          <p:nvPr>
            <p:ph idx="1"/>
          </p:nvPr>
        </p:nvSpPr>
        <p:spPr/>
        <p:txBody>
          <a:bodyPr/>
          <a:lstStyle/>
          <a:p>
            <a:endParaRPr lang="en-US"/>
          </a:p>
        </p:txBody>
      </p:sp>
      <p:pic>
        <p:nvPicPr>
          <p:cNvPr id="5" name="Picture 4" descr="Chart&#10;&#10;Description automatically generated">
            <a:extLst>
              <a:ext uri="{FF2B5EF4-FFF2-40B4-BE49-F238E27FC236}">
                <a16:creationId xmlns:a16="http://schemas.microsoft.com/office/drawing/2014/main" id="{D3C6AC24-09EA-4E9C-9CE7-36287504D2D9}"/>
              </a:ext>
            </a:extLst>
          </p:cNvPr>
          <p:cNvPicPr>
            <a:picLocks noChangeAspect="1"/>
          </p:cNvPicPr>
          <p:nvPr/>
        </p:nvPicPr>
        <p:blipFill>
          <a:blip r:embed="rId2"/>
          <a:stretch>
            <a:fillRect/>
          </a:stretch>
        </p:blipFill>
        <p:spPr>
          <a:xfrm>
            <a:off x="-1" y="0"/>
            <a:ext cx="19573103" cy="10886303"/>
          </a:xfrm>
          <a:prstGeom prst="rect">
            <a:avLst/>
          </a:prstGeom>
        </p:spPr>
      </p:pic>
    </p:spTree>
    <p:extLst>
      <p:ext uri="{BB962C8B-B14F-4D97-AF65-F5344CB8AC3E}">
        <p14:creationId xmlns:p14="http://schemas.microsoft.com/office/powerpoint/2010/main" val="30867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4268102" y="3692279"/>
            <a:ext cx="11129008" cy="286232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Las preguntas que nos hacemos las</a:t>
            </a:r>
          </a:p>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err="1">
                <a:solidFill>
                  <a:prstClr val="white"/>
                </a:solidFill>
                <a:latin typeface="Calibri" panose="020F0502020204030204"/>
              </a:rPr>
              <a:t>PyMEs</a:t>
            </a:r>
            <a:r>
              <a:rPr lang="es-CL" sz="6000" dirty="0">
                <a:solidFill>
                  <a:prstClr val="white"/>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respecto a la </a:t>
            </a:r>
            <a:r>
              <a:rPr kumimoji="0" lang="es-CL" sz="6000" b="0" i="0" u="none" strike="noStrike" kern="1200" cap="none" spc="0" normalizeH="0" baseline="0" noProof="0" dirty="0" err="1">
                <a:ln>
                  <a:noFill/>
                </a:ln>
                <a:solidFill>
                  <a:prstClr val="white"/>
                </a:solidFill>
                <a:effectLst/>
                <a:uLnTx/>
                <a:uFillTx/>
                <a:latin typeface="Calibri" panose="020F0502020204030204"/>
                <a:ea typeface="+mn-ea"/>
                <a:cs typeface="+mn-cs"/>
              </a:rPr>
              <a:t>tans</a:t>
            </a:r>
            <a:r>
              <a:rPr lang="es-CL" sz="6000" dirty="0">
                <a:solidFill>
                  <a:prstClr val="white"/>
                </a:solidFill>
                <a:latin typeface="Calibri" panose="020F0502020204030204"/>
              </a:rPr>
              <a:t>formación digital</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3669660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477037" cy="1097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B0DB8BE-30AA-4EE4-AA42-3669EA5EB128}"/>
              </a:ext>
            </a:extLst>
          </p:cNvPr>
          <p:cNvSpPr>
            <a:spLocks noGrp="1"/>
          </p:cNvSpPr>
          <p:nvPr>
            <p:ph type="title"/>
          </p:nvPr>
        </p:nvSpPr>
        <p:spPr>
          <a:xfrm>
            <a:off x="1339046" y="717953"/>
            <a:ext cx="7520627" cy="1961040"/>
          </a:xfrm>
        </p:spPr>
        <p:txBody>
          <a:bodyPr anchor="b">
            <a:normAutofit/>
          </a:bodyPr>
          <a:lstStyle/>
          <a:p>
            <a:r>
              <a:rPr lang="es-PE" sz="6000" b="1" dirty="0">
                <a:solidFill>
                  <a:schemeClr val="bg1"/>
                </a:solidFill>
                <a:latin typeface="Calibri" panose="020F0502020204030204" pitchFamily="34" charset="0"/>
              </a:rPr>
              <a:t>Removiendo Mitos</a:t>
            </a:r>
            <a:endParaRPr lang="es-PE" sz="6000" dirty="0">
              <a:solidFill>
                <a:schemeClr val="bg1"/>
              </a:solidFill>
            </a:endParaRPr>
          </a:p>
        </p:txBody>
      </p:sp>
      <p:cxnSp>
        <p:nvCxnSpPr>
          <p:cNvPr id="57" name="Straight Connector 5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328938" y="2799609"/>
            <a:ext cx="75376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8B5D59-3166-4DB6-B781-35060204FAB9}"/>
              </a:ext>
            </a:extLst>
          </p:cNvPr>
          <p:cNvSpPr>
            <a:spLocks noGrp="1"/>
          </p:cNvSpPr>
          <p:nvPr>
            <p:ph idx="1"/>
          </p:nvPr>
        </p:nvSpPr>
        <p:spPr>
          <a:xfrm>
            <a:off x="1434209" y="3054707"/>
            <a:ext cx="7327074" cy="5836336"/>
          </a:xfrm>
        </p:spPr>
        <p:txBody>
          <a:bodyPr>
            <a:normAutofit/>
          </a:bodyPr>
          <a:lstStyle/>
          <a:p>
            <a:pPr>
              <a:buFont typeface="Wingdings" panose="05000000000000000000" pitchFamily="2" charset="2"/>
              <a:buChar char="§"/>
            </a:pPr>
            <a:r>
              <a:rPr lang="es-PE" sz="3200">
                <a:solidFill>
                  <a:schemeClr val="bg1"/>
                </a:solidFill>
                <a:latin typeface="Segoe UI" panose="020B0502040204020203" pitchFamily="34" charset="0"/>
              </a:rPr>
              <a:t>Transformación Digital: proceso  costoso y complejo</a:t>
            </a:r>
          </a:p>
          <a:p>
            <a:pPr>
              <a:buFont typeface="Wingdings" panose="05000000000000000000" pitchFamily="2" charset="2"/>
              <a:buChar char="§"/>
            </a:pPr>
            <a:r>
              <a:rPr lang="es-PE" sz="3200">
                <a:solidFill>
                  <a:schemeClr val="bg1"/>
                </a:solidFill>
                <a:latin typeface="Segoe UI" panose="020B0502040204020203" pitchFamily="34" charset="0"/>
              </a:rPr>
              <a:t>La Transformación Digital es sólo  para las grandes empresas</a:t>
            </a:r>
          </a:p>
          <a:p>
            <a:pPr>
              <a:buFont typeface="Wingdings" panose="05000000000000000000" pitchFamily="2" charset="2"/>
              <a:buChar char="§"/>
            </a:pPr>
            <a:r>
              <a:rPr lang="es-PE" sz="3200">
                <a:solidFill>
                  <a:schemeClr val="bg1"/>
                </a:solidFill>
                <a:latin typeface="Segoe UI" panose="020B0502040204020203" pitchFamily="34" charset="0"/>
              </a:rPr>
              <a:t>No soy experto en tecnología, ni tengo equipo de IT</a:t>
            </a:r>
            <a:endParaRPr lang="es-PE" sz="3200">
              <a:solidFill>
                <a:schemeClr val="bg1"/>
              </a:solidFill>
            </a:endParaRPr>
          </a:p>
        </p:txBody>
      </p:sp>
      <p:cxnSp>
        <p:nvCxnSpPr>
          <p:cNvPr id="59" name="Straight Connector 5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332379" y="9132275"/>
            <a:ext cx="753073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erson sitting at a desk with a computer&#10;&#10;Description automatically generated with low confidence">
            <a:extLst>
              <a:ext uri="{FF2B5EF4-FFF2-40B4-BE49-F238E27FC236}">
                <a16:creationId xmlns:a16="http://schemas.microsoft.com/office/drawing/2014/main" id="{ED6249F8-6F5E-4B0C-B02D-80A420540164}"/>
              </a:ext>
            </a:extLst>
          </p:cNvPr>
          <p:cNvPicPr>
            <a:picLocks noChangeAspect="1"/>
          </p:cNvPicPr>
          <p:nvPr/>
        </p:nvPicPr>
        <p:blipFill rotWithShape="1">
          <a:blip r:embed="rId2"/>
          <a:srcRect l="21091" r="23842" b="1"/>
          <a:stretch/>
        </p:blipFill>
        <p:spPr>
          <a:xfrm>
            <a:off x="10424581" y="10"/>
            <a:ext cx="9052456" cy="1097279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B18D20BC-8FFB-4980-83C2-445FF629B4CD}"/>
              </a:ext>
            </a:extLst>
          </p:cNvPr>
          <p:cNvPicPr>
            <a:picLocks noChangeAspect="1"/>
          </p:cNvPicPr>
          <p:nvPr/>
        </p:nvPicPr>
        <p:blipFill>
          <a:blip r:embed="rId3"/>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102866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477037" cy="109728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DB8BE-30AA-4EE4-AA42-3669EA5EB128}"/>
              </a:ext>
            </a:extLst>
          </p:cNvPr>
          <p:cNvSpPr>
            <a:spLocks noGrp="1"/>
          </p:cNvSpPr>
          <p:nvPr>
            <p:ph type="title"/>
          </p:nvPr>
        </p:nvSpPr>
        <p:spPr>
          <a:xfrm>
            <a:off x="1339047" y="2626803"/>
            <a:ext cx="7019849" cy="2117502"/>
          </a:xfrm>
        </p:spPr>
        <p:txBody>
          <a:bodyPr anchor="t">
            <a:normAutofit/>
          </a:bodyPr>
          <a:lstStyle/>
          <a:p>
            <a:r>
              <a:rPr lang="es-PE" sz="5900" b="1">
                <a:solidFill>
                  <a:schemeClr val="bg1"/>
                </a:solidFill>
                <a:latin typeface="Calibri" panose="020F0502020204030204" pitchFamily="34" charset="0"/>
              </a:rPr>
              <a:t>Democratización de acceso a la tecnología</a:t>
            </a:r>
            <a:endParaRPr lang="es-PE" sz="5900">
              <a:solidFill>
                <a:schemeClr val="bg1"/>
              </a:solidFill>
            </a:endParaRPr>
          </a:p>
        </p:txBody>
      </p:sp>
      <p:sp>
        <p:nvSpPr>
          <p:cNvPr id="3" name="Content Placeholder 2">
            <a:extLst>
              <a:ext uri="{FF2B5EF4-FFF2-40B4-BE49-F238E27FC236}">
                <a16:creationId xmlns:a16="http://schemas.microsoft.com/office/drawing/2014/main" id="{718B5D59-3166-4DB6-B781-35060204FAB9}"/>
              </a:ext>
            </a:extLst>
          </p:cNvPr>
          <p:cNvSpPr>
            <a:spLocks noGrp="1"/>
          </p:cNvSpPr>
          <p:nvPr>
            <p:ph idx="1"/>
          </p:nvPr>
        </p:nvSpPr>
        <p:spPr>
          <a:xfrm>
            <a:off x="1339047" y="5034240"/>
            <a:ext cx="7850228" cy="3926880"/>
          </a:xfrm>
        </p:spPr>
        <p:txBody>
          <a:bodyPr>
            <a:normAutofit lnSpcReduction="10000"/>
          </a:bodyPr>
          <a:lstStyle/>
          <a:p>
            <a:pPr>
              <a:buFont typeface="Wingdings" panose="05000000000000000000" pitchFamily="2" charset="2"/>
              <a:buChar char="§"/>
            </a:pPr>
            <a:r>
              <a:rPr lang="es-PE" sz="3500" dirty="0">
                <a:solidFill>
                  <a:schemeClr val="bg1">
                    <a:alpha val="80000"/>
                  </a:schemeClr>
                </a:solidFill>
                <a:latin typeface="Segoe UI" panose="020B0502040204020203" pitchFamily="34" charset="0"/>
              </a:rPr>
              <a:t>Servicios de pago por uso. Crecimiento y decrecimiento instantáneo</a:t>
            </a:r>
          </a:p>
          <a:p>
            <a:pPr>
              <a:buFont typeface="Wingdings" panose="05000000000000000000" pitchFamily="2" charset="2"/>
              <a:buChar char="§"/>
            </a:pPr>
            <a:r>
              <a:rPr lang="es-PE" sz="3500" dirty="0">
                <a:solidFill>
                  <a:schemeClr val="bg1">
                    <a:alpha val="80000"/>
                  </a:schemeClr>
                </a:solidFill>
                <a:latin typeface="Segoe UI" panose="020B0502040204020203" pitchFamily="34" charset="0"/>
              </a:rPr>
              <a:t>Software, Infraestructura y Plataforma como servicio (LA NUBE)</a:t>
            </a:r>
          </a:p>
          <a:p>
            <a:pPr>
              <a:buFont typeface="Wingdings" panose="05000000000000000000" pitchFamily="2" charset="2"/>
              <a:buChar char="§"/>
            </a:pPr>
            <a:r>
              <a:rPr lang="es-PE" sz="3500" dirty="0">
                <a:solidFill>
                  <a:schemeClr val="bg1">
                    <a:alpha val="80000"/>
                  </a:schemeClr>
                </a:solidFill>
                <a:latin typeface="Segoe UI" panose="020B0502040204020203" pitchFamily="34" charset="0"/>
              </a:rPr>
              <a:t>OPEX vs CAPEX</a:t>
            </a:r>
          </a:p>
          <a:p>
            <a:pPr>
              <a:buFont typeface="Wingdings" panose="05000000000000000000" pitchFamily="2" charset="2"/>
              <a:buChar char="§"/>
            </a:pPr>
            <a:r>
              <a:rPr lang="es-PE" sz="3500" dirty="0">
                <a:solidFill>
                  <a:schemeClr val="bg1">
                    <a:alpha val="80000"/>
                  </a:schemeClr>
                </a:solidFill>
                <a:latin typeface="Segoe UI" panose="020B0502040204020203" pitchFamily="34" charset="0"/>
              </a:rPr>
              <a:t>Actualización constante</a:t>
            </a:r>
            <a:endParaRPr lang="es-PE" sz="3500" dirty="0">
              <a:solidFill>
                <a:schemeClr val="bg1">
                  <a:alpha val="80000"/>
                </a:schemeClr>
              </a:solidFill>
            </a:endParaRPr>
          </a:p>
        </p:txBody>
      </p:sp>
      <p:pic>
        <p:nvPicPr>
          <p:cNvPr id="6" name="Picture 5">
            <a:extLst>
              <a:ext uri="{FF2B5EF4-FFF2-40B4-BE49-F238E27FC236}">
                <a16:creationId xmlns:a16="http://schemas.microsoft.com/office/drawing/2014/main" id="{16FFB1A7-9BA5-4D1A-A0BF-C8DCAD106366}"/>
              </a:ext>
            </a:extLst>
          </p:cNvPr>
          <p:cNvPicPr>
            <a:picLocks noChangeAspect="1"/>
          </p:cNvPicPr>
          <p:nvPr/>
        </p:nvPicPr>
        <p:blipFill rotWithShape="1">
          <a:blip r:embed="rId2"/>
          <a:srcRect l="26491" r="10927" b="1"/>
          <a:stretch/>
        </p:blipFill>
        <p:spPr>
          <a:xfrm>
            <a:off x="9189278" y="10"/>
            <a:ext cx="10287759" cy="10972788"/>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57" name="Group 56">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97835" y="0"/>
            <a:ext cx="1397385" cy="10971928"/>
            <a:chOff x="5632356" y="0"/>
            <a:chExt cx="874718" cy="6857455"/>
          </a:xfrm>
        </p:grpSpPr>
        <p:sp>
          <p:nvSpPr>
            <p:cNvPr id="58" name="Freeform: Shape 57">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a:extLst>
              <a:ext uri="{FF2B5EF4-FFF2-40B4-BE49-F238E27FC236}">
                <a16:creationId xmlns:a16="http://schemas.microsoft.com/office/drawing/2014/main" id="{B18D20BC-8FFB-4980-83C2-445FF629B4CD}"/>
              </a:ext>
            </a:extLst>
          </p:cNvPr>
          <p:cNvPicPr>
            <a:picLocks noChangeAspect="1"/>
          </p:cNvPicPr>
          <p:nvPr/>
        </p:nvPicPr>
        <p:blipFill>
          <a:blip r:embed="rId4"/>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229513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2898033" y="3692279"/>
            <a:ext cx="13869181" cy="19389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¿Cómo puedo acelerar la transformación 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s-CL" sz="6000" dirty="0">
                <a:solidFill>
                  <a:prstClr val="white"/>
                </a:solidFill>
                <a:latin typeface="Calibri" panose="020F0502020204030204"/>
              </a:rPr>
              <a:t>M</a:t>
            </a: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i </a:t>
            </a:r>
            <a:r>
              <a:rPr lang="es-CL" sz="6000" dirty="0">
                <a:solidFill>
                  <a:prstClr val="white"/>
                </a:solidFill>
                <a:latin typeface="Calibri" panose="020F0502020204030204"/>
              </a:rPr>
              <a:t>E</a:t>
            </a:r>
            <a:r>
              <a:rPr kumimoji="0" lang="es-CL" sz="6000" b="0" i="0" u="none" strike="noStrike" kern="1200" cap="none" spc="0" normalizeH="0" baseline="0" noProof="0" dirty="0" err="1">
                <a:ln>
                  <a:noFill/>
                </a:ln>
                <a:solidFill>
                  <a:prstClr val="white"/>
                </a:solidFill>
                <a:effectLst/>
                <a:uLnTx/>
                <a:uFillTx/>
                <a:latin typeface="Calibri" panose="020F0502020204030204"/>
                <a:ea typeface="+mn-ea"/>
                <a:cs typeface="+mn-cs"/>
              </a:rPr>
              <a:t>mpresa</a:t>
            </a: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3220032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E676-6315-4847-BB49-1C1226ED4917}"/>
              </a:ext>
            </a:extLst>
          </p:cNvPr>
          <p:cNvSpPr>
            <a:spLocks noGrp="1"/>
          </p:cNvSpPr>
          <p:nvPr>
            <p:ph type="title"/>
          </p:nvPr>
        </p:nvSpPr>
        <p:spPr>
          <a:xfrm>
            <a:off x="3076006" y="13003"/>
            <a:ext cx="16290518" cy="1376706"/>
          </a:xfrm>
        </p:spPr>
        <p:txBody>
          <a:bodyPr>
            <a:normAutofit/>
          </a:bodyPr>
          <a:lstStyle/>
          <a:p>
            <a:pPr algn="ctr"/>
            <a:r>
              <a:rPr lang="es-CL" dirty="0">
                <a:solidFill>
                  <a:schemeClr val="bg1"/>
                </a:solidFill>
              </a:rPr>
              <a:t>Los 4 pilares de la transformación digital </a:t>
            </a:r>
            <a:endParaRPr lang="en-US" u="sng" dirty="0">
              <a:solidFill>
                <a:schemeClr val="bg1"/>
              </a:solidFill>
            </a:endParaRPr>
          </a:p>
        </p:txBody>
      </p:sp>
      <p:sp>
        <p:nvSpPr>
          <p:cNvPr id="3" name="Rounded Rectangle 1">
            <a:extLst>
              <a:ext uri="{FF2B5EF4-FFF2-40B4-BE49-F238E27FC236}">
                <a16:creationId xmlns:a16="http://schemas.microsoft.com/office/drawing/2014/main" id="{C23B9978-7CA7-417F-A244-B24882A7CDB3}"/>
              </a:ext>
            </a:extLst>
          </p:cNvPr>
          <p:cNvSpPr/>
          <p:nvPr/>
        </p:nvSpPr>
        <p:spPr bwMode="auto">
          <a:xfrm>
            <a:off x="2384074" y="5644339"/>
            <a:ext cx="14539989" cy="2315603"/>
          </a:xfrm>
          <a:prstGeom prst="roundRect">
            <a:avLst>
              <a:gd name="adj" fmla="val 3872"/>
            </a:avLst>
          </a:prstGeom>
          <a:noFill/>
          <a:ln w="19050" cap="flat" cmpd="sng" algn="ctr">
            <a:solidFill>
              <a:srgbClr val="00BCF2"/>
            </a:solidFill>
            <a:prstDash val="solid"/>
            <a:headEnd type="none" w="med" len="med"/>
            <a:tailEnd type="none" w="med" len="med"/>
          </a:ln>
          <a:effectLst/>
        </p:spPr>
        <p:txBody>
          <a:bodyPr rot="0" spcFirstLastPara="0" vertOverflow="overflow" horzOverflow="overflow" vert="horz" wrap="square" lIns="286337" tIns="229071" rIns="286337" bIns="229071" numCol="1" spcCol="0" rtlCol="0" fromWordArt="0" anchor="t" anchorCtr="0" forceAA="0" compatLnSpc="1">
            <a:prstTxWarp prst="textNoShape">
              <a:avLst/>
            </a:prstTxWarp>
            <a:noAutofit/>
          </a:bodyPr>
          <a:lstStyle/>
          <a:p>
            <a:pPr algn="ctr" defTabSz="1459981" fontAlgn="base">
              <a:lnSpc>
                <a:spcPct val="90000"/>
              </a:lnSpc>
              <a:spcBef>
                <a:spcPct val="0"/>
              </a:spcBef>
              <a:spcAft>
                <a:spcPct val="0"/>
              </a:spcAft>
              <a:defRPr/>
            </a:pPr>
            <a:endParaRPr lang="en-US" sz="3757" kern="0" err="1">
              <a:solidFill>
                <a:schemeClr val="bg1"/>
              </a:solidFill>
              <a:latin typeface="Segoe UI"/>
              <a:ea typeface="Segoe UI" pitchFamily="34" charset="0"/>
              <a:cs typeface="Segoe UI" pitchFamily="34" charset="0"/>
            </a:endParaRPr>
          </a:p>
        </p:txBody>
      </p:sp>
      <p:sp>
        <p:nvSpPr>
          <p:cNvPr id="4" name="Rounded Rectangle 58">
            <a:extLst>
              <a:ext uri="{FF2B5EF4-FFF2-40B4-BE49-F238E27FC236}">
                <a16:creationId xmlns:a16="http://schemas.microsoft.com/office/drawing/2014/main" id="{FB936315-380D-4BD3-BB9F-08F44C33E555}"/>
              </a:ext>
            </a:extLst>
          </p:cNvPr>
          <p:cNvSpPr/>
          <p:nvPr/>
        </p:nvSpPr>
        <p:spPr bwMode="auto">
          <a:xfrm>
            <a:off x="7419990" y="2463884"/>
            <a:ext cx="4382333" cy="4382333"/>
          </a:xfrm>
          <a:prstGeom prst="roundRect">
            <a:avLst>
              <a:gd name="adj" fmla="val 49869"/>
            </a:avLst>
          </a:prstGeom>
          <a:solidFill>
            <a:srgbClr val="FFFFFF"/>
          </a:solidFill>
          <a:ln w="19050" cap="flat" cmpd="sng" algn="ctr">
            <a:solidFill>
              <a:srgbClr val="00BCF2"/>
            </a:solidFill>
            <a:prstDash val="solid"/>
            <a:headEnd type="none" w="med" len="med"/>
            <a:tailEnd type="none" w="med" len="med"/>
          </a:ln>
          <a:effectLst/>
        </p:spPr>
        <p:txBody>
          <a:bodyPr rot="0" spcFirstLastPara="0" vertOverflow="overflow" horzOverflow="overflow" vert="horz" wrap="square" lIns="286337" tIns="229071" rIns="286337" bIns="229071" numCol="1" spcCol="0" rtlCol="0" fromWordArt="0" anchor="t" anchorCtr="0" forceAA="0" compatLnSpc="1">
            <a:prstTxWarp prst="textNoShape">
              <a:avLst/>
            </a:prstTxWarp>
            <a:noAutofit/>
          </a:bodyPr>
          <a:lstStyle/>
          <a:p>
            <a:pPr algn="ctr" defTabSz="1459981" fontAlgn="base">
              <a:lnSpc>
                <a:spcPct val="90000"/>
              </a:lnSpc>
              <a:spcBef>
                <a:spcPct val="0"/>
              </a:spcBef>
              <a:spcAft>
                <a:spcPct val="0"/>
              </a:spcAft>
              <a:defRPr/>
            </a:pPr>
            <a:endParaRPr lang="en-US" sz="3757" kern="0" err="1">
              <a:solidFill>
                <a:schemeClr val="bg1"/>
              </a:solidFill>
              <a:latin typeface="Segoe UI"/>
              <a:ea typeface="Segoe UI" pitchFamily="34" charset="0"/>
              <a:cs typeface="Segoe UI" pitchFamily="34" charset="0"/>
            </a:endParaRPr>
          </a:p>
        </p:txBody>
      </p:sp>
      <p:sp>
        <p:nvSpPr>
          <p:cNvPr id="5" name="transform">
            <a:extLst>
              <a:ext uri="{FF2B5EF4-FFF2-40B4-BE49-F238E27FC236}">
                <a16:creationId xmlns:a16="http://schemas.microsoft.com/office/drawing/2014/main" id="{F1B235E4-3F06-4A37-90C8-05AA1DCE4C4A}"/>
              </a:ext>
            </a:extLst>
          </p:cNvPr>
          <p:cNvSpPr/>
          <p:nvPr/>
        </p:nvSpPr>
        <p:spPr bwMode="auto">
          <a:xfrm>
            <a:off x="12580194" y="9336292"/>
            <a:ext cx="5028592" cy="14696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6337" tIns="229071" rIns="286337" bIns="229071" numCol="1" spcCol="0" rtlCol="0" fromWordArt="0" anchor="ctr" anchorCtr="0" forceAA="0" compatLnSpc="1">
            <a:prstTxWarp prst="textNoShape">
              <a:avLst/>
            </a:prstTxWarp>
            <a:spAutoFit/>
          </a:bodyPr>
          <a:lstStyle/>
          <a:p>
            <a:pPr algn="ctr" defTabSz="1459981" fontAlgn="base">
              <a:lnSpc>
                <a:spcPct val="95000"/>
              </a:lnSpc>
              <a:spcBef>
                <a:spcPct val="0"/>
              </a:spcBef>
              <a:spcAft>
                <a:spcPct val="0"/>
              </a:spcAft>
              <a:defRPr/>
            </a:pPr>
            <a:r>
              <a:rPr lang="en-US" sz="3444" kern="0" spc="78" dirty="0" err="1">
                <a:solidFill>
                  <a:schemeClr val="bg1"/>
                </a:solidFill>
                <a:latin typeface="Segoe UI Light"/>
                <a:ea typeface="ＭＳ Ｐゴシック"/>
                <a:cs typeface="Segoe UI" panose="020B0502040204020203" pitchFamily="34" charset="0"/>
              </a:rPr>
              <a:t>Transformar</a:t>
            </a:r>
            <a:r>
              <a:rPr lang="en-US" sz="3444" kern="0" spc="78" dirty="0">
                <a:solidFill>
                  <a:schemeClr val="bg1"/>
                </a:solidFill>
                <a:latin typeface="Segoe UI Light"/>
                <a:ea typeface="ＭＳ Ｐゴシック"/>
                <a:cs typeface="Segoe UI" panose="020B0502040204020203" pitchFamily="34" charset="0"/>
              </a:rPr>
              <a:t> sus P</a:t>
            </a:r>
            <a:r>
              <a:rPr lang="en-US" sz="3444" kern="0" spc="78" dirty="0" err="1">
                <a:solidFill>
                  <a:schemeClr val="bg1"/>
                </a:solidFill>
                <a:latin typeface="Segoe UI Light"/>
                <a:ea typeface="ＭＳ Ｐゴシック"/>
                <a:cs typeface="Segoe UI" panose="020B0502040204020203" pitchFamily="34" charset="0"/>
              </a:rPr>
              <a:t>roductos</a:t>
            </a:r>
            <a:r>
              <a:rPr lang="en-US" sz="3444" kern="0" spc="78" dirty="0">
                <a:solidFill>
                  <a:schemeClr val="bg1"/>
                </a:solidFill>
                <a:latin typeface="Segoe UI Light"/>
                <a:ea typeface="ＭＳ Ｐゴシック"/>
                <a:cs typeface="Segoe UI" panose="020B0502040204020203" pitchFamily="34" charset="0"/>
              </a:rPr>
              <a:t> y S</a:t>
            </a:r>
            <a:r>
              <a:rPr lang="en-US" sz="3444" kern="0" spc="78" dirty="0" err="1">
                <a:solidFill>
                  <a:schemeClr val="bg1"/>
                </a:solidFill>
                <a:latin typeface="Segoe UI Light"/>
                <a:ea typeface="ＭＳ Ｐゴシック"/>
                <a:cs typeface="Segoe UI" panose="020B0502040204020203" pitchFamily="34" charset="0"/>
              </a:rPr>
              <a:t>ervicios</a:t>
            </a:r>
            <a:endParaRPr lang="en-US" sz="3444" kern="0" spc="78" dirty="0">
              <a:solidFill>
                <a:schemeClr val="bg1"/>
              </a:solidFill>
              <a:latin typeface="Segoe UI Light"/>
              <a:ea typeface="ＭＳ Ｐゴシック"/>
              <a:cs typeface="Segoe UI" panose="020B0502040204020203" pitchFamily="34" charset="0"/>
            </a:endParaRPr>
          </a:p>
        </p:txBody>
      </p:sp>
      <p:sp>
        <p:nvSpPr>
          <p:cNvPr id="6" name="engage">
            <a:extLst>
              <a:ext uri="{FF2B5EF4-FFF2-40B4-BE49-F238E27FC236}">
                <a16:creationId xmlns:a16="http://schemas.microsoft.com/office/drawing/2014/main" id="{B94BE954-1BA0-443E-9E6A-2EDDCA0B7729}"/>
              </a:ext>
            </a:extLst>
          </p:cNvPr>
          <p:cNvSpPr/>
          <p:nvPr/>
        </p:nvSpPr>
        <p:spPr bwMode="auto">
          <a:xfrm>
            <a:off x="2464307" y="9336292"/>
            <a:ext cx="3498692" cy="14696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6337" tIns="229071" rIns="286337" bIns="229071" numCol="1" spcCol="0" rtlCol="0" fromWordArt="0" anchor="ctr" anchorCtr="0" forceAA="0" compatLnSpc="1">
            <a:prstTxWarp prst="textNoShape">
              <a:avLst/>
            </a:prstTxWarp>
            <a:spAutoFit/>
          </a:bodyPr>
          <a:lstStyle/>
          <a:p>
            <a:pPr algn="ctr" defTabSz="1459981" fontAlgn="base">
              <a:lnSpc>
                <a:spcPct val="95000"/>
              </a:lnSpc>
              <a:spcBef>
                <a:spcPct val="0"/>
              </a:spcBef>
              <a:spcAft>
                <a:spcPct val="0"/>
              </a:spcAft>
              <a:defRPr/>
            </a:pPr>
            <a:r>
              <a:rPr lang="en-US" sz="3444" b="1" kern="0" spc="78" dirty="0" err="1">
                <a:solidFill>
                  <a:schemeClr val="bg1"/>
                </a:solidFill>
                <a:latin typeface="Segoe UI Light"/>
                <a:ea typeface="ＭＳ Ｐゴシック"/>
                <a:cs typeface="Segoe UI" panose="020B0502040204020203" pitchFamily="34" charset="0"/>
              </a:rPr>
              <a:t>Conectar</a:t>
            </a:r>
            <a:r>
              <a:rPr lang="en-US" sz="3444" b="1" kern="0" spc="78" dirty="0">
                <a:solidFill>
                  <a:schemeClr val="bg1"/>
                </a:solidFill>
                <a:latin typeface="Segoe UI Light"/>
                <a:ea typeface="ＭＳ Ｐゴシック"/>
                <a:cs typeface="Segoe UI" panose="020B0502040204020203" pitchFamily="34" charset="0"/>
              </a:rPr>
              <a:t> con sus </a:t>
            </a:r>
            <a:r>
              <a:rPr lang="en-US" sz="3444" b="1" kern="0" spc="78" dirty="0" err="1">
                <a:solidFill>
                  <a:schemeClr val="bg1"/>
                </a:solidFill>
                <a:latin typeface="Segoe UI Light"/>
                <a:ea typeface="ＭＳ Ｐゴシック"/>
                <a:cs typeface="Segoe UI" panose="020B0502040204020203" pitchFamily="34" charset="0"/>
              </a:rPr>
              <a:t>Clientes</a:t>
            </a:r>
            <a:endParaRPr lang="en-US" sz="3444" b="1" kern="0" spc="78" dirty="0">
              <a:solidFill>
                <a:schemeClr val="bg1"/>
              </a:solidFill>
              <a:latin typeface="Segoe UI Light"/>
              <a:ea typeface="ＭＳ Ｐゴシック"/>
              <a:cs typeface="Segoe UI" panose="020B0502040204020203" pitchFamily="34" charset="0"/>
            </a:endParaRPr>
          </a:p>
        </p:txBody>
      </p:sp>
      <p:sp>
        <p:nvSpPr>
          <p:cNvPr id="7" name="optimize">
            <a:extLst>
              <a:ext uri="{FF2B5EF4-FFF2-40B4-BE49-F238E27FC236}">
                <a16:creationId xmlns:a16="http://schemas.microsoft.com/office/drawing/2014/main" id="{4DFDADC5-800A-467A-BCF0-B6370F0790FD}"/>
              </a:ext>
            </a:extLst>
          </p:cNvPr>
          <p:cNvSpPr/>
          <p:nvPr/>
        </p:nvSpPr>
        <p:spPr bwMode="auto">
          <a:xfrm>
            <a:off x="9352075" y="9363836"/>
            <a:ext cx="4050158" cy="14696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6337" tIns="229071" rIns="286337" bIns="229071" numCol="1" spcCol="0" rtlCol="0" fromWordArt="0" anchor="ctr" anchorCtr="0" forceAA="0" compatLnSpc="1">
            <a:prstTxWarp prst="textNoShape">
              <a:avLst/>
            </a:prstTxWarp>
            <a:spAutoFit/>
          </a:bodyPr>
          <a:lstStyle/>
          <a:p>
            <a:pPr algn="ctr" defTabSz="1459981" fontAlgn="base">
              <a:lnSpc>
                <a:spcPct val="95000"/>
              </a:lnSpc>
              <a:spcBef>
                <a:spcPct val="0"/>
              </a:spcBef>
              <a:spcAft>
                <a:spcPct val="0"/>
              </a:spcAft>
              <a:defRPr/>
            </a:pPr>
            <a:r>
              <a:rPr lang="en-US" sz="3444" kern="0" spc="78" dirty="0" err="1">
                <a:solidFill>
                  <a:schemeClr val="bg1"/>
                </a:solidFill>
                <a:latin typeface="Segoe UI Light"/>
                <a:ea typeface="ＭＳ Ｐゴシック"/>
                <a:cs typeface="Segoe UI" panose="020B0502040204020203" pitchFamily="34" charset="0"/>
              </a:rPr>
              <a:t>Optimizar</a:t>
            </a:r>
            <a:r>
              <a:rPr lang="en-US" sz="3444" kern="0" spc="78" dirty="0">
                <a:solidFill>
                  <a:schemeClr val="bg1"/>
                </a:solidFill>
                <a:latin typeface="Segoe UI Light"/>
                <a:ea typeface="ＭＳ Ｐゴシック"/>
                <a:cs typeface="Segoe UI" panose="020B0502040204020203" pitchFamily="34" charset="0"/>
              </a:rPr>
              <a:t> sus </a:t>
            </a:r>
            <a:r>
              <a:rPr lang="en-US" sz="3444" kern="0" spc="78" dirty="0" err="1">
                <a:solidFill>
                  <a:schemeClr val="bg1"/>
                </a:solidFill>
                <a:latin typeface="Segoe UI Light"/>
                <a:ea typeface="ＭＳ Ｐゴシック"/>
                <a:cs typeface="Segoe UI" panose="020B0502040204020203" pitchFamily="34" charset="0"/>
              </a:rPr>
              <a:t>operaciones</a:t>
            </a:r>
            <a:endParaRPr lang="en-US" sz="3444" kern="0" spc="78" dirty="0">
              <a:solidFill>
                <a:schemeClr val="bg1"/>
              </a:solidFill>
              <a:latin typeface="Segoe UI Light"/>
              <a:ea typeface="ＭＳ Ｐゴシック"/>
              <a:cs typeface="Segoe UI" panose="020B0502040204020203" pitchFamily="34" charset="0"/>
            </a:endParaRPr>
          </a:p>
        </p:txBody>
      </p:sp>
      <p:sp>
        <p:nvSpPr>
          <p:cNvPr id="8" name="empower">
            <a:extLst>
              <a:ext uri="{FF2B5EF4-FFF2-40B4-BE49-F238E27FC236}">
                <a16:creationId xmlns:a16="http://schemas.microsoft.com/office/drawing/2014/main" id="{A66854DB-2250-476C-8228-C3B1391FE349}"/>
              </a:ext>
            </a:extLst>
          </p:cNvPr>
          <p:cNvSpPr/>
          <p:nvPr/>
        </p:nvSpPr>
        <p:spPr bwMode="auto">
          <a:xfrm>
            <a:off x="5993157" y="9336292"/>
            <a:ext cx="3694884" cy="14696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6337" tIns="229071" rIns="286337" bIns="229071" numCol="1" spcCol="0" rtlCol="0" fromWordArt="0" anchor="ctr" anchorCtr="0" forceAA="0" compatLnSpc="1">
            <a:prstTxWarp prst="textNoShape">
              <a:avLst/>
            </a:prstTxWarp>
            <a:spAutoFit/>
          </a:bodyPr>
          <a:lstStyle/>
          <a:p>
            <a:pPr algn="ctr" defTabSz="1459981" fontAlgn="base">
              <a:lnSpc>
                <a:spcPct val="95000"/>
              </a:lnSpc>
              <a:spcBef>
                <a:spcPct val="0"/>
              </a:spcBef>
              <a:spcAft>
                <a:spcPct val="0"/>
              </a:spcAft>
              <a:defRPr/>
            </a:pPr>
            <a:r>
              <a:rPr lang="en-US" sz="3444" b="1" kern="0" spc="78" dirty="0" err="1">
                <a:solidFill>
                  <a:schemeClr val="bg1"/>
                </a:solidFill>
                <a:latin typeface="Segoe UI Light"/>
                <a:ea typeface="ＭＳ Ｐゴシック"/>
                <a:cs typeface="Segoe UI" panose="020B0502040204020203" pitchFamily="34" charset="0"/>
              </a:rPr>
              <a:t>Empoderar</a:t>
            </a:r>
            <a:r>
              <a:rPr lang="en-US" sz="3444" b="1" kern="0" spc="78" dirty="0">
                <a:solidFill>
                  <a:schemeClr val="bg1"/>
                </a:solidFill>
                <a:latin typeface="Segoe UI Light"/>
                <a:ea typeface="ＭＳ Ｐゴシック"/>
                <a:cs typeface="Segoe UI" panose="020B0502040204020203" pitchFamily="34" charset="0"/>
              </a:rPr>
              <a:t> a sus </a:t>
            </a:r>
            <a:r>
              <a:rPr lang="en-US" sz="3444" b="1" kern="0" spc="78" dirty="0" err="1">
                <a:solidFill>
                  <a:schemeClr val="bg1"/>
                </a:solidFill>
                <a:latin typeface="Segoe UI Light"/>
                <a:ea typeface="ＭＳ Ｐゴシック"/>
                <a:cs typeface="Segoe UI" panose="020B0502040204020203" pitchFamily="34" charset="0"/>
              </a:rPr>
              <a:t>empleados</a:t>
            </a:r>
            <a:endParaRPr lang="en-US" sz="3444" b="1" kern="0" spc="78" dirty="0">
              <a:solidFill>
                <a:schemeClr val="bg1"/>
              </a:solidFill>
              <a:latin typeface="Segoe UI Light"/>
              <a:ea typeface="ＭＳ Ｐゴシック"/>
              <a:cs typeface="Segoe UI" panose="020B0502040204020203" pitchFamily="34" charset="0"/>
            </a:endParaRPr>
          </a:p>
        </p:txBody>
      </p:sp>
      <p:grpSp>
        <p:nvGrpSpPr>
          <p:cNvPr id="9" name="Group 8">
            <a:extLst>
              <a:ext uri="{FF2B5EF4-FFF2-40B4-BE49-F238E27FC236}">
                <a16:creationId xmlns:a16="http://schemas.microsoft.com/office/drawing/2014/main" id="{C9A60934-F8B9-43FA-817E-29D87002A9BD}"/>
              </a:ext>
            </a:extLst>
          </p:cNvPr>
          <p:cNvGrpSpPr/>
          <p:nvPr/>
        </p:nvGrpSpPr>
        <p:grpSpPr>
          <a:xfrm>
            <a:off x="3370387" y="7102117"/>
            <a:ext cx="1686527" cy="1686527"/>
            <a:chOff x="2204938" y="3125621"/>
            <a:chExt cx="1077163" cy="1077161"/>
          </a:xfrm>
        </p:grpSpPr>
        <p:sp>
          <p:nvSpPr>
            <p:cNvPr id="10" name="Oval 9">
              <a:extLst>
                <a:ext uri="{FF2B5EF4-FFF2-40B4-BE49-F238E27FC236}">
                  <a16:creationId xmlns:a16="http://schemas.microsoft.com/office/drawing/2014/main" id="{467BF4CB-1EF7-4D66-A765-7C7245978366}"/>
                </a:ext>
              </a:extLst>
            </p:cNvPr>
            <p:cNvSpPr/>
            <p:nvPr/>
          </p:nvSpPr>
          <p:spPr bwMode="auto">
            <a:xfrm>
              <a:off x="2204938" y="3125621"/>
              <a:ext cx="1077163" cy="1077161"/>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11" name="Group 10">
              <a:extLst>
                <a:ext uri="{FF2B5EF4-FFF2-40B4-BE49-F238E27FC236}">
                  <a16:creationId xmlns:a16="http://schemas.microsoft.com/office/drawing/2014/main" id="{56546368-4237-41F5-A5CE-B973C7952E4D}"/>
                </a:ext>
              </a:extLst>
            </p:cNvPr>
            <p:cNvGrpSpPr/>
            <p:nvPr/>
          </p:nvGrpSpPr>
          <p:grpSpPr>
            <a:xfrm>
              <a:off x="2478629" y="3433223"/>
              <a:ext cx="529777" cy="461962"/>
              <a:chOff x="2532420" y="3433223"/>
              <a:chExt cx="529777" cy="461962"/>
            </a:xfrm>
          </p:grpSpPr>
          <p:sp>
            <p:nvSpPr>
              <p:cNvPr id="12" name="Freeform 5">
                <a:extLst>
                  <a:ext uri="{FF2B5EF4-FFF2-40B4-BE49-F238E27FC236}">
                    <a16:creationId xmlns:a16="http://schemas.microsoft.com/office/drawing/2014/main" id="{B4EA46EF-C9D2-4EE1-A8AC-FFFE603AE068}"/>
                  </a:ext>
                </a:extLst>
              </p:cNvPr>
              <p:cNvSpPr>
                <a:spLocks noEditPoints="1"/>
              </p:cNvSpPr>
              <p:nvPr/>
            </p:nvSpPr>
            <p:spPr bwMode="auto">
              <a:xfrm>
                <a:off x="2671755" y="3476422"/>
                <a:ext cx="390442" cy="418763"/>
              </a:xfrm>
              <a:custGeom>
                <a:avLst/>
                <a:gdLst>
                  <a:gd name="T0" fmla="*/ 94 w 112"/>
                  <a:gd name="T1" fmla="*/ 43 h 120"/>
                  <a:gd name="T2" fmla="*/ 104 w 112"/>
                  <a:gd name="T3" fmla="*/ 24 h 120"/>
                  <a:gd name="T4" fmla="*/ 80 w 112"/>
                  <a:gd name="T5" fmla="*/ 0 h 120"/>
                  <a:gd name="T6" fmla="*/ 56 w 112"/>
                  <a:gd name="T7" fmla="*/ 24 h 120"/>
                  <a:gd name="T8" fmla="*/ 66 w 112"/>
                  <a:gd name="T9" fmla="*/ 43 h 120"/>
                  <a:gd name="T10" fmla="*/ 51 w 112"/>
                  <a:gd name="T11" fmla="*/ 58 h 120"/>
                  <a:gd name="T12" fmla="*/ 32 w 112"/>
                  <a:gd name="T13" fmla="*/ 48 h 120"/>
                  <a:gd name="T14" fmla="*/ 8 w 112"/>
                  <a:gd name="T15" fmla="*/ 72 h 120"/>
                  <a:gd name="T16" fmla="*/ 18 w 112"/>
                  <a:gd name="T17" fmla="*/ 91 h 120"/>
                  <a:gd name="T18" fmla="*/ 0 w 112"/>
                  <a:gd name="T19" fmla="*/ 120 h 120"/>
                  <a:gd name="T20" fmla="*/ 8 w 112"/>
                  <a:gd name="T21" fmla="*/ 120 h 120"/>
                  <a:gd name="T22" fmla="*/ 32 w 112"/>
                  <a:gd name="T23" fmla="*/ 96 h 120"/>
                  <a:gd name="T24" fmla="*/ 56 w 112"/>
                  <a:gd name="T25" fmla="*/ 120 h 120"/>
                  <a:gd name="T26" fmla="*/ 64 w 112"/>
                  <a:gd name="T27" fmla="*/ 120 h 120"/>
                  <a:gd name="T28" fmla="*/ 46 w 112"/>
                  <a:gd name="T29" fmla="*/ 91 h 120"/>
                  <a:gd name="T30" fmla="*/ 56 w 112"/>
                  <a:gd name="T31" fmla="*/ 72 h 120"/>
                  <a:gd name="T32" fmla="*/ 80 w 112"/>
                  <a:gd name="T33" fmla="*/ 48 h 120"/>
                  <a:gd name="T34" fmla="*/ 104 w 112"/>
                  <a:gd name="T35" fmla="*/ 72 h 120"/>
                  <a:gd name="T36" fmla="*/ 112 w 112"/>
                  <a:gd name="T37" fmla="*/ 72 h 120"/>
                  <a:gd name="T38" fmla="*/ 94 w 112"/>
                  <a:gd name="T39" fmla="*/ 43 h 120"/>
                  <a:gd name="T40" fmla="*/ 32 w 112"/>
                  <a:gd name="T41" fmla="*/ 88 h 120"/>
                  <a:gd name="T42" fmla="*/ 16 w 112"/>
                  <a:gd name="T43" fmla="*/ 72 h 120"/>
                  <a:gd name="T44" fmla="*/ 32 w 112"/>
                  <a:gd name="T45" fmla="*/ 56 h 120"/>
                  <a:gd name="T46" fmla="*/ 48 w 112"/>
                  <a:gd name="T47" fmla="*/ 72 h 120"/>
                  <a:gd name="T48" fmla="*/ 32 w 112"/>
                  <a:gd name="T49" fmla="*/ 88 h 120"/>
                  <a:gd name="T50" fmla="*/ 80 w 112"/>
                  <a:gd name="T51" fmla="*/ 40 h 120"/>
                  <a:gd name="T52" fmla="*/ 64 w 112"/>
                  <a:gd name="T53" fmla="*/ 24 h 120"/>
                  <a:gd name="T54" fmla="*/ 80 w 112"/>
                  <a:gd name="T55" fmla="*/ 8 h 120"/>
                  <a:gd name="T56" fmla="*/ 96 w 112"/>
                  <a:gd name="T57" fmla="*/ 24 h 120"/>
                  <a:gd name="T58" fmla="*/ 80 w 112"/>
                  <a:gd name="T59" fmla="*/ 4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20">
                    <a:moveTo>
                      <a:pt x="94" y="43"/>
                    </a:moveTo>
                    <a:cubicBezTo>
                      <a:pt x="100" y="39"/>
                      <a:pt x="104" y="32"/>
                      <a:pt x="104" y="24"/>
                    </a:cubicBezTo>
                    <a:cubicBezTo>
                      <a:pt x="104" y="11"/>
                      <a:pt x="93" y="0"/>
                      <a:pt x="80" y="0"/>
                    </a:cubicBezTo>
                    <a:cubicBezTo>
                      <a:pt x="66" y="0"/>
                      <a:pt x="56" y="11"/>
                      <a:pt x="56" y="24"/>
                    </a:cubicBezTo>
                    <a:cubicBezTo>
                      <a:pt x="56" y="32"/>
                      <a:pt x="60" y="39"/>
                      <a:pt x="66" y="43"/>
                    </a:cubicBezTo>
                    <a:cubicBezTo>
                      <a:pt x="59" y="47"/>
                      <a:pt x="54" y="52"/>
                      <a:pt x="51" y="58"/>
                    </a:cubicBezTo>
                    <a:cubicBezTo>
                      <a:pt x="47" y="52"/>
                      <a:pt x="40" y="48"/>
                      <a:pt x="32" y="48"/>
                    </a:cubicBezTo>
                    <a:cubicBezTo>
                      <a:pt x="18" y="48"/>
                      <a:pt x="8" y="59"/>
                      <a:pt x="8" y="72"/>
                    </a:cubicBezTo>
                    <a:cubicBezTo>
                      <a:pt x="8" y="80"/>
                      <a:pt x="12" y="87"/>
                      <a:pt x="18" y="91"/>
                    </a:cubicBezTo>
                    <a:cubicBezTo>
                      <a:pt x="7" y="97"/>
                      <a:pt x="0" y="108"/>
                      <a:pt x="0" y="120"/>
                    </a:cubicBezTo>
                    <a:cubicBezTo>
                      <a:pt x="8" y="120"/>
                      <a:pt x="8" y="120"/>
                      <a:pt x="8" y="120"/>
                    </a:cubicBezTo>
                    <a:cubicBezTo>
                      <a:pt x="8" y="107"/>
                      <a:pt x="18" y="96"/>
                      <a:pt x="32" y="96"/>
                    </a:cubicBezTo>
                    <a:cubicBezTo>
                      <a:pt x="45" y="96"/>
                      <a:pt x="56" y="107"/>
                      <a:pt x="56" y="120"/>
                    </a:cubicBezTo>
                    <a:cubicBezTo>
                      <a:pt x="64" y="120"/>
                      <a:pt x="64" y="120"/>
                      <a:pt x="64" y="120"/>
                    </a:cubicBezTo>
                    <a:cubicBezTo>
                      <a:pt x="64" y="108"/>
                      <a:pt x="56" y="97"/>
                      <a:pt x="46" y="91"/>
                    </a:cubicBezTo>
                    <a:cubicBezTo>
                      <a:pt x="52" y="87"/>
                      <a:pt x="56" y="80"/>
                      <a:pt x="56" y="72"/>
                    </a:cubicBezTo>
                    <a:cubicBezTo>
                      <a:pt x="56" y="59"/>
                      <a:pt x="66" y="48"/>
                      <a:pt x="80" y="48"/>
                    </a:cubicBezTo>
                    <a:cubicBezTo>
                      <a:pt x="93" y="48"/>
                      <a:pt x="104" y="59"/>
                      <a:pt x="104" y="72"/>
                    </a:cubicBezTo>
                    <a:cubicBezTo>
                      <a:pt x="112" y="72"/>
                      <a:pt x="112" y="72"/>
                      <a:pt x="112" y="72"/>
                    </a:cubicBezTo>
                    <a:cubicBezTo>
                      <a:pt x="112" y="60"/>
                      <a:pt x="104" y="49"/>
                      <a:pt x="94" y="43"/>
                    </a:cubicBezTo>
                    <a:close/>
                    <a:moveTo>
                      <a:pt x="32" y="88"/>
                    </a:moveTo>
                    <a:cubicBezTo>
                      <a:pt x="23" y="88"/>
                      <a:pt x="16" y="81"/>
                      <a:pt x="16" y="72"/>
                    </a:cubicBezTo>
                    <a:cubicBezTo>
                      <a:pt x="16" y="63"/>
                      <a:pt x="23" y="56"/>
                      <a:pt x="32" y="56"/>
                    </a:cubicBezTo>
                    <a:cubicBezTo>
                      <a:pt x="41" y="56"/>
                      <a:pt x="48" y="63"/>
                      <a:pt x="48" y="72"/>
                    </a:cubicBezTo>
                    <a:cubicBezTo>
                      <a:pt x="48" y="81"/>
                      <a:pt x="41" y="88"/>
                      <a:pt x="32" y="88"/>
                    </a:cubicBezTo>
                    <a:close/>
                    <a:moveTo>
                      <a:pt x="80" y="40"/>
                    </a:moveTo>
                    <a:cubicBezTo>
                      <a:pt x="71" y="40"/>
                      <a:pt x="64" y="33"/>
                      <a:pt x="64" y="24"/>
                    </a:cubicBezTo>
                    <a:cubicBezTo>
                      <a:pt x="64" y="15"/>
                      <a:pt x="71" y="8"/>
                      <a:pt x="80" y="8"/>
                    </a:cubicBezTo>
                    <a:cubicBezTo>
                      <a:pt x="89" y="8"/>
                      <a:pt x="96" y="15"/>
                      <a:pt x="96" y="24"/>
                    </a:cubicBezTo>
                    <a:cubicBezTo>
                      <a:pt x="96" y="33"/>
                      <a:pt x="89" y="40"/>
                      <a:pt x="80" y="40"/>
                    </a:cubicBezTo>
                    <a:close/>
                  </a:path>
                </a:pathLst>
              </a:custGeom>
              <a:solidFill>
                <a:srgbClr val="FFFFFF"/>
              </a:solidFill>
              <a:ln w="9525">
                <a:solidFill>
                  <a:srgbClr val="00BCF2"/>
                </a:solidFill>
                <a:round/>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13" name="Freeform 6">
                <a:extLst>
                  <a:ext uri="{FF2B5EF4-FFF2-40B4-BE49-F238E27FC236}">
                    <a16:creationId xmlns:a16="http://schemas.microsoft.com/office/drawing/2014/main" id="{428E9B96-B16F-40C8-8D38-FC73D5D66557}"/>
                  </a:ext>
                </a:extLst>
              </p:cNvPr>
              <p:cNvSpPr>
                <a:spLocks noEditPoints="1"/>
              </p:cNvSpPr>
              <p:nvPr/>
            </p:nvSpPr>
            <p:spPr bwMode="auto">
              <a:xfrm>
                <a:off x="2532420" y="3433223"/>
                <a:ext cx="303199" cy="170944"/>
              </a:xfrm>
              <a:custGeom>
                <a:avLst/>
                <a:gdLst>
                  <a:gd name="T0" fmla="*/ 87 w 87"/>
                  <a:gd name="T1" fmla="*/ 49 h 49"/>
                  <a:gd name="T2" fmla="*/ 19 w 87"/>
                  <a:gd name="T3" fmla="*/ 49 h 49"/>
                  <a:gd name="T4" fmla="*/ 0 w 87"/>
                  <a:gd name="T5" fmla="*/ 30 h 49"/>
                  <a:gd name="T6" fmla="*/ 0 w 87"/>
                  <a:gd name="T7" fmla="*/ 19 h 49"/>
                  <a:gd name="T8" fmla="*/ 19 w 87"/>
                  <a:gd name="T9" fmla="*/ 0 h 49"/>
                  <a:gd name="T10" fmla="*/ 49 w 87"/>
                  <a:gd name="T11" fmla="*/ 0 h 49"/>
                  <a:gd name="T12" fmla="*/ 68 w 87"/>
                  <a:gd name="T13" fmla="*/ 19 h 49"/>
                  <a:gd name="T14" fmla="*/ 68 w 87"/>
                  <a:gd name="T15" fmla="*/ 28 h 49"/>
                  <a:gd name="T16" fmla="*/ 87 w 87"/>
                  <a:gd name="T17" fmla="*/ 49 h 49"/>
                  <a:gd name="T18" fmla="*/ 19 w 87"/>
                  <a:gd name="T19" fmla="*/ 8 h 49"/>
                  <a:gd name="T20" fmla="*/ 8 w 87"/>
                  <a:gd name="T21" fmla="*/ 19 h 49"/>
                  <a:gd name="T22" fmla="*/ 8 w 87"/>
                  <a:gd name="T23" fmla="*/ 30 h 49"/>
                  <a:gd name="T24" fmla="*/ 19 w 87"/>
                  <a:gd name="T25" fmla="*/ 41 h 49"/>
                  <a:gd name="T26" fmla="*/ 69 w 87"/>
                  <a:gd name="T27" fmla="*/ 41 h 49"/>
                  <a:gd name="T28" fmla="*/ 60 w 87"/>
                  <a:gd name="T29" fmla="*/ 31 h 49"/>
                  <a:gd name="T30" fmla="*/ 60 w 87"/>
                  <a:gd name="T31" fmla="*/ 19 h 49"/>
                  <a:gd name="T32" fmla="*/ 49 w 87"/>
                  <a:gd name="T33" fmla="*/ 8 h 49"/>
                  <a:gd name="T34" fmla="*/ 19 w 87"/>
                  <a:gd name="T35"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49">
                    <a:moveTo>
                      <a:pt x="87" y="49"/>
                    </a:moveTo>
                    <a:cubicBezTo>
                      <a:pt x="19" y="49"/>
                      <a:pt x="19" y="49"/>
                      <a:pt x="19" y="49"/>
                    </a:cubicBezTo>
                    <a:cubicBezTo>
                      <a:pt x="9" y="49"/>
                      <a:pt x="0" y="41"/>
                      <a:pt x="0" y="30"/>
                    </a:cubicBezTo>
                    <a:cubicBezTo>
                      <a:pt x="0" y="19"/>
                      <a:pt x="0" y="19"/>
                      <a:pt x="0" y="19"/>
                    </a:cubicBezTo>
                    <a:cubicBezTo>
                      <a:pt x="0" y="9"/>
                      <a:pt x="9" y="0"/>
                      <a:pt x="19" y="0"/>
                    </a:cubicBezTo>
                    <a:cubicBezTo>
                      <a:pt x="49" y="0"/>
                      <a:pt x="49" y="0"/>
                      <a:pt x="49" y="0"/>
                    </a:cubicBezTo>
                    <a:cubicBezTo>
                      <a:pt x="60" y="0"/>
                      <a:pt x="68" y="9"/>
                      <a:pt x="68" y="19"/>
                    </a:cubicBezTo>
                    <a:cubicBezTo>
                      <a:pt x="68" y="28"/>
                      <a:pt x="68" y="28"/>
                      <a:pt x="68" y="28"/>
                    </a:cubicBezTo>
                    <a:lnTo>
                      <a:pt x="87" y="49"/>
                    </a:lnTo>
                    <a:close/>
                    <a:moveTo>
                      <a:pt x="19" y="8"/>
                    </a:moveTo>
                    <a:cubicBezTo>
                      <a:pt x="13" y="8"/>
                      <a:pt x="8" y="13"/>
                      <a:pt x="8" y="19"/>
                    </a:cubicBezTo>
                    <a:cubicBezTo>
                      <a:pt x="8" y="30"/>
                      <a:pt x="8" y="30"/>
                      <a:pt x="8" y="30"/>
                    </a:cubicBezTo>
                    <a:cubicBezTo>
                      <a:pt x="8" y="36"/>
                      <a:pt x="13" y="41"/>
                      <a:pt x="19" y="41"/>
                    </a:cubicBezTo>
                    <a:cubicBezTo>
                      <a:pt x="69" y="41"/>
                      <a:pt x="69" y="41"/>
                      <a:pt x="69" y="41"/>
                    </a:cubicBezTo>
                    <a:cubicBezTo>
                      <a:pt x="60" y="31"/>
                      <a:pt x="60" y="31"/>
                      <a:pt x="60" y="31"/>
                    </a:cubicBezTo>
                    <a:cubicBezTo>
                      <a:pt x="60" y="19"/>
                      <a:pt x="60" y="19"/>
                      <a:pt x="60" y="19"/>
                    </a:cubicBezTo>
                    <a:cubicBezTo>
                      <a:pt x="60" y="13"/>
                      <a:pt x="55" y="8"/>
                      <a:pt x="49" y="8"/>
                    </a:cubicBezTo>
                    <a:lnTo>
                      <a:pt x="19" y="8"/>
                    </a:lnTo>
                    <a:close/>
                  </a:path>
                </a:pathLst>
              </a:custGeom>
              <a:solidFill>
                <a:srgbClr val="FFFFFF"/>
              </a:solidFill>
              <a:ln w="9525">
                <a:solidFill>
                  <a:srgbClr val="00BCF2"/>
                </a:solidFill>
                <a:round/>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grpSp>
      </p:grpSp>
      <p:grpSp>
        <p:nvGrpSpPr>
          <p:cNvPr id="14" name="Group 13">
            <a:extLst>
              <a:ext uri="{FF2B5EF4-FFF2-40B4-BE49-F238E27FC236}">
                <a16:creationId xmlns:a16="http://schemas.microsoft.com/office/drawing/2014/main" id="{EEEE0C1C-00F5-4F11-986D-D69FE2B0D0FA}"/>
              </a:ext>
            </a:extLst>
          </p:cNvPr>
          <p:cNvGrpSpPr/>
          <p:nvPr/>
        </p:nvGrpSpPr>
        <p:grpSpPr>
          <a:xfrm>
            <a:off x="6997331" y="7102117"/>
            <a:ext cx="1686527" cy="1686527"/>
            <a:chOff x="4521419" y="3125621"/>
            <a:chExt cx="1077163" cy="1077161"/>
          </a:xfrm>
        </p:grpSpPr>
        <p:sp>
          <p:nvSpPr>
            <p:cNvPr id="15" name="Oval 14">
              <a:extLst>
                <a:ext uri="{FF2B5EF4-FFF2-40B4-BE49-F238E27FC236}">
                  <a16:creationId xmlns:a16="http://schemas.microsoft.com/office/drawing/2014/main" id="{3D0CFDDD-59E9-4A78-A27D-705F6009DE31}"/>
                </a:ext>
              </a:extLst>
            </p:cNvPr>
            <p:cNvSpPr/>
            <p:nvPr/>
          </p:nvSpPr>
          <p:spPr bwMode="auto">
            <a:xfrm>
              <a:off x="4521419" y="3125621"/>
              <a:ext cx="1077163" cy="1077161"/>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16" name="Group 15">
              <a:extLst>
                <a:ext uri="{FF2B5EF4-FFF2-40B4-BE49-F238E27FC236}">
                  <a16:creationId xmlns:a16="http://schemas.microsoft.com/office/drawing/2014/main" id="{917FA873-51AF-4A51-890B-D5B239BA2158}"/>
                </a:ext>
              </a:extLst>
            </p:cNvPr>
            <p:cNvGrpSpPr/>
            <p:nvPr/>
          </p:nvGrpSpPr>
          <p:grpSpPr>
            <a:xfrm>
              <a:off x="4845876" y="3389884"/>
              <a:ext cx="428242" cy="548640"/>
              <a:chOff x="4744392" y="3360420"/>
              <a:chExt cx="428242" cy="548640"/>
            </a:xfrm>
          </p:grpSpPr>
          <p:sp>
            <p:nvSpPr>
              <p:cNvPr id="17" name="Freeform 49">
                <a:extLst>
                  <a:ext uri="{FF2B5EF4-FFF2-40B4-BE49-F238E27FC236}">
                    <a16:creationId xmlns:a16="http://schemas.microsoft.com/office/drawing/2014/main" id="{F79D9E76-D533-4F2F-9ED2-2BF1DEDFA027}"/>
                  </a:ext>
                </a:extLst>
              </p:cNvPr>
              <p:cNvSpPr>
                <a:spLocks noEditPoints="1"/>
              </p:cNvSpPr>
              <p:nvPr/>
            </p:nvSpPr>
            <p:spPr bwMode="auto">
              <a:xfrm>
                <a:off x="4744392" y="3360420"/>
                <a:ext cx="167995" cy="548640"/>
              </a:xfrm>
              <a:custGeom>
                <a:avLst/>
                <a:gdLst>
                  <a:gd name="T0" fmla="*/ 30 w 38"/>
                  <a:gd name="T1" fmla="*/ 70 h 126"/>
                  <a:gd name="T2" fmla="*/ 38 w 38"/>
                  <a:gd name="T3" fmla="*/ 70 h 126"/>
                  <a:gd name="T4" fmla="*/ 38 w 38"/>
                  <a:gd name="T5" fmla="*/ 64 h 126"/>
                  <a:gd name="T6" fmla="*/ 22 w 38"/>
                  <a:gd name="T7" fmla="*/ 64 h 126"/>
                  <a:gd name="T8" fmla="*/ 22 w 38"/>
                  <a:gd name="T9" fmla="*/ 27 h 126"/>
                  <a:gd name="T10" fmla="*/ 30 w 38"/>
                  <a:gd name="T11" fmla="*/ 19 h 126"/>
                  <a:gd name="T12" fmla="*/ 30 w 38"/>
                  <a:gd name="T13" fmla="*/ 0 h 126"/>
                  <a:gd name="T14" fmla="*/ 8 w 38"/>
                  <a:gd name="T15" fmla="*/ 0 h 126"/>
                  <a:gd name="T16" fmla="*/ 8 w 38"/>
                  <a:gd name="T17" fmla="*/ 19 h 126"/>
                  <a:gd name="T18" fmla="*/ 16 w 38"/>
                  <a:gd name="T19" fmla="*/ 27 h 126"/>
                  <a:gd name="T20" fmla="*/ 16 w 38"/>
                  <a:gd name="T21" fmla="*/ 64 h 126"/>
                  <a:gd name="T22" fmla="*/ 0 w 38"/>
                  <a:gd name="T23" fmla="*/ 64 h 126"/>
                  <a:gd name="T24" fmla="*/ 0 w 38"/>
                  <a:gd name="T25" fmla="*/ 70 h 126"/>
                  <a:gd name="T26" fmla="*/ 8 w 38"/>
                  <a:gd name="T27" fmla="*/ 70 h 126"/>
                  <a:gd name="T28" fmla="*/ 8 w 38"/>
                  <a:gd name="T29" fmla="*/ 115 h 126"/>
                  <a:gd name="T30" fmla="*/ 19 w 38"/>
                  <a:gd name="T31" fmla="*/ 126 h 126"/>
                  <a:gd name="T32" fmla="*/ 30 w 38"/>
                  <a:gd name="T33" fmla="*/ 115 h 126"/>
                  <a:gd name="T34" fmla="*/ 30 w 38"/>
                  <a:gd name="T35" fmla="*/ 70 h 126"/>
                  <a:gd name="T36" fmla="*/ 14 w 38"/>
                  <a:gd name="T37" fmla="*/ 16 h 126"/>
                  <a:gd name="T38" fmla="*/ 14 w 38"/>
                  <a:gd name="T39" fmla="*/ 6 h 126"/>
                  <a:gd name="T40" fmla="*/ 24 w 38"/>
                  <a:gd name="T41" fmla="*/ 6 h 126"/>
                  <a:gd name="T42" fmla="*/ 24 w 38"/>
                  <a:gd name="T43" fmla="*/ 16 h 126"/>
                  <a:gd name="T44" fmla="*/ 19 w 38"/>
                  <a:gd name="T45" fmla="*/ 21 h 126"/>
                  <a:gd name="T46" fmla="*/ 14 w 38"/>
                  <a:gd name="T47" fmla="*/ 16 h 126"/>
                  <a:gd name="T48" fmla="*/ 24 w 38"/>
                  <a:gd name="T49" fmla="*/ 115 h 126"/>
                  <a:gd name="T50" fmla="*/ 19 w 38"/>
                  <a:gd name="T51" fmla="*/ 120 h 126"/>
                  <a:gd name="T52" fmla="*/ 14 w 38"/>
                  <a:gd name="T53" fmla="*/ 115 h 126"/>
                  <a:gd name="T54" fmla="*/ 14 w 38"/>
                  <a:gd name="T55" fmla="*/ 70 h 126"/>
                  <a:gd name="T56" fmla="*/ 24 w 38"/>
                  <a:gd name="T57" fmla="*/ 70 h 126"/>
                  <a:gd name="T58" fmla="*/ 24 w 38"/>
                  <a:gd name="T59" fmla="*/ 11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126">
                    <a:moveTo>
                      <a:pt x="30" y="70"/>
                    </a:moveTo>
                    <a:cubicBezTo>
                      <a:pt x="38" y="70"/>
                      <a:pt x="38" y="70"/>
                      <a:pt x="38" y="70"/>
                    </a:cubicBezTo>
                    <a:cubicBezTo>
                      <a:pt x="38" y="64"/>
                      <a:pt x="38" y="64"/>
                      <a:pt x="38" y="64"/>
                    </a:cubicBezTo>
                    <a:cubicBezTo>
                      <a:pt x="22" y="64"/>
                      <a:pt x="22" y="64"/>
                      <a:pt x="22" y="64"/>
                    </a:cubicBezTo>
                    <a:cubicBezTo>
                      <a:pt x="22" y="27"/>
                      <a:pt x="22" y="27"/>
                      <a:pt x="22" y="27"/>
                    </a:cubicBezTo>
                    <a:cubicBezTo>
                      <a:pt x="30" y="19"/>
                      <a:pt x="30" y="19"/>
                      <a:pt x="30" y="19"/>
                    </a:cubicBezTo>
                    <a:cubicBezTo>
                      <a:pt x="30" y="0"/>
                      <a:pt x="30" y="0"/>
                      <a:pt x="30" y="0"/>
                    </a:cubicBezTo>
                    <a:cubicBezTo>
                      <a:pt x="8" y="0"/>
                      <a:pt x="8" y="0"/>
                      <a:pt x="8" y="0"/>
                    </a:cubicBezTo>
                    <a:cubicBezTo>
                      <a:pt x="8" y="19"/>
                      <a:pt x="8" y="19"/>
                      <a:pt x="8" y="19"/>
                    </a:cubicBezTo>
                    <a:cubicBezTo>
                      <a:pt x="16" y="27"/>
                      <a:pt x="16" y="27"/>
                      <a:pt x="16" y="27"/>
                    </a:cubicBezTo>
                    <a:cubicBezTo>
                      <a:pt x="16" y="64"/>
                      <a:pt x="16" y="64"/>
                      <a:pt x="16" y="64"/>
                    </a:cubicBezTo>
                    <a:cubicBezTo>
                      <a:pt x="0" y="64"/>
                      <a:pt x="0" y="64"/>
                      <a:pt x="0" y="64"/>
                    </a:cubicBezTo>
                    <a:cubicBezTo>
                      <a:pt x="0" y="70"/>
                      <a:pt x="0" y="70"/>
                      <a:pt x="0" y="70"/>
                    </a:cubicBezTo>
                    <a:cubicBezTo>
                      <a:pt x="8" y="70"/>
                      <a:pt x="8" y="70"/>
                      <a:pt x="8" y="70"/>
                    </a:cubicBezTo>
                    <a:cubicBezTo>
                      <a:pt x="8" y="115"/>
                      <a:pt x="8" y="115"/>
                      <a:pt x="8" y="115"/>
                    </a:cubicBezTo>
                    <a:cubicBezTo>
                      <a:pt x="8" y="121"/>
                      <a:pt x="13" y="126"/>
                      <a:pt x="19" y="126"/>
                    </a:cubicBezTo>
                    <a:cubicBezTo>
                      <a:pt x="25" y="126"/>
                      <a:pt x="30" y="121"/>
                      <a:pt x="30" y="115"/>
                    </a:cubicBezTo>
                    <a:lnTo>
                      <a:pt x="30" y="70"/>
                    </a:lnTo>
                    <a:close/>
                    <a:moveTo>
                      <a:pt x="14" y="16"/>
                    </a:moveTo>
                    <a:cubicBezTo>
                      <a:pt x="14" y="6"/>
                      <a:pt x="14" y="6"/>
                      <a:pt x="14" y="6"/>
                    </a:cubicBezTo>
                    <a:cubicBezTo>
                      <a:pt x="24" y="6"/>
                      <a:pt x="24" y="6"/>
                      <a:pt x="24" y="6"/>
                    </a:cubicBezTo>
                    <a:cubicBezTo>
                      <a:pt x="24" y="16"/>
                      <a:pt x="24" y="16"/>
                      <a:pt x="24" y="16"/>
                    </a:cubicBezTo>
                    <a:cubicBezTo>
                      <a:pt x="19" y="21"/>
                      <a:pt x="19" y="21"/>
                      <a:pt x="19" y="21"/>
                    </a:cubicBezTo>
                    <a:lnTo>
                      <a:pt x="14" y="16"/>
                    </a:lnTo>
                    <a:close/>
                    <a:moveTo>
                      <a:pt x="24" y="115"/>
                    </a:moveTo>
                    <a:cubicBezTo>
                      <a:pt x="24" y="118"/>
                      <a:pt x="22" y="120"/>
                      <a:pt x="19" y="120"/>
                    </a:cubicBezTo>
                    <a:cubicBezTo>
                      <a:pt x="16" y="120"/>
                      <a:pt x="14" y="118"/>
                      <a:pt x="14" y="115"/>
                    </a:cubicBezTo>
                    <a:cubicBezTo>
                      <a:pt x="14" y="70"/>
                      <a:pt x="14" y="70"/>
                      <a:pt x="14" y="70"/>
                    </a:cubicBezTo>
                    <a:cubicBezTo>
                      <a:pt x="24" y="70"/>
                      <a:pt x="24" y="70"/>
                      <a:pt x="24" y="70"/>
                    </a:cubicBezTo>
                    <a:lnTo>
                      <a:pt x="24" y="115"/>
                    </a:lnTo>
                    <a:close/>
                  </a:path>
                </a:pathLst>
              </a:custGeom>
              <a:solidFill>
                <a:srgbClr val="FFFFFF"/>
              </a:solidFill>
              <a:ln w="9525">
                <a:solidFill>
                  <a:srgbClr val="00BCF2"/>
                </a:solidFill>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18" name="Freeform 50">
                <a:extLst>
                  <a:ext uri="{FF2B5EF4-FFF2-40B4-BE49-F238E27FC236}">
                    <a16:creationId xmlns:a16="http://schemas.microsoft.com/office/drawing/2014/main" id="{259375F6-A048-48DE-92AB-82387DF21D80}"/>
                  </a:ext>
                </a:extLst>
              </p:cNvPr>
              <p:cNvSpPr>
                <a:spLocks noEditPoints="1"/>
              </p:cNvSpPr>
              <p:nvPr/>
            </p:nvSpPr>
            <p:spPr bwMode="auto">
              <a:xfrm>
                <a:off x="4970614" y="3360420"/>
                <a:ext cx="202020" cy="548640"/>
              </a:xfrm>
              <a:custGeom>
                <a:avLst/>
                <a:gdLst>
                  <a:gd name="T0" fmla="*/ 34 w 46"/>
                  <a:gd name="T1" fmla="*/ 43 h 126"/>
                  <a:gd name="T2" fmla="*/ 35 w 46"/>
                  <a:gd name="T3" fmla="*/ 43 h 126"/>
                  <a:gd name="T4" fmla="*/ 46 w 46"/>
                  <a:gd name="T5" fmla="*/ 23 h 126"/>
                  <a:gd name="T6" fmla="*/ 23 w 46"/>
                  <a:gd name="T7" fmla="*/ 0 h 126"/>
                  <a:gd name="T8" fmla="*/ 0 w 46"/>
                  <a:gd name="T9" fmla="*/ 23 h 126"/>
                  <a:gd name="T10" fmla="*/ 12 w 46"/>
                  <a:gd name="T11" fmla="*/ 43 h 126"/>
                  <a:gd name="T12" fmla="*/ 12 w 46"/>
                  <a:gd name="T13" fmla="*/ 43 h 126"/>
                  <a:gd name="T14" fmla="*/ 12 w 46"/>
                  <a:gd name="T15" fmla="*/ 115 h 126"/>
                  <a:gd name="T16" fmla="*/ 23 w 46"/>
                  <a:gd name="T17" fmla="*/ 126 h 126"/>
                  <a:gd name="T18" fmla="*/ 34 w 46"/>
                  <a:gd name="T19" fmla="*/ 115 h 126"/>
                  <a:gd name="T20" fmla="*/ 34 w 46"/>
                  <a:gd name="T21" fmla="*/ 43 h 126"/>
                  <a:gd name="T22" fmla="*/ 30 w 46"/>
                  <a:gd name="T23" fmla="*/ 39 h 126"/>
                  <a:gd name="T24" fmla="*/ 28 w 46"/>
                  <a:gd name="T25" fmla="*/ 39 h 126"/>
                  <a:gd name="T26" fmla="*/ 28 w 46"/>
                  <a:gd name="T27" fmla="*/ 115 h 126"/>
                  <a:gd name="T28" fmla="*/ 23 w 46"/>
                  <a:gd name="T29" fmla="*/ 120 h 126"/>
                  <a:gd name="T30" fmla="*/ 18 w 46"/>
                  <a:gd name="T31" fmla="*/ 115 h 126"/>
                  <a:gd name="T32" fmla="*/ 18 w 46"/>
                  <a:gd name="T33" fmla="*/ 39 h 126"/>
                  <a:gd name="T34" fmla="*/ 16 w 46"/>
                  <a:gd name="T35" fmla="*/ 39 h 126"/>
                  <a:gd name="T36" fmla="*/ 6 w 46"/>
                  <a:gd name="T37" fmla="*/ 23 h 126"/>
                  <a:gd name="T38" fmla="*/ 19 w 46"/>
                  <a:gd name="T39" fmla="*/ 7 h 126"/>
                  <a:gd name="T40" fmla="*/ 20 w 46"/>
                  <a:gd name="T41" fmla="*/ 6 h 126"/>
                  <a:gd name="T42" fmla="*/ 20 w 46"/>
                  <a:gd name="T43" fmla="*/ 19 h 126"/>
                  <a:gd name="T44" fmla="*/ 23 w 46"/>
                  <a:gd name="T45" fmla="*/ 22 h 126"/>
                  <a:gd name="T46" fmla="*/ 26 w 46"/>
                  <a:gd name="T47" fmla="*/ 19 h 126"/>
                  <a:gd name="T48" fmla="*/ 26 w 46"/>
                  <a:gd name="T49" fmla="*/ 6 h 126"/>
                  <a:gd name="T50" fmla="*/ 27 w 46"/>
                  <a:gd name="T51" fmla="*/ 7 h 126"/>
                  <a:gd name="T52" fmla="*/ 40 w 46"/>
                  <a:gd name="T53" fmla="*/ 23 h 126"/>
                  <a:gd name="T54" fmla="*/ 30 w 46"/>
                  <a:gd name="T55" fmla="*/ 3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126">
                    <a:moveTo>
                      <a:pt x="34" y="43"/>
                    </a:moveTo>
                    <a:cubicBezTo>
                      <a:pt x="35" y="43"/>
                      <a:pt x="35" y="43"/>
                      <a:pt x="35" y="43"/>
                    </a:cubicBezTo>
                    <a:cubicBezTo>
                      <a:pt x="42" y="39"/>
                      <a:pt x="46" y="31"/>
                      <a:pt x="46" y="23"/>
                    </a:cubicBezTo>
                    <a:cubicBezTo>
                      <a:pt x="46" y="10"/>
                      <a:pt x="36" y="0"/>
                      <a:pt x="23" y="0"/>
                    </a:cubicBezTo>
                    <a:cubicBezTo>
                      <a:pt x="10" y="0"/>
                      <a:pt x="0" y="10"/>
                      <a:pt x="0" y="23"/>
                    </a:cubicBezTo>
                    <a:cubicBezTo>
                      <a:pt x="0" y="31"/>
                      <a:pt x="4" y="39"/>
                      <a:pt x="12" y="43"/>
                    </a:cubicBezTo>
                    <a:cubicBezTo>
                      <a:pt x="12" y="43"/>
                      <a:pt x="12" y="43"/>
                      <a:pt x="12" y="43"/>
                    </a:cubicBezTo>
                    <a:cubicBezTo>
                      <a:pt x="12" y="115"/>
                      <a:pt x="12" y="115"/>
                      <a:pt x="12" y="115"/>
                    </a:cubicBezTo>
                    <a:cubicBezTo>
                      <a:pt x="12" y="121"/>
                      <a:pt x="17" y="126"/>
                      <a:pt x="23" y="126"/>
                    </a:cubicBezTo>
                    <a:cubicBezTo>
                      <a:pt x="29" y="126"/>
                      <a:pt x="34" y="121"/>
                      <a:pt x="34" y="115"/>
                    </a:cubicBezTo>
                    <a:lnTo>
                      <a:pt x="34" y="43"/>
                    </a:lnTo>
                    <a:close/>
                    <a:moveTo>
                      <a:pt x="30" y="39"/>
                    </a:moveTo>
                    <a:cubicBezTo>
                      <a:pt x="28" y="39"/>
                      <a:pt x="28" y="39"/>
                      <a:pt x="28" y="39"/>
                    </a:cubicBezTo>
                    <a:cubicBezTo>
                      <a:pt x="28" y="115"/>
                      <a:pt x="28" y="115"/>
                      <a:pt x="28" y="115"/>
                    </a:cubicBezTo>
                    <a:cubicBezTo>
                      <a:pt x="28" y="118"/>
                      <a:pt x="26" y="120"/>
                      <a:pt x="23" y="120"/>
                    </a:cubicBezTo>
                    <a:cubicBezTo>
                      <a:pt x="20" y="120"/>
                      <a:pt x="18" y="118"/>
                      <a:pt x="18" y="115"/>
                    </a:cubicBezTo>
                    <a:cubicBezTo>
                      <a:pt x="18" y="39"/>
                      <a:pt x="18" y="39"/>
                      <a:pt x="18" y="39"/>
                    </a:cubicBezTo>
                    <a:cubicBezTo>
                      <a:pt x="16" y="39"/>
                      <a:pt x="16" y="39"/>
                      <a:pt x="16" y="39"/>
                    </a:cubicBezTo>
                    <a:cubicBezTo>
                      <a:pt x="10" y="36"/>
                      <a:pt x="6" y="30"/>
                      <a:pt x="6" y="23"/>
                    </a:cubicBezTo>
                    <a:cubicBezTo>
                      <a:pt x="6" y="15"/>
                      <a:pt x="11" y="9"/>
                      <a:pt x="19" y="7"/>
                    </a:cubicBezTo>
                    <a:cubicBezTo>
                      <a:pt x="20" y="6"/>
                      <a:pt x="20" y="6"/>
                      <a:pt x="20" y="6"/>
                    </a:cubicBezTo>
                    <a:cubicBezTo>
                      <a:pt x="20" y="19"/>
                      <a:pt x="20" y="19"/>
                      <a:pt x="20" y="19"/>
                    </a:cubicBezTo>
                    <a:cubicBezTo>
                      <a:pt x="20" y="21"/>
                      <a:pt x="21" y="22"/>
                      <a:pt x="23" y="22"/>
                    </a:cubicBezTo>
                    <a:cubicBezTo>
                      <a:pt x="25" y="22"/>
                      <a:pt x="26" y="21"/>
                      <a:pt x="26" y="19"/>
                    </a:cubicBezTo>
                    <a:cubicBezTo>
                      <a:pt x="26" y="6"/>
                      <a:pt x="26" y="6"/>
                      <a:pt x="26" y="6"/>
                    </a:cubicBezTo>
                    <a:cubicBezTo>
                      <a:pt x="27" y="7"/>
                      <a:pt x="27" y="7"/>
                      <a:pt x="27" y="7"/>
                    </a:cubicBezTo>
                    <a:cubicBezTo>
                      <a:pt x="35" y="9"/>
                      <a:pt x="40" y="15"/>
                      <a:pt x="40" y="23"/>
                    </a:cubicBezTo>
                    <a:cubicBezTo>
                      <a:pt x="40" y="30"/>
                      <a:pt x="36" y="36"/>
                      <a:pt x="30" y="39"/>
                    </a:cubicBezTo>
                    <a:close/>
                  </a:path>
                </a:pathLst>
              </a:custGeom>
              <a:solidFill>
                <a:srgbClr val="FFFFFF"/>
              </a:solidFill>
              <a:ln w="9525">
                <a:solidFill>
                  <a:srgbClr val="00BCF2"/>
                </a:solidFill>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grpSp>
      </p:grpSp>
      <p:grpSp>
        <p:nvGrpSpPr>
          <p:cNvPr id="19" name="Group 18">
            <a:extLst>
              <a:ext uri="{FF2B5EF4-FFF2-40B4-BE49-F238E27FC236}">
                <a16:creationId xmlns:a16="http://schemas.microsoft.com/office/drawing/2014/main" id="{2188BF9D-5E19-4055-9A4E-06A9AF27AE5E}"/>
              </a:ext>
            </a:extLst>
          </p:cNvPr>
          <p:cNvGrpSpPr/>
          <p:nvPr/>
        </p:nvGrpSpPr>
        <p:grpSpPr>
          <a:xfrm>
            <a:off x="10624283" y="7102117"/>
            <a:ext cx="1686527" cy="1686527"/>
            <a:chOff x="6837892" y="3125621"/>
            <a:chExt cx="1077161" cy="1077161"/>
          </a:xfrm>
        </p:grpSpPr>
        <p:sp>
          <p:nvSpPr>
            <p:cNvPr id="20" name="Oval 19">
              <a:extLst>
                <a:ext uri="{FF2B5EF4-FFF2-40B4-BE49-F238E27FC236}">
                  <a16:creationId xmlns:a16="http://schemas.microsoft.com/office/drawing/2014/main" id="{A65E78EA-641A-4595-98D4-3806029E1A4C}"/>
                </a:ext>
              </a:extLst>
            </p:cNvPr>
            <p:cNvSpPr/>
            <p:nvPr/>
          </p:nvSpPr>
          <p:spPr bwMode="auto">
            <a:xfrm>
              <a:off x="6837892" y="3125621"/>
              <a:ext cx="1077161" cy="1077161"/>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21" name="Group 20">
              <a:extLst>
                <a:ext uri="{FF2B5EF4-FFF2-40B4-BE49-F238E27FC236}">
                  <a16:creationId xmlns:a16="http://schemas.microsoft.com/office/drawing/2014/main" id="{6E0A5606-54A8-47EB-B329-64DA2E5586FD}"/>
                </a:ext>
              </a:extLst>
            </p:cNvPr>
            <p:cNvGrpSpPr/>
            <p:nvPr/>
          </p:nvGrpSpPr>
          <p:grpSpPr>
            <a:xfrm>
              <a:off x="7102157" y="3389884"/>
              <a:ext cx="548640" cy="548640"/>
              <a:chOff x="7198793" y="3360420"/>
              <a:chExt cx="548640" cy="548640"/>
            </a:xfrm>
          </p:grpSpPr>
          <p:sp>
            <p:nvSpPr>
              <p:cNvPr id="22" name="Line 9">
                <a:extLst>
                  <a:ext uri="{FF2B5EF4-FFF2-40B4-BE49-F238E27FC236}">
                    <a16:creationId xmlns:a16="http://schemas.microsoft.com/office/drawing/2014/main" id="{EDC8A5CE-03DB-4EB6-88A3-02912248C223}"/>
                  </a:ext>
                </a:extLst>
              </p:cNvPr>
              <p:cNvSpPr>
                <a:spLocks noChangeShapeType="1"/>
              </p:cNvSpPr>
              <p:nvPr/>
            </p:nvSpPr>
            <p:spPr bwMode="auto">
              <a:xfrm>
                <a:off x="7530844" y="3775499"/>
                <a:ext cx="18315" cy="39988"/>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3" name="Line 10">
                <a:extLst>
                  <a:ext uri="{FF2B5EF4-FFF2-40B4-BE49-F238E27FC236}">
                    <a16:creationId xmlns:a16="http://schemas.microsoft.com/office/drawing/2014/main" id="{DD99BF61-BF6B-48A2-B374-0DE8F5705224}"/>
                  </a:ext>
                </a:extLst>
              </p:cNvPr>
              <p:cNvSpPr>
                <a:spLocks noChangeShapeType="1"/>
              </p:cNvSpPr>
              <p:nvPr/>
            </p:nvSpPr>
            <p:spPr bwMode="auto">
              <a:xfrm>
                <a:off x="7397068" y="3457992"/>
                <a:ext cx="18315" cy="35990"/>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4" name="Line 11">
                <a:extLst>
                  <a:ext uri="{FF2B5EF4-FFF2-40B4-BE49-F238E27FC236}">
                    <a16:creationId xmlns:a16="http://schemas.microsoft.com/office/drawing/2014/main" id="{12BE53EA-DB8D-4F10-BC58-318E42B77F75}"/>
                  </a:ext>
                </a:extLst>
              </p:cNvPr>
              <p:cNvSpPr>
                <a:spLocks noChangeShapeType="1"/>
              </p:cNvSpPr>
              <p:nvPr/>
            </p:nvSpPr>
            <p:spPr bwMode="auto">
              <a:xfrm flipH="1">
                <a:off x="7401049" y="3775499"/>
                <a:ext cx="14333" cy="39988"/>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5" name="Line 12">
                <a:extLst>
                  <a:ext uri="{FF2B5EF4-FFF2-40B4-BE49-F238E27FC236}">
                    <a16:creationId xmlns:a16="http://schemas.microsoft.com/office/drawing/2014/main" id="{42443812-8A94-4E61-9BCB-D191EEDF45E6}"/>
                  </a:ext>
                </a:extLst>
              </p:cNvPr>
              <p:cNvSpPr>
                <a:spLocks noChangeShapeType="1"/>
              </p:cNvSpPr>
              <p:nvPr/>
            </p:nvSpPr>
            <p:spPr bwMode="auto">
              <a:xfrm flipH="1">
                <a:off x="7530844" y="3457992"/>
                <a:ext cx="14333" cy="35990"/>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6" name="Freeform 13">
                <a:extLst>
                  <a:ext uri="{FF2B5EF4-FFF2-40B4-BE49-F238E27FC236}">
                    <a16:creationId xmlns:a16="http://schemas.microsoft.com/office/drawing/2014/main" id="{ABE65ACC-8EE0-4B5C-8CF5-84DFAC1C12D5}"/>
                  </a:ext>
                </a:extLst>
              </p:cNvPr>
              <p:cNvSpPr>
                <a:spLocks/>
              </p:cNvSpPr>
              <p:nvPr/>
            </p:nvSpPr>
            <p:spPr bwMode="auto">
              <a:xfrm>
                <a:off x="7198793" y="3360420"/>
                <a:ext cx="364698" cy="523847"/>
              </a:xfrm>
              <a:custGeom>
                <a:avLst/>
                <a:gdLst>
                  <a:gd name="T0" fmla="*/ 101 w 101"/>
                  <a:gd name="T1" fmla="*/ 4 h 145"/>
                  <a:gd name="T2" fmla="*/ 76 w 101"/>
                  <a:gd name="T3" fmla="*/ 0 h 145"/>
                  <a:gd name="T4" fmla="*/ 0 w 101"/>
                  <a:gd name="T5" fmla="*/ 76 h 145"/>
                  <a:gd name="T6" fmla="*/ 43 w 101"/>
                  <a:gd name="T7" fmla="*/ 145 h 145"/>
                </a:gdLst>
                <a:ahLst/>
                <a:cxnLst>
                  <a:cxn ang="0">
                    <a:pos x="T0" y="T1"/>
                  </a:cxn>
                  <a:cxn ang="0">
                    <a:pos x="T2" y="T3"/>
                  </a:cxn>
                  <a:cxn ang="0">
                    <a:pos x="T4" y="T5"/>
                  </a:cxn>
                  <a:cxn ang="0">
                    <a:pos x="T6" y="T7"/>
                  </a:cxn>
                </a:cxnLst>
                <a:rect l="0" t="0" r="r" b="b"/>
                <a:pathLst>
                  <a:path w="101" h="145">
                    <a:moveTo>
                      <a:pt x="101" y="4"/>
                    </a:moveTo>
                    <a:cubicBezTo>
                      <a:pt x="93" y="2"/>
                      <a:pt x="85" y="0"/>
                      <a:pt x="76" y="0"/>
                    </a:cubicBezTo>
                    <a:cubicBezTo>
                      <a:pt x="34" y="0"/>
                      <a:pt x="0" y="34"/>
                      <a:pt x="0" y="76"/>
                    </a:cubicBezTo>
                    <a:cubicBezTo>
                      <a:pt x="0" y="106"/>
                      <a:pt x="18" y="132"/>
                      <a:pt x="43" y="145"/>
                    </a:cubicBezTo>
                  </a:path>
                </a:pathLst>
              </a:custGeom>
              <a:noFill/>
              <a:ln w="1905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7" name="Line 14">
                <a:extLst>
                  <a:ext uri="{FF2B5EF4-FFF2-40B4-BE49-F238E27FC236}">
                    <a16:creationId xmlns:a16="http://schemas.microsoft.com/office/drawing/2014/main" id="{41D75F39-85C3-4445-B5BA-348A623E4038}"/>
                  </a:ext>
                </a:extLst>
              </p:cNvPr>
              <p:cNvSpPr>
                <a:spLocks noChangeShapeType="1"/>
              </p:cNvSpPr>
              <p:nvPr/>
            </p:nvSpPr>
            <p:spPr bwMode="auto">
              <a:xfrm>
                <a:off x="7613657" y="3692323"/>
                <a:ext cx="39814" cy="18395"/>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8" name="Line 15">
                <a:extLst>
                  <a:ext uri="{FF2B5EF4-FFF2-40B4-BE49-F238E27FC236}">
                    <a16:creationId xmlns:a16="http://schemas.microsoft.com/office/drawing/2014/main" id="{32DC8687-20BC-4C6F-92A2-A9461ACE4229}"/>
                  </a:ext>
                </a:extLst>
              </p:cNvPr>
              <p:cNvSpPr>
                <a:spLocks noChangeShapeType="1"/>
              </p:cNvSpPr>
              <p:nvPr/>
            </p:nvSpPr>
            <p:spPr bwMode="auto">
              <a:xfrm>
                <a:off x="7292755" y="3562761"/>
                <a:ext cx="39814" cy="14396"/>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29" name="Line 16">
                <a:extLst>
                  <a:ext uri="{FF2B5EF4-FFF2-40B4-BE49-F238E27FC236}">
                    <a16:creationId xmlns:a16="http://schemas.microsoft.com/office/drawing/2014/main" id="{E33B269A-BFB5-427E-9BD6-5837C9A43F39}"/>
                  </a:ext>
                </a:extLst>
              </p:cNvPr>
              <p:cNvSpPr>
                <a:spLocks noChangeShapeType="1"/>
              </p:cNvSpPr>
              <p:nvPr/>
            </p:nvSpPr>
            <p:spPr bwMode="auto">
              <a:xfrm flipV="1">
                <a:off x="7613657" y="3562761"/>
                <a:ext cx="39814" cy="14396"/>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30" name="Line 17">
                <a:extLst>
                  <a:ext uri="{FF2B5EF4-FFF2-40B4-BE49-F238E27FC236}">
                    <a16:creationId xmlns:a16="http://schemas.microsoft.com/office/drawing/2014/main" id="{6697F3F7-DEA2-4360-B5BD-0F3F02E2A532}"/>
                  </a:ext>
                </a:extLst>
              </p:cNvPr>
              <p:cNvSpPr>
                <a:spLocks noChangeShapeType="1"/>
              </p:cNvSpPr>
              <p:nvPr/>
            </p:nvSpPr>
            <p:spPr bwMode="auto">
              <a:xfrm flipV="1">
                <a:off x="7292755" y="3692323"/>
                <a:ext cx="39814" cy="18395"/>
              </a:xfrm>
              <a:prstGeom prst="line">
                <a:avLst/>
              </a:prstGeom>
              <a:noFill/>
              <a:ln w="2540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31" name="Freeform 18">
                <a:extLst>
                  <a:ext uri="{FF2B5EF4-FFF2-40B4-BE49-F238E27FC236}">
                    <a16:creationId xmlns:a16="http://schemas.microsoft.com/office/drawing/2014/main" id="{1037774B-F6D8-4492-BFA9-D09BE1559512}"/>
                  </a:ext>
                </a:extLst>
              </p:cNvPr>
              <p:cNvSpPr>
                <a:spLocks/>
              </p:cNvSpPr>
              <p:nvPr/>
            </p:nvSpPr>
            <p:spPr bwMode="auto">
              <a:xfrm>
                <a:off x="7592158" y="3389212"/>
                <a:ext cx="129795" cy="129562"/>
              </a:xfrm>
              <a:custGeom>
                <a:avLst/>
                <a:gdLst>
                  <a:gd name="T0" fmla="*/ 36 w 36"/>
                  <a:gd name="T1" fmla="*/ 36 h 36"/>
                  <a:gd name="T2" fmla="*/ 0 w 36"/>
                  <a:gd name="T3" fmla="*/ 0 h 36"/>
                </a:gdLst>
                <a:ahLst/>
                <a:cxnLst>
                  <a:cxn ang="0">
                    <a:pos x="T0" y="T1"/>
                  </a:cxn>
                  <a:cxn ang="0">
                    <a:pos x="T2" y="T3"/>
                  </a:cxn>
                </a:cxnLst>
                <a:rect l="0" t="0" r="r" b="b"/>
                <a:pathLst>
                  <a:path w="36" h="36">
                    <a:moveTo>
                      <a:pt x="36" y="36"/>
                    </a:moveTo>
                    <a:cubicBezTo>
                      <a:pt x="28" y="20"/>
                      <a:pt x="15" y="7"/>
                      <a:pt x="0" y="0"/>
                    </a:cubicBezTo>
                  </a:path>
                </a:pathLst>
              </a:custGeom>
              <a:noFill/>
              <a:ln w="1905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32" name="Freeform 19">
                <a:extLst>
                  <a:ext uri="{FF2B5EF4-FFF2-40B4-BE49-F238E27FC236}">
                    <a16:creationId xmlns:a16="http://schemas.microsoft.com/office/drawing/2014/main" id="{7D9E888D-E111-4384-94FA-AA2E3F511D0F}"/>
                  </a:ext>
                </a:extLst>
              </p:cNvPr>
              <p:cNvSpPr>
                <a:spLocks/>
              </p:cNvSpPr>
              <p:nvPr/>
            </p:nvSpPr>
            <p:spPr bwMode="auto">
              <a:xfrm>
                <a:off x="7382735" y="3544366"/>
                <a:ext cx="364698" cy="364694"/>
              </a:xfrm>
              <a:custGeom>
                <a:avLst/>
                <a:gdLst>
                  <a:gd name="T0" fmla="*/ 0 w 101"/>
                  <a:gd name="T1" fmla="*/ 97 h 101"/>
                  <a:gd name="T2" fmla="*/ 25 w 101"/>
                  <a:gd name="T3" fmla="*/ 101 h 101"/>
                  <a:gd name="T4" fmla="*/ 101 w 101"/>
                  <a:gd name="T5" fmla="*/ 25 h 101"/>
                  <a:gd name="T6" fmla="*/ 97 w 101"/>
                  <a:gd name="T7" fmla="*/ 0 h 101"/>
                </a:gdLst>
                <a:ahLst/>
                <a:cxnLst>
                  <a:cxn ang="0">
                    <a:pos x="T0" y="T1"/>
                  </a:cxn>
                  <a:cxn ang="0">
                    <a:pos x="T2" y="T3"/>
                  </a:cxn>
                  <a:cxn ang="0">
                    <a:pos x="T4" y="T5"/>
                  </a:cxn>
                  <a:cxn ang="0">
                    <a:pos x="T6" y="T7"/>
                  </a:cxn>
                </a:cxnLst>
                <a:rect l="0" t="0" r="r" b="b"/>
                <a:pathLst>
                  <a:path w="101" h="101">
                    <a:moveTo>
                      <a:pt x="0" y="97"/>
                    </a:moveTo>
                    <a:cubicBezTo>
                      <a:pt x="8" y="99"/>
                      <a:pt x="16" y="101"/>
                      <a:pt x="25" y="101"/>
                    </a:cubicBezTo>
                    <a:cubicBezTo>
                      <a:pt x="67" y="101"/>
                      <a:pt x="101" y="67"/>
                      <a:pt x="101" y="25"/>
                    </a:cubicBezTo>
                    <a:cubicBezTo>
                      <a:pt x="101" y="16"/>
                      <a:pt x="99" y="8"/>
                      <a:pt x="97" y="0"/>
                    </a:cubicBezTo>
                  </a:path>
                </a:pathLst>
              </a:custGeom>
              <a:noFill/>
              <a:ln w="1905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sp>
            <p:nvSpPr>
              <p:cNvPr id="33" name="Oval 20">
                <a:extLst>
                  <a:ext uri="{FF2B5EF4-FFF2-40B4-BE49-F238E27FC236}">
                    <a16:creationId xmlns:a16="http://schemas.microsoft.com/office/drawing/2014/main" id="{C742A516-DEFD-4628-BD98-6328DD84FEE5}"/>
                  </a:ext>
                </a:extLst>
              </p:cNvPr>
              <p:cNvSpPr>
                <a:spLocks noChangeArrowheads="1"/>
              </p:cNvSpPr>
              <p:nvPr/>
            </p:nvSpPr>
            <p:spPr bwMode="auto">
              <a:xfrm>
                <a:off x="7325402" y="3486783"/>
                <a:ext cx="295422" cy="295914"/>
              </a:xfrm>
              <a:prstGeom prst="ellipse">
                <a:avLst/>
              </a:prstGeom>
              <a:noFill/>
              <a:ln w="31750" cap="flat">
                <a:solidFill>
                  <a:srgbClr val="FFFFFF"/>
                </a:solidFill>
                <a:prstDash val="solid"/>
                <a:miter lim="800000"/>
                <a:headEnd/>
                <a:tailEnd/>
              </a:ln>
            </p:spPr>
            <p:txBody>
              <a:bodyPr vert="horz" wrap="square" lIns="143169" tIns="71585" rIns="143169" bIns="71585" numCol="1" anchor="t" anchorCtr="0" compatLnSpc="1">
                <a:prstTxWarp prst="textNoShape">
                  <a:avLst/>
                </a:prstTxWarp>
              </a:bodyPr>
              <a:lstStyle/>
              <a:p>
                <a:pPr defTabSz="1460754" fontAlgn="base">
                  <a:spcBef>
                    <a:spcPct val="0"/>
                  </a:spcBef>
                  <a:spcAft>
                    <a:spcPct val="0"/>
                  </a:spcAft>
                  <a:defRPr/>
                </a:pPr>
                <a:endParaRPr lang="en-US" sz="2975" kern="0">
                  <a:solidFill>
                    <a:schemeClr val="bg1"/>
                  </a:solidFill>
                  <a:latin typeface="Arial" charset="0"/>
                  <a:ea typeface="ＭＳ Ｐゴシック"/>
                </a:endParaRPr>
              </a:p>
            </p:txBody>
          </p:sp>
        </p:grpSp>
      </p:grpSp>
      <p:grpSp>
        <p:nvGrpSpPr>
          <p:cNvPr id="34" name="Group 33">
            <a:extLst>
              <a:ext uri="{FF2B5EF4-FFF2-40B4-BE49-F238E27FC236}">
                <a16:creationId xmlns:a16="http://schemas.microsoft.com/office/drawing/2014/main" id="{835C00F9-20B7-4B70-81E1-783D1AF468A4}"/>
              </a:ext>
            </a:extLst>
          </p:cNvPr>
          <p:cNvGrpSpPr/>
          <p:nvPr/>
        </p:nvGrpSpPr>
        <p:grpSpPr>
          <a:xfrm>
            <a:off x="14251222" y="7102117"/>
            <a:ext cx="1686527" cy="1686527"/>
            <a:chOff x="9154367" y="3125624"/>
            <a:chExt cx="1077161" cy="1077162"/>
          </a:xfrm>
        </p:grpSpPr>
        <p:sp>
          <p:nvSpPr>
            <p:cNvPr id="35" name="Oval 34">
              <a:extLst>
                <a:ext uri="{FF2B5EF4-FFF2-40B4-BE49-F238E27FC236}">
                  <a16:creationId xmlns:a16="http://schemas.microsoft.com/office/drawing/2014/main" id="{87C1C4C6-99FE-4F27-B972-145276C840CE}"/>
                </a:ext>
              </a:extLst>
            </p:cNvPr>
            <p:cNvSpPr/>
            <p:nvPr/>
          </p:nvSpPr>
          <p:spPr bwMode="auto">
            <a:xfrm>
              <a:off x="9154367" y="3125624"/>
              <a:ext cx="1077161" cy="1077162"/>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36" name="Group 35">
              <a:extLst>
                <a:ext uri="{FF2B5EF4-FFF2-40B4-BE49-F238E27FC236}">
                  <a16:creationId xmlns:a16="http://schemas.microsoft.com/office/drawing/2014/main" id="{8D522096-82C7-41A3-89F9-7D74BDD6F62D}"/>
                </a:ext>
              </a:extLst>
            </p:cNvPr>
            <p:cNvGrpSpPr/>
            <p:nvPr/>
          </p:nvGrpSpPr>
          <p:grpSpPr>
            <a:xfrm>
              <a:off x="9428560" y="3419042"/>
              <a:ext cx="477440" cy="476756"/>
              <a:chOff x="-2627313" y="-174625"/>
              <a:chExt cx="2216150" cy="2212975"/>
            </a:xfrm>
          </p:grpSpPr>
          <p:sp>
            <p:nvSpPr>
              <p:cNvPr id="37" name="Freeform 5">
                <a:extLst>
                  <a:ext uri="{FF2B5EF4-FFF2-40B4-BE49-F238E27FC236}">
                    <a16:creationId xmlns:a16="http://schemas.microsoft.com/office/drawing/2014/main" id="{FF638085-18EA-41CD-B587-17F975F4F0C4}"/>
                  </a:ext>
                </a:extLst>
              </p:cNvPr>
              <p:cNvSpPr>
                <a:spLocks/>
              </p:cNvSpPr>
              <p:nvPr/>
            </p:nvSpPr>
            <p:spPr bwMode="auto">
              <a:xfrm>
                <a:off x="-2627313" y="-174625"/>
                <a:ext cx="2216150" cy="2212975"/>
              </a:xfrm>
              <a:custGeom>
                <a:avLst/>
                <a:gdLst>
                  <a:gd name="T0" fmla="*/ 1396 w 1396"/>
                  <a:gd name="T1" fmla="*/ 468 h 1394"/>
                  <a:gd name="T2" fmla="*/ 927 w 1396"/>
                  <a:gd name="T3" fmla="*/ 0 h 1394"/>
                  <a:gd name="T4" fmla="*/ 0 w 1396"/>
                  <a:gd name="T5" fmla="*/ 0 h 1394"/>
                  <a:gd name="T6" fmla="*/ 0 w 1396"/>
                  <a:gd name="T7" fmla="*/ 926 h 1394"/>
                  <a:gd name="T8" fmla="*/ 469 w 1396"/>
                  <a:gd name="T9" fmla="*/ 1394 h 1394"/>
                  <a:gd name="T10" fmla="*/ 1396 w 1396"/>
                  <a:gd name="T11" fmla="*/ 1394 h 1394"/>
                  <a:gd name="T12" fmla="*/ 1396 w 1396"/>
                  <a:gd name="T13" fmla="*/ 468 h 1394"/>
                </a:gdLst>
                <a:ahLst/>
                <a:cxnLst>
                  <a:cxn ang="0">
                    <a:pos x="T0" y="T1"/>
                  </a:cxn>
                  <a:cxn ang="0">
                    <a:pos x="T2" y="T3"/>
                  </a:cxn>
                  <a:cxn ang="0">
                    <a:pos x="T4" y="T5"/>
                  </a:cxn>
                  <a:cxn ang="0">
                    <a:pos x="T6" y="T7"/>
                  </a:cxn>
                  <a:cxn ang="0">
                    <a:pos x="T8" y="T9"/>
                  </a:cxn>
                  <a:cxn ang="0">
                    <a:pos x="T10" y="T11"/>
                  </a:cxn>
                  <a:cxn ang="0">
                    <a:pos x="T12" y="T13"/>
                  </a:cxn>
                </a:cxnLst>
                <a:rect l="0" t="0" r="r" b="b"/>
                <a:pathLst>
                  <a:path w="1396" h="1394">
                    <a:moveTo>
                      <a:pt x="1396" y="468"/>
                    </a:moveTo>
                    <a:lnTo>
                      <a:pt x="927" y="0"/>
                    </a:lnTo>
                    <a:lnTo>
                      <a:pt x="0" y="0"/>
                    </a:lnTo>
                    <a:lnTo>
                      <a:pt x="0" y="926"/>
                    </a:lnTo>
                    <a:lnTo>
                      <a:pt x="469" y="1394"/>
                    </a:lnTo>
                    <a:lnTo>
                      <a:pt x="1396" y="1394"/>
                    </a:lnTo>
                    <a:lnTo>
                      <a:pt x="1396" y="468"/>
                    </a:ln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43169" tIns="71585" rIns="143169" bIns="71585" numCol="1" anchor="t" anchorCtr="0" compatLnSpc="1">
                <a:prstTxWarp prst="textNoShape">
                  <a:avLst/>
                </a:prstTxWarp>
              </a:bodyPr>
              <a:lstStyle/>
              <a:p>
                <a:pPr defTabSz="1431684" fontAlgn="base">
                  <a:spcBef>
                    <a:spcPct val="0"/>
                  </a:spcBef>
                  <a:spcAft>
                    <a:spcPct val="0"/>
                  </a:spcAft>
                  <a:defRPr/>
                </a:pPr>
                <a:endParaRPr lang="en-US" sz="2975" kern="0">
                  <a:solidFill>
                    <a:schemeClr val="bg1"/>
                  </a:solidFill>
                  <a:latin typeface="Arial" charset="0"/>
                  <a:ea typeface="ＭＳ Ｐゴシック"/>
                </a:endParaRPr>
              </a:p>
            </p:txBody>
          </p:sp>
          <p:sp>
            <p:nvSpPr>
              <p:cNvPr id="38" name="Freeform 6">
                <a:extLst>
                  <a:ext uri="{FF2B5EF4-FFF2-40B4-BE49-F238E27FC236}">
                    <a16:creationId xmlns:a16="http://schemas.microsoft.com/office/drawing/2014/main" id="{C37673CD-5313-446E-9CA9-AF8FC74E6AF1}"/>
                  </a:ext>
                </a:extLst>
              </p:cNvPr>
              <p:cNvSpPr>
                <a:spLocks/>
              </p:cNvSpPr>
              <p:nvPr/>
            </p:nvSpPr>
            <p:spPr bwMode="auto">
              <a:xfrm>
                <a:off x="-2627313" y="-174625"/>
                <a:ext cx="2216150" cy="742950"/>
              </a:xfrm>
              <a:custGeom>
                <a:avLst/>
                <a:gdLst>
                  <a:gd name="T0" fmla="*/ 1396 w 1396"/>
                  <a:gd name="T1" fmla="*/ 468 h 468"/>
                  <a:gd name="T2" fmla="*/ 469 w 1396"/>
                  <a:gd name="T3" fmla="*/ 468 h 468"/>
                  <a:gd name="T4" fmla="*/ 0 w 1396"/>
                  <a:gd name="T5" fmla="*/ 0 h 468"/>
                </a:gdLst>
                <a:ahLst/>
                <a:cxnLst>
                  <a:cxn ang="0">
                    <a:pos x="T0" y="T1"/>
                  </a:cxn>
                  <a:cxn ang="0">
                    <a:pos x="T2" y="T3"/>
                  </a:cxn>
                  <a:cxn ang="0">
                    <a:pos x="T4" y="T5"/>
                  </a:cxn>
                </a:cxnLst>
                <a:rect l="0" t="0" r="r" b="b"/>
                <a:pathLst>
                  <a:path w="1396" h="468">
                    <a:moveTo>
                      <a:pt x="1396" y="468"/>
                    </a:moveTo>
                    <a:lnTo>
                      <a:pt x="469" y="468"/>
                    </a:lnTo>
                    <a:lnTo>
                      <a:pt x="0" y="0"/>
                    </a:ln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43169" tIns="71585" rIns="143169" bIns="71585" numCol="1" anchor="t" anchorCtr="0" compatLnSpc="1">
                <a:prstTxWarp prst="textNoShape">
                  <a:avLst/>
                </a:prstTxWarp>
              </a:bodyPr>
              <a:lstStyle/>
              <a:p>
                <a:pPr defTabSz="1431684" fontAlgn="base">
                  <a:spcBef>
                    <a:spcPct val="0"/>
                  </a:spcBef>
                  <a:spcAft>
                    <a:spcPct val="0"/>
                  </a:spcAft>
                  <a:defRPr/>
                </a:pPr>
                <a:endParaRPr lang="en-US" sz="2975" kern="0">
                  <a:solidFill>
                    <a:schemeClr val="bg1"/>
                  </a:solidFill>
                  <a:latin typeface="Arial" charset="0"/>
                  <a:ea typeface="ＭＳ Ｐゴシック"/>
                </a:endParaRPr>
              </a:p>
            </p:txBody>
          </p:sp>
          <p:sp>
            <p:nvSpPr>
              <p:cNvPr id="39" name="Line 7">
                <a:extLst>
                  <a:ext uri="{FF2B5EF4-FFF2-40B4-BE49-F238E27FC236}">
                    <a16:creationId xmlns:a16="http://schemas.microsoft.com/office/drawing/2014/main" id="{8BF9F9DF-584A-4FA0-B022-085533D5173C}"/>
                  </a:ext>
                </a:extLst>
              </p:cNvPr>
              <p:cNvSpPr>
                <a:spLocks noChangeShapeType="1"/>
              </p:cNvSpPr>
              <p:nvPr/>
            </p:nvSpPr>
            <p:spPr bwMode="auto">
              <a:xfrm>
                <a:off x="-1882775" y="568325"/>
                <a:ext cx="0" cy="1470025"/>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43169" tIns="71585" rIns="143169" bIns="71585" numCol="1" anchor="t" anchorCtr="0" compatLnSpc="1">
                <a:prstTxWarp prst="textNoShape">
                  <a:avLst/>
                </a:prstTxWarp>
              </a:bodyPr>
              <a:lstStyle/>
              <a:p>
                <a:pPr defTabSz="1431684" fontAlgn="base">
                  <a:spcBef>
                    <a:spcPct val="0"/>
                  </a:spcBef>
                  <a:spcAft>
                    <a:spcPct val="0"/>
                  </a:spcAft>
                  <a:defRPr/>
                </a:pPr>
                <a:endParaRPr lang="en-US" sz="2975" kern="0">
                  <a:solidFill>
                    <a:schemeClr val="bg1"/>
                  </a:solidFill>
                  <a:latin typeface="Arial" charset="0"/>
                  <a:ea typeface="ＭＳ Ｐゴシック"/>
                </a:endParaRPr>
              </a:p>
            </p:txBody>
          </p:sp>
          <p:sp>
            <p:nvSpPr>
              <p:cNvPr id="40" name="Line 8">
                <a:extLst>
                  <a:ext uri="{FF2B5EF4-FFF2-40B4-BE49-F238E27FC236}">
                    <a16:creationId xmlns:a16="http://schemas.microsoft.com/office/drawing/2014/main" id="{47101257-BFFE-4075-BD47-EC1A7297FC3B}"/>
                  </a:ext>
                </a:extLst>
              </p:cNvPr>
              <p:cNvSpPr>
                <a:spLocks noChangeShapeType="1"/>
              </p:cNvSpPr>
              <p:nvPr/>
            </p:nvSpPr>
            <p:spPr bwMode="auto">
              <a:xfrm>
                <a:off x="-1900238" y="-174625"/>
                <a:ext cx="762000" cy="74295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43169" tIns="71585" rIns="143169" bIns="71585" numCol="1" anchor="t" anchorCtr="0" compatLnSpc="1">
                <a:prstTxWarp prst="textNoShape">
                  <a:avLst/>
                </a:prstTxWarp>
              </a:bodyPr>
              <a:lstStyle/>
              <a:p>
                <a:pPr defTabSz="1431684" fontAlgn="base">
                  <a:spcBef>
                    <a:spcPct val="0"/>
                  </a:spcBef>
                  <a:spcAft>
                    <a:spcPct val="0"/>
                  </a:spcAft>
                  <a:defRPr/>
                </a:pPr>
                <a:endParaRPr lang="en-US" sz="2975" kern="0">
                  <a:solidFill>
                    <a:schemeClr val="bg1"/>
                  </a:solidFill>
                  <a:latin typeface="Arial" charset="0"/>
                  <a:ea typeface="ＭＳ Ｐゴシック"/>
                </a:endParaRPr>
              </a:p>
            </p:txBody>
          </p:sp>
          <p:sp>
            <p:nvSpPr>
              <p:cNvPr id="41" name="Line 9">
                <a:extLst>
                  <a:ext uri="{FF2B5EF4-FFF2-40B4-BE49-F238E27FC236}">
                    <a16:creationId xmlns:a16="http://schemas.microsoft.com/office/drawing/2014/main" id="{70C95CBE-18D8-49DC-9DED-CDDE6E565B7D}"/>
                  </a:ext>
                </a:extLst>
              </p:cNvPr>
              <p:cNvSpPr>
                <a:spLocks noChangeShapeType="1"/>
              </p:cNvSpPr>
              <p:nvPr/>
            </p:nvSpPr>
            <p:spPr bwMode="auto">
              <a:xfrm>
                <a:off x="-1536700" y="188912"/>
                <a:ext cx="744537" cy="0"/>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43169" tIns="71585" rIns="143169" bIns="71585" numCol="1" anchor="t" anchorCtr="0" compatLnSpc="1">
                <a:prstTxWarp prst="textNoShape">
                  <a:avLst/>
                </a:prstTxWarp>
              </a:bodyPr>
              <a:lstStyle/>
              <a:p>
                <a:pPr defTabSz="1431684" fontAlgn="base">
                  <a:spcBef>
                    <a:spcPct val="0"/>
                  </a:spcBef>
                  <a:spcAft>
                    <a:spcPct val="0"/>
                  </a:spcAft>
                  <a:defRPr/>
                </a:pPr>
                <a:endParaRPr lang="en-US" sz="2975" kern="0">
                  <a:solidFill>
                    <a:schemeClr val="bg1"/>
                  </a:solidFill>
                  <a:latin typeface="Arial" charset="0"/>
                  <a:ea typeface="ＭＳ Ｐゴシック"/>
                </a:endParaRPr>
              </a:p>
            </p:txBody>
          </p:sp>
        </p:grpSp>
      </p:grpSp>
      <p:sp>
        <p:nvSpPr>
          <p:cNvPr id="42" name="Business Trans large">
            <a:extLst>
              <a:ext uri="{FF2B5EF4-FFF2-40B4-BE49-F238E27FC236}">
                <a16:creationId xmlns:a16="http://schemas.microsoft.com/office/drawing/2014/main" id="{D49A92AD-8ACB-4BC0-864F-7CAA5B48837B}"/>
              </a:ext>
            </a:extLst>
          </p:cNvPr>
          <p:cNvSpPr txBox="1"/>
          <p:nvPr/>
        </p:nvSpPr>
        <p:spPr>
          <a:xfrm>
            <a:off x="7465774" y="3737364"/>
            <a:ext cx="4335833" cy="1286457"/>
          </a:xfrm>
          <a:prstGeom prst="rect">
            <a:avLst/>
          </a:prstGeom>
          <a:noFill/>
          <a:ln w="25400">
            <a:noFill/>
            <a:miter lim="800000"/>
          </a:ln>
        </p:spPr>
        <p:txBody>
          <a:bodyPr wrap="square" lIns="0" tIns="0" rIns="0" bIns="0" rtlCol="0" anchor="ctr">
            <a:noAutofit/>
          </a:bodyPr>
          <a:lstStyle/>
          <a:p>
            <a:pPr algn="ctr" defTabSz="1431684">
              <a:defRPr/>
            </a:pPr>
            <a:r>
              <a:rPr lang="en-US" sz="4473" kern="0" dirty="0" err="1">
                <a:ln w="3175">
                  <a:noFill/>
                </a:ln>
                <a:latin typeface="Segoe UI Light"/>
                <a:ea typeface="ＭＳ Ｐゴシック"/>
                <a:cs typeface="Segoe UI Semibold" panose="020B0702040204020203" pitchFamily="34" charset="0"/>
              </a:rPr>
              <a:t>Transformación</a:t>
            </a:r>
            <a:r>
              <a:rPr lang="en-US" sz="4473" kern="0" dirty="0">
                <a:ln w="3175">
                  <a:noFill/>
                </a:ln>
                <a:latin typeface="Segoe UI Light"/>
                <a:ea typeface="ＭＳ Ｐゴシック"/>
                <a:cs typeface="Segoe UI Semibold" panose="020B0702040204020203" pitchFamily="34" charset="0"/>
              </a:rPr>
              <a:t> </a:t>
            </a:r>
          </a:p>
          <a:p>
            <a:pPr algn="ctr" defTabSz="1431684">
              <a:defRPr/>
            </a:pPr>
            <a:r>
              <a:rPr lang="en-US" sz="4473" kern="0" dirty="0">
                <a:ln w="3175">
                  <a:noFill/>
                </a:ln>
                <a:latin typeface="Segoe UI Light"/>
                <a:ea typeface="ＭＳ Ｐゴシック"/>
                <a:cs typeface="Segoe UI Semibold" panose="020B0702040204020203" pitchFamily="34" charset="0"/>
              </a:rPr>
              <a:t>Digital</a:t>
            </a:r>
          </a:p>
        </p:txBody>
      </p:sp>
      <p:sp>
        <p:nvSpPr>
          <p:cNvPr id="43" name="TextBox 42">
            <a:extLst>
              <a:ext uri="{FF2B5EF4-FFF2-40B4-BE49-F238E27FC236}">
                <a16:creationId xmlns:a16="http://schemas.microsoft.com/office/drawing/2014/main" id="{B361705E-EED2-48C5-815A-1B2C35480FF2}"/>
              </a:ext>
            </a:extLst>
          </p:cNvPr>
          <p:cNvSpPr txBox="1"/>
          <p:nvPr/>
        </p:nvSpPr>
        <p:spPr>
          <a:xfrm>
            <a:off x="11790302" y="4373552"/>
            <a:ext cx="4905170" cy="1156455"/>
          </a:xfrm>
          <a:prstGeom prst="rect">
            <a:avLst/>
          </a:prstGeom>
          <a:noFill/>
          <a:ln>
            <a:noFill/>
          </a:ln>
        </p:spPr>
        <p:txBody>
          <a:bodyPr wrap="square" lIns="286297" tIns="229037" rIns="286297" bIns="229037"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defTabSz="1460403">
              <a:spcAft>
                <a:spcPts val="939"/>
              </a:spcAft>
              <a:defRPr/>
            </a:pPr>
            <a:r>
              <a:rPr lang="en-US" sz="2505" dirty="0" err="1">
                <a:solidFill>
                  <a:schemeClr val="bg1"/>
                </a:solidFill>
                <a:latin typeface="Segoe UI Semibold" panose="020B0702040204020203" pitchFamily="34" charset="0"/>
                <a:ea typeface="ＭＳ Ｐゴシック"/>
              </a:rPr>
              <a:t>Reinventar</a:t>
            </a:r>
            <a:r>
              <a:rPr lang="en-US" sz="2505" b="0" spc="78" dirty="0">
                <a:solidFill>
                  <a:schemeClr val="bg1"/>
                </a:solidFill>
                <a:latin typeface="Segoe UI Semibold" panose="020B0702040204020203" pitchFamily="34" charset="0"/>
                <a:ea typeface="ＭＳ Ｐゴシック"/>
              </a:rPr>
              <a:t> </a:t>
            </a:r>
            <a:r>
              <a:rPr lang="en-US" sz="2505" b="0" dirty="0">
                <a:solidFill>
                  <a:schemeClr val="bg1"/>
                </a:solidFill>
                <a:latin typeface="Segoe UI" panose="020B0502040204020203" pitchFamily="34" charset="0"/>
                <a:ea typeface="ＭＳ Ｐゴシック"/>
                <a:cs typeface="Segoe UI" panose="020B0502040204020203" pitchFamily="34" charset="0"/>
              </a:rPr>
              <a:t>la </a:t>
            </a:r>
            <a:r>
              <a:rPr lang="en-US" sz="2505" b="0" dirty="0" err="1">
                <a:solidFill>
                  <a:schemeClr val="bg1"/>
                </a:solidFill>
                <a:latin typeface="Segoe UI" panose="020B0502040204020203" pitchFamily="34" charset="0"/>
                <a:ea typeface="ＭＳ Ｐゴシック"/>
                <a:cs typeface="Segoe UI" panose="020B0502040204020203" pitchFamily="34" charset="0"/>
              </a:rPr>
              <a:t>productividad</a:t>
            </a:r>
            <a:r>
              <a:rPr lang="en-US" sz="2505" b="0" dirty="0">
                <a:solidFill>
                  <a:schemeClr val="bg1"/>
                </a:solidFill>
                <a:latin typeface="Segoe UI" panose="020B0502040204020203" pitchFamily="34" charset="0"/>
                <a:ea typeface="ＭＳ Ｐゴシック"/>
                <a:cs typeface="Segoe UI" panose="020B0502040204020203" pitchFamily="34" charset="0"/>
              </a:rPr>
              <a:t> y los </a:t>
            </a:r>
            <a:r>
              <a:rPr lang="en-US" sz="2505" b="0" dirty="0" err="1">
                <a:solidFill>
                  <a:schemeClr val="bg1"/>
                </a:solidFill>
                <a:latin typeface="Segoe UI" panose="020B0502040204020203" pitchFamily="34" charset="0"/>
                <a:ea typeface="ＭＳ Ｐゴシック"/>
                <a:cs typeface="Segoe UI" panose="020B0502040204020203" pitchFamily="34" charset="0"/>
              </a:rPr>
              <a:t>procesos</a:t>
            </a:r>
            <a:r>
              <a:rPr lang="en-US" sz="2505" b="0" dirty="0">
                <a:solidFill>
                  <a:schemeClr val="bg1"/>
                </a:solidFill>
                <a:latin typeface="Segoe UI" panose="020B0502040204020203" pitchFamily="34" charset="0"/>
                <a:ea typeface="ＭＳ Ｐゴシック"/>
                <a:cs typeface="Segoe UI" panose="020B0502040204020203" pitchFamily="34" charset="0"/>
              </a:rPr>
              <a:t> de </a:t>
            </a:r>
            <a:r>
              <a:rPr lang="en-US" sz="2505" b="0" dirty="0" err="1">
                <a:solidFill>
                  <a:schemeClr val="bg1"/>
                </a:solidFill>
                <a:latin typeface="Segoe UI" panose="020B0502040204020203" pitchFamily="34" charset="0"/>
                <a:ea typeface="ＭＳ Ｐゴシック"/>
                <a:cs typeface="Segoe UI" panose="020B0502040204020203" pitchFamily="34" charset="0"/>
              </a:rPr>
              <a:t>negocio</a:t>
            </a:r>
            <a:endParaRPr lang="en-US" sz="2505" b="0" dirty="0">
              <a:solidFill>
                <a:schemeClr val="bg1"/>
              </a:solidFill>
              <a:latin typeface="Segoe UI" panose="020B0502040204020203" pitchFamily="34" charset="0"/>
              <a:ea typeface="ＭＳ Ｐゴシック"/>
              <a:cs typeface="Segoe UI" panose="020B0502040204020203" pitchFamily="34" charset="0"/>
            </a:endParaRPr>
          </a:p>
        </p:txBody>
      </p:sp>
      <p:sp>
        <p:nvSpPr>
          <p:cNvPr id="44" name="TextBox 43">
            <a:extLst>
              <a:ext uri="{FF2B5EF4-FFF2-40B4-BE49-F238E27FC236}">
                <a16:creationId xmlns:a16="http://schemas.microsoft.com/office/drawing/2014/main" id="{1BBBB810-8A90-443A-81DF-5AF308F226B4}"/>
              </a:ext>
            </a:extLst>
          </p:cNvPr>
          <p:cNvSpPr txBox="1"/>
          <p:nvPr/>
        </p:nvSpPr>
        <p:spPr>
          <a:xfrm>
            <a:off x="2600176" y="4239756"/>
            <a:ext cx="4905170" cy="1156455"/>
          </a:xfrm>
          <a:prstGeom prst="rect">
            <a:avLst/>
          </a:prstGeom>
          <a:noFill/>
          <a:ln>
            <a:noFill/>
          </a:ln>
        </p:spPr>
        <p:txBody>
          <a:bodyPr wrap="square" lIns="286297" tIns="229037" rIns="286297" bIns="229037"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r" defTabSz="1460403">
              <a:spcAft>
                <a:spcPts val="939"/>
              </a:spcAft>
              <a:defRPr/>
            </a:pPr>
            <a:r>
              <a:rPr lang="en-US" sz="2505" b="0" dirty="0">
                <a:solidFill>
                  <a:schemeClr val="bg1"/>
                </a:solidFill>
                <a:latin typeface="Segoe UI Semibold" panose="020B0702040204020203" pitchFamily="34" charset="0"/>
                <a:ea typeface="ＭＳ Ｐゴシック"/>
              </a:rPr>
              <a:t>Una </a:t>
            </a:r>
            <a:r>
              <a:rPr lang="en-US" sz="2505" b="0" dirty="0">
                <a:solidFill>
                  <a:schemeClr val="bg1"/>
                </a:solidFill>
                <a:latin typeface="Segoe UI" panose="020B0502040204020203" pitchFamily="34" charset="0"/>
                <a:ea typeface="ＭＳ Ｐゴシック"/>
                <a:cs typeface="Segoe UI" panose="020B0502040204020203" pitchFamily="34" charset="0"/>
              </a:rPr>
              <a:t>Plataforma de </a:t>
            </a:r>
            <a:r>
              <a:rPr lang="en-US" sz="2505" b="0" dirty="0" err="1">
                <a:solidFill>
                  <a:schemeClr val="bg1"/>
                </a:solidFill>
                <a:latin typeface="Segoe UI" panose="020B0502040204020203" pitchFamily="34" charset="0"/>
                <a:ea typeface="ＭＳ Ｐゴシック"/>
                <a:cs typeface="Segoe UI" panose="020B0502040204020203" pitchFamily="34" charset="0"/>
              </a:rPr>
              <a:t>nube</a:t>
            </a:r>
            <a:r>
              <a:rPr lang="en-US" sz="2505" b="0" dirty="0">
                <a:solidFill>
                  <a:schemeClr val="bg1"/>
                </a:solidFill>
                <a:latin typeface="Segoe UI" panose="020B0502040204020203" pitchFamily="34" charset="0"/>
                <a:ea typeface="ＭＳ Ｐゴシック"/>
                <a:cs typeface="Segoe UI" panose="020B0502040204020203" pitchFamily="34" charset="0"/>
              </a:rPr>
              <a:t> </a:t>
            </a:r>
            <a:r>
              <a:rPr lang="en-US" sz="2505" b="0" dirty="0" err="1">
                <a:solidFill>
                  <a:schemeClr val="bg1"/>
                </a:solidFill>
                <a:latin typeface="Segoe UI" panose="020B0502040204020203" pitchFamily="34" charset="0"/>
                <a:ea typeface="ＭＳ Ｐゴシック"/>
                <a:cs typeface="Segoe UI" panose="020B0502040204020203" pitchFamily="34" charset="0"/>
              </a:rPr>
              <a:t>inteligente</a:t>
            </a:r>
            <a:r>
              <a:rPr lang="en-US" sz="2505" b="0" dirty="0">
                <a:solidFill>
                  <a:schemeClr val="bg1"/>
                </a:solidFill>
                <a:latin typeface="Segoe UI" panose="020B0502040204020203" pitchFamily="34" charset="0"/>
                <a:ea typeface="ＭＳ Ｐゴシック"/>
                <a:cs typeface="Segoe UI" panose="020B0502040204020203" pitchFamily="34" charset="0"/>
              </a:rPr>
              <a:t>.</a:t>
            </a:r>
          </a:p>
        </p:txBody>
      </p:sp>
      <p:sp>
        <p:nvSpPr>
          <p:cNvPr id="45" name="TextBox 44">
            <a:extLst>
              <a:ext uri="{FF2B5EF4-FFF2-40B4-BE49-F238E27FC236}">
                <a16:creationId xmlns:a16="http://schemas.microsoft.com/office/drawing/2014/main" id="{E6462C80-16C5-45B5-84CB-A7EA3575D316}"/>
              </a:ext>
            </a:extLst>
          </p:cNvPr>
          <p:cNvSpPr txBox="1"/>
          <p:nvPr/>
        </p:nvSpPr>
        <p:spPr>
          <a:xfrm>
            <a:off x="7262476" y="1159150"/>
            <a:ext cx="4905170" cy="1156455"/>
          </a:xfrm>
          <a:prstGeom prst="rect">
            <a:avLst/>
          </a:prstGeom>
          <a:noFill/>
          <a:ln>
            <a:noFill/>
          </a:ln>
        </p:spPr>
        <p:txBody>
          <a:bodyPr wrap="square" lIns="286297" tIns="229037" rIns="286297" bIns="229037" rtlCol="0">
            <a:spAutoFit/>
          </a:bodyPr>
          <a:lstStyle>
            <a:defPPr>
              <a:defRPr lang="en-US"/>
            </a:defPPr>
            <a:lvl1pPr marR="0" lvl="0" indent="0" defTabSz="914400" fontAlgn="auto">
              <a:lnSpc>
                <a:spcPct val="90000"/>
              </a:lnSpc>
              <a:spcBef>
                <a:spcPct val="0"/>
              </a:spcBef>
              <a:spcAft>
                <a:spcPts val="600"/>
              </a:spcAft>
              <a:buClrTx/>
              <a:buSzTx/>
              <a:buFontTx/>
              <a:buNone/>
              <a:tabLst/>
              <a:defRPr kumimoji="0" sz="1600" b="1" i="0" u="none" strike="noStrike" kern="0" cap="none" spc="50" normalizeH="0" baseline="0">
                <a:ln w="3175">
                  <a:noFill/>
                </a:ln>
                <a:gradFill>
                  <a:gsLst>
                    <a:gs pos="17424">
                      <a:schemeClr val="accent3"/>
                    </a:gs>
                    <a:gs pos="61000">
                      <a:schemeClr val="accent3"/>
                    </a:gs>
                  </a:gsLst>
                  <a:lin ang="5400000" scaled="1"/>
                </a:gradFill>
                <a:effectLst/>
                <a:uLnTx/>
                <a:uFillTx/>
                <a:latin typeface="Segoe UI"/>
                <a:cs typeface="Segoe UI Semibold" panose="020B0702040204020203" pitchFamily="34" charset="0"/>
              </a:defRPr>
            </a:lvl1pPr>
          </a:lstStyle>
          <a:p>
            <a:pPr algn="ctr" defTabSz="1460403">
              <a:spcAft>
                <a:spcPts val="939"/>
              </a:spcAft>
              <a:defRPr/>
            </a:pPr>
            <a:r>
              <a:rPr lang="en-US" sz="2505" b="0" spc="78" dirty="0" err="1">
                <a:solidFill>
                  <a:schemeClr val="bg1"/>
                </a:solidFill>
                <a:latin typeface="Segoe UI" panose="020B0502040204020203" pitchFamily="34" charset="0"/>
                <a:ea typeface="ＭＳ Ｐゴシック"/>
                <a:cs typeface="Segoe UI" panose="020B0502040204020203" pitchFamily="34" charset="0"/>
              </a:rPr>
              <a:t>Tecnología</a:t>
            </a:r>
            <a:r>
              <a:rPr lang="en-US" sz="2505" b="0" spc="78" dirty="0">
                <a:solidFill>
                  <a:schemeClr val="bg1"/>
                </a:solidFill>
                <a:latin typeface="Segoe UI" panose="020B0502040204020203" pitchFamily="34" charset="0"/>
                <a:ea typeface="ＭＳ Ｐゴシック"/>
                <a:cs typeface="Segoe UI" panose="020B0502040204020203" pitchFamily="34" charset="0"/>
              </a:rPr>
              <a:t> </a:t>
            </a:r>
            <a:r>
              <a:rPr lang="en-US" sz="2505" b="0" spc="78" dirty="0" err="1">
                <a:solidFill>
                  <a:schemeClr val="bg1"/>
                </a:solidFill>
                <a:latin typeface="Segoe UI" panose="020B0502040204020203" pitchFamily="34" charset="0"/>
                <a:ea typeface="ＭＳ Ｐゴシック"/>
                <a:cs typeface="Segoe UI" panose="020B0502040204020203" pitchFamily="34" charset="0"/>
              </a:rPr>
              <a:t>centrada</a:t>
            </a:r>
            <a:r>
              <a:rPr lang="en-US" sz="2505" b="0" spc="78" dirty="0">
                <a:solidFill>
                  <a:schemeClr val="bg1"/>
                </a:solidFill>
                <a:latin typeface="Segoe UI" panose="020B0502040204020203" pitchFamily="34" charset="0"/>
                <a:ea typeface="ＭＳ Ｐゴシック"/>
                <a:cs typeface="Segoe UI" panose="020B0502040204020203" pitchFamily="34" charset="0"/>
              </a:rPr>
              <a:t> </a:t>
            </a:r>
            <a:r>
              <a:rPr lang="en-US" sz="2505" b="0" spc="78" dirty="0" err="1">
                <a:solidFill>
                  <a:schemeClr val="bg1"/>
                </a:solidFill>
                <a:latin typeface="Segoe UI" panose="020B0502040204020203" pitchFamily="34" charset="0"/>
                <a:ea typeface="ＭＳ Ｐゴシック"/>
                <a:cs typeface="Segoe UI" panose="020B0502040204020203" pitchFamily="34" charset="0"/>
              </a:rPr>
              <a:t>en</a:t>
            </a:r>
            <a:r>
              <a:rPr lang="en-US" sz="2505" b="0" spc="78" dirty="0">
                <a:solidFill>
                  <a:schemeClr val="bg1"/>
                </a:solidFill>
                <a:latin typeface="Segoe UI" panose="020B0502040204020203" pitchFamily="34" charset="0"/>
                <a:ea typeface="ＭＳ Ｐゴシック"/>
                <a:cs typeface="Segoe UI" panose="020B0502040204020203" pitchFamily="34" charset="0"/>
              </a:rPr>
              <a:t> las personas</a:t>
            </a:r>
          </a:p>
        </p:txBody>
      </p:sp>
      <p:grpSp>
        <p:nvGrpSpPr>
          <p:cNvPr id="46" name="Group 45">
            <a:extLst>
              <a:ext uri="{FF2B5EF4-FFF2-40B4-BE49-F238E27FC236}">
                <a16:creationId xmlns:a16="http://schemas.microsoft.com/office/drawing/2014/main" id="{26ADA020-DEF1-4737-8561-7FCD2CC4F79E}"/>
              </a:ext>
            </a:extLst>
          </p:cNvPr>
          <p:cNvGrpSpPr/>
          <p:nvPr/>
        </p:nvGrpSpPr>
        <p:grpSpPr>
          <a:xfrm>
            <a:off x="10990714" y="5174818"/>
            <a:ext cx="1211089" cy="1211089"/>
            <a:chOff x="5868805" y="1519797"/>
            <a:chExt cx="773506" cy="773507"/>
          </a:xfrm>
        </p:grpSpPr>
        <p:sp>
          <p:nvSpPr>
            <p:cNvPr id="47" name="Oval 46">
              <a:extLst>
                <a:ext uri="{FF2B5EF4-FFF2-40B4-BE49-F238E27FC236}">
                  <a16:creationId xmlns:a16="http://schemas.microsoft.com/office/drawing/2014/main" id="{193617AA-5EE8-44DC-A05F-3364965E7796}"/>
                </a:ext>
              </a:extLst>
            </p:cNvPr>
            <p:cNvSpPr/>
            <p:nvPr/>
          </p:nvSpPr>
          <p:spPr bwMode="auto">
            <a:xfrm>
              <a:off x="5868805" y="1519797"/>
              <a:ext cx="773506" cy="773507"/>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48" name="Group 47">
              <a:extLst>
                <a:ext uri="{FF2B5EF4-FFF2-40B4-BE49-F238E27FC236}">
                  <a16:creationId xmlns:a16="http://schemas.microsoft.com/office/drawing/2014/main" id="{CFDFC942-CFEF-40BC-9FDD-35EBD81F7ADA}"/>
                </a:ext>
              </a:extLst>
            </p:cNvPr>
            <p:cNvGrpSpPr/>
            <p:nvPr/>
          </p:nvGrpSpPr>
          <p:grpSpPr>
            <a:xfrm>
              <a:off x="6061379" y="1718176"/>
              <a:ext cx="396225" cy="380986"/>
              <a:chOff x="6076950" y="2319338"/>
              <a:chExt cx="330200" cy="317500"/>
            </a:xfrm>
            <a:solidFill>
              <a:srgbClr val="FFFFFF"/>
            </a:solidFill>
          </p:grpSpPr>
          <p:sp>
            <p:nvSpPr>
              <p:cNvPr id="49" name="Freeform 20">
                <a:extLst>
                  <a:ext uri="{FF2B5EF4-FFF2-40B4-BE49-F238E27FC236}">
                    <a16:creationId xmlns:a16="http://schemas.microsoft.com/office/drawing/2014/main" id="{E66DC8F1-F6B4-4297-8F1E-2166B6408895}"/>
                  </a:ext>
                </a:extLst>
              </p:cNvPr>
              <p:cNvSpPr>
                <a:spLocks/>
              </p:cNvSpPr>
              <p:nvPr/>
            </p:nvSpPr>
            <p:spPr bwMode="auto">
              <a:xfrm>
                <a:off x="6086475" y="2319338"/>
                <a:ext cx="320675" cy="317500"/>
              </a:xfrm>
              <a:custGeom>
                <a:avLst/>
                <a:gdLst>
                  <a:gd name="T0" fmla="*/ 65 w 131"/>
                  <a:gd name="T1" fmla="*/ 131 h 131"/>
                  <a:gd name="T2" fmla="*/ 26 w 131"/>
                  <a:gd name="T3" fmla="*/ 118 h 131"/>
                  <a:gd name="T4" fmla="*/ 30 w 131"/>
                  <a:gd name="T5" fmla="*/ 113 h 131"/>
                  <a:gd name="T6" fmla="*/ 65 w 131"/>
                  <a:gd name="T7" fmla="*/ 125 h 131"/>
                  <a:gd name="T8" fmla="*/ 125 w 131"/>
                  <a:gd name="T9" fmla="*/ 65 h 131"/>
                  <a:gd name="T10" fmla="*/ 65 w 131"/>
                  <a:gd name="T11" fmla="*/ 6 h 131"/>
                  <a:gd name="T12" fmla="*/ 6 w 131"/>
                  <a:gd name="T13" fmla="*/ 65 h 131"/>
                  <a:gd name="T14" fmla="*/ 12 w 131"/>
                  <a:gd name="T15" fmla="*/ 91 h 131"/>
                  <a:gd name="T16" fmla="*/ 7 w 131"/>
                  <a:gd name="T17" fmla="*/ 94 h 131"/>
                  <a:gd name="T18" fmla="*/ 0 w 131"/>
                  <a:gd name="T19" fmla="*/ 65 h 131"/>
                  <a:gd name="T20" fmla="*/ 65 w 131"/>
                  <a:gd name="T21" fmla="*/ 0 h 131"/>
                  <a:gd name="T22" fmla="*/ 131 w 131"/>
                  <a:gd name="T23" fmla="*/ 65 h 131"/>
                  <a:gd name="T24" fmla="*/ 65 w 131"/>
                  <a:gd name="T2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65" y="131"/>
                    </a:moveTo>
                    <a:cubicBezTo>
                      <a:pt x="51" y="131"/>
                      <a:pt x="38" y="126"/>
                      <a:pt x="26" y="118"/>
                    </a:cubicBezTo>
                    <a:cubicBezTo>
                      <a:pt x="30" y="113"/>
                      <a:pt x="30" y="113"/>
                      <a:pt x="30" y="113"/>
                    </a:cubicBezTo>
                    <a:cubicBezTo>
                      <a:pt x="40" y="121"/>
                      <a:pt x="52" y="125"/>
                      <a:pt x="65" y="125"/>
                    </a:cubicBezTo>
                    <a:cubicBezTo>
                      <a:pt x="98" y="125"/>
                      <a:pt x="125" y="98"/>
                      <a:pt x="125" y="65"/>
                    </a:cubicBezTo>
                    <a:cubicBezTo>
                      <a:pt x="125" y="33"/>
                      <a:pt x="98" y="6"/>
                      <a:pt x="65" y="6"/>
                    </a:cubicBezTo>
                    <a:cubicBezTo>
                      <a:pt x="33" y="6"/>
                      <a:pt x="6" y="33"/>
                      <a:pt x="6" y="65"/>
                    </a:cubicBezTo>
                    <a:cubicBezTo>
                      <a:pt x="6" y="74"/>
                      <a:pt x="8" y="83"/>
                      <a:pt x="12" y="91"/>
                    </a:cubicBezTo>
                    <a:cubicBezTo>
                      <a:pt x="7" y="94"/>
                      <a:pt x="7" y="94"/>
                      <a:pt x="7" y="94"/>
                    </a:cubicBezTo>
                    <a:cubicBezTo>
                      <a:pt x="2" y="85"/>
                      <a:pt x="0" y="75"/>
                      <a:pt x="0" y="65"/>
                    </a:cubicBezTo>
                    <a:cubicBezTo>
                      <a:pt x="0" y="30"/>
                      <a:pt x="29" y="0"/>
                      <a:pt x="65" y="0"/>
                    </a:cubicBezTo>
                    <a:cubicBezTo>
                      <a:pt x="101" y="0"/>
                      <a:pt x="131" y="30"/>
                      <a:pt x="131" y="65"/>
                    </a:cubicBezTo>
                    <a:cubicBezTo>
                      <a:pt x="131" y="101"/>
                      <a:pt x="101" y="131"/>
                      <a:pt x="65"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50" name="Freeform 21">
                <a:extLst>
                  <a:ext uri="{FF2B5EF4-FFF2-40B4-BE49-F238E27FC236}">
                    <a16:creationId xmlns:a16="http://schemas.microsoft.com/office/drawing/2014/main" id="{5C672925-9EAA-447A-BDA4-B4B309E854FE}"/>
                  </a:ext>
                </a:extLst>
              </p:cNvPr>
              <p:cNvSpPr>
                <a:spLocks/>
              </p:cNvSpPr>
              <p:nvPr/>
            </p:nvSpPr>
            <p:spPr bwMode="auto">
              <a:xfrm>
                <a:off x="6235700" y="2357438"/>
                <a:ext cx="92075" cy="193675"/>
              </a:xfrm>
              <a:custGeom>
                <a:avLst/>
                <a:gdLst>
                  <a:gd name="T0" fmla="*/ 52 w 58"/>
                  <a:gd name="T1" fmla="*/ 122 h 122"/>
                  <a:gd name="T2" fmla="*/ 0 w 58"/>
                  <a:gd name="T3" fmla="*/ 80 h 122"/>
                  <a:gd name="T4" fmla="*/ 0 w 58"/>
                  <a:gd name="T5" fmla="*/ 0 h 122"/>
                  <a:gd name="T6" fmla="*/ 9 w 58"/>
                  <a:gd name="T7" fmla="*/ 0 h 122"/>
                  <a:gd name="T8" fmla="*/ 9 w 58"/>
                  <a:gd name="T9" fmla="*/ 75 h 122"/>
                  <a:gd name="T10" fmla="*/ 58 w 58"/>
                  <a:gd name="T11" fmla="*/ 115 h 122"/>
                  <a:gd name="T12" fmla="*/ 52 w 58"/>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58" h="122">
                    <a:moveTo>
                      <a:pt x="52" y="122"/>
                    </a:moveTo>
                    <a:lnTo>
                      <a:pt x="0" y="80"/>
                    </a:lnTo>
                    <a:lnTo>
                      <a:pt x="0" y="0"/>
                    </a:lnTo>
                    <a:lnTo>
                      <a:pt x="9" y="0"/>
                    </a:lnTo>
                    <a:lnTo>
                      <a:pt x="9" y="75"/>
                    </a:lnTo>
                    <a:lnTo>
                      <a:pt x="58" y="115"/>
                    </a:lnTo>
                    <a:lnTo>
                      <a:pt x="5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51" name="Freeform 22">
                <a:extLst>
                  <a:ext uri="{FF2B5EF4-FFF2-40B4-BE49-F238E27FC236}">
                    <a16:creationId xmlns:a16="http://schemas.microsoft.com/office/drawing/2014/main" id="{2A96577B-B5F6-418B-9192-B58BD8A37E69}"/>
                  </a:ext>
                </a:extLst>
              </p:cNvPr>
              <p:cNvSpPr>
                <a:spLocks/>
              </p:cNvSpPr>
              <p:nvPr/>
            </p:nvSpPr>
            <p:spPr bwMode="auto">
              <a:xfrm>
                <a:off x="6076950" y="2509838"/>
                <a:ext cx="52388" cy="47625"/>
              </a:xfrm>
              <a:custGeom>
                <a:avLst/>
                <a:gdLst>
                  <a:gd name="T0" fmla="*/ 27 w 33"/>
                  <a:gd name="T1" fmla="*/ 30 h 30"/>
                  <a:gd name="T2" fmla="*/ 0 w 33"/>
                  <a:gd name="T3" fmla="*/ 23 h 30"/>
                  <a:gd name="T4" fmla="*/ 1 w 33"/>
                  <a:gd name="T5" fmla="*/ 16 h 30"/>
                  <a:gd name="T6" fmla="*/ 20 w 33"/>
                  <a:gd name="T7" fmla="*/ 19 h 30"/>
                  <a:gd name="T8" fmla="*/ 26 w 33"/>
                  <a:gd name="T9" fmla="*/ 0 h 30"/>
                  <a:gd name="T10" fmla="*/ 33 w 33"/>
                  <a:gd name="T11" fmla="*/ 4 h 30"/>
                  <a:gd name="T12" fmla="*/ 27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27" y="30"/>
                    </a:moveTo>
                    <a:lnTo>
                      <a:pt x="0" y="23"/>
                    </a:lnTo>
                    <a:lnTo>
                      <a:pt x="1" y="16"/>
                    </a:lnTo>
                    <a:lnTo>
                      <a:pt x="20" y="19"/>
                    </a:lnTo>
                    <a:lnTo>
                      <a:pt x="26" y="0"/>
                    </a:lnTo>
                    <a:lnTo>
                      <a:pt x="33" y="4"/>
                    </a:lnTo>
                    <a:lnTo>
                      <a:pt x="2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grpSp>
      </p:grpSp>
      <p:grpSp>
        <p:nvGrpSpPr>
          <p:cNvPr id="52" name="Group 51">
            <a:extLst>
              <a:ext uri="{FF2B5EF4-FFF2-40B4-BE49-F238E27FC236}">
                <a16:creationId xmlns:a16="http://schemas.microsoft.com/office/drawing/2014/main" id="{20D7BEDC-80B1-42B2-AD27-EEA2922DADB6}"/>
              </a:ext>
            </a:extLst>
          </p:cNvPr>
          <p:cNvGrpSpPr/>
          <p:nvPr/>
        </p:nvGrpSpPr>
        <p:grpSpPr>
          <a:xfrm>
            <a:off x="6964753" y="5174818"/>
            <a:ext cx="1211089" cy="1211089"/>
            <a:chOff x="7567970" y="4455961"/>
            <a:chExt cx="773506" cy="773505"/>
          </a:xfrm>
        </p:grpSpPr>
        <p:sp>
          <p:nvSpPr>
            <p:cNvPr id="53" name="Oval 52">
              <a:extLst>
                <a:ext uri="{FF2B5EF4-FFF2-40B4-BE49-F238E27FC236}">
                  <a16:creationId xmlns:a16="http://schemas.microsoft.com/office/drawing/2014/main" id="{CE8E0378-B3DF-43F0-8BB0-E7FE312A8FB4}"/>
                </a:ext>
              </a:extLst>
            </p:cNvPr>
            <p:cNvSpPr/>
            <p:nvPr/>
          </p:nvSpPr>
          <p:spPr bwMode="auto">
            <a:xfrm>
              <a:off x="7567970" y="4455961"/>
              <a:ext cx="773506" cy="77350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54" name="Group 53">
              <a:extLst>
                <a:ext uri="{FF2B5EF4-FFF2-40B4-BE49-F238E27FC236}">
                  <a16:creationId xmlns:a16="http://schemas.microsoft.com/office/drawing/2014/main" id="{ECD207A8-3EE5-47BA-9179-F09014AB0033}"/>
                </a:ext>
              </a:extLst>
            </p:cNvPr>
            <p:cNvGrpSpPr/>
            <p:nvPr/>
          </p:nvGrpSpPr>
          <p:grpSpPr>
            <a:xfrm>
              <a:off x="7670890" y="4678435"/>
              <a:ext cx="567669" cy="329552"/>
              <a:chOff x="7419975" y="4786313"/>
              <a:chExt cx="473075" cy="274637"/>
            </a:xfrm>
            <a:solidFill>
              <a:srgbClr val="FFFFFF"/>
            </a:solidFill>
          </p:grpSpPr>
          <p:sp>
            <p:nvSpPr>
              <p:cNvPr id="55" name="Freeform 14">
                <a:extLst>
                  <a:ext uri="{FF2B5EF4-FFF2-40B4-BE49-F238E27FC236}">
                    <a16:creationId xmlns:a16="http://schemas.microsoft.com/office/drawing/2014/main" id="{C4861DEF-C68A-4BDA-9D2B-C6288729AC84}"/>
                  </a:ext>
                </a:extLst>
              </p:cNvPr>
              <p:cNvSpPr>
                <a:spLocks/>
              </p:cNvSpPr>
              <p:nvPr/>
            </p:nvSpPr>
            <p:spPr bwMode="auto">
              <a:xfrm>
                <a:off x="7419975" y="4786313"/>
                <a:ext cx="473075" cy="252412"/>
              </a:xfrm>
              <a:custGeom>
                <a:avLst/>
                <a:gdLst>
                  <a:gd name="T0" fmla="*/ 154 w 193"/>
                  <a:gd name="T1" fmla="*/ 103 h 103"/>
                  <a:gd name="T2" fmla="*/ 114 w 193"/>
                  <a:gd name="T3" fmla="*/ 103 h 103"/>
                  <a:gd name="T4" fmla="*/ 114 w 193"/>
                  <a:gd name="T5" fmla="*/ 97 h 103"/>
                  <a:gd name="T6" fmla="*/ 154 w 193"/>
                  <a:gd name="T7" fmla="*/ 97 h 103"/>
                  <a:gd name="T8" fmla="*/ 187 w 193"/>
                  <a:gd name="T9" fmla="*/ 64 h 103"/>
                  <a:gd name="T10" fmla="*/ 154 w 193"/>
                  <a:gd name="T11" fmla="*/ 31 h 103"/>
                  <a:gd name="T12" fmla="*/ 131 w 193"/>
                  <a:gd name="T13" fmla="*/ 41 h 103"/>
                  <a:gd name="T14" fmla="*/ 127 w 193"/>
                  <a:gd name="T15" fmla="*/ 45 h 103"/>
                  <a:gd name="T16" fmla="*/ 124 w 193"/>
                  <a:gd name="T17" fmla="*/ 33 h 103"/>
                  <a:gd name="T18" fmla="*/ 82 w 193"/>
                  <a:gd name="T19" fmla="*/ 6 h 103"/>
                  <a:gd name="T20" fmla="*/ 37 w 193"/>
                  <a:gd name="T21" fmla="*/ 42 h 103"/>
                  <a:gd name="T22" fmla="*/ 36 w 193"/>
                  <a:gd name="T23" fmla="*/ 51 h 103"/>
                  <a:gd name="T24" fmla="*/ 29 w 193"/>
                  <a:gd name="T25" fmla="*/ 50 h 103"/>
                  <a:gd name="T26" fmla="*/ 6 w 193"/>
                  <a:gd name="T27" fmla="*/ 73 h 103"/>
                  <a:gd name="T28" fmla="*/ 24 w 193"/>
                  <a:gd name="T29" fmla="*/ 96 h 103"/>
                  <a:gd name="T30" fmla="*/ 29 w 193"/>
                  <a:gd name="T31" fmla="*/ 97 h 103"/>
                  <a:gd name="T32" fmla="*/ 78 w 193"/>
                  <a:gd name="T33" fmla="*/ 97 h 103"/>
                  <a:gd name="T34" fmla="*/ 78 w 193"/>
                  <a:gd name="T35" fmla="*/ 103 h 103"/>
                  <a:gd name="T36" fmla="*/ 28 w 193"/>
                  <a:gd name="T37" fmla="*/ 102 h 103"/>
                  <a:gd name="T38" fmla="*/ 23 w 193"/>
                  <a:gd name="T39" fmla="*/ 102 h 103"/>
                  <a:gd name="T40" fmla="*/ 0 w 193"/>
                  <a:gd name="T41" fmla="*/ 73 h 103"/>
                  <a:gd name="T42" fmla="*/ 29 w 193"/>
                  <a:gd name="T43" fmla="*/ 44 h 103"/>
                  <a:gd name="T44" fmla="*/ 31 w 193"/>
                  <a:gd name="T45" fmla="*/ 44 h 103"/>
                  <a:gd name="T46" fmla="*/ 31 w 193"/>
                  <a:gd name="T47" fmla="*/ 41 h 103"/>
                  <a:gd name="T48" fmla="*/ 82 w 193"/>
                  <a:gd name="T49" fmla="*/ 0 h 103"/>
                  <a:gd name="T50" fmla="*/ 129 w 193"/>
                  <a:gd name="T51" fmla="*/ 31 h 103"/>
                  <a:gd name="T52" fmla="*/ 130 w 193"/>
                  <a:gd name="T53" fmla="*/ 34 h 103"/>
                  <a:gd name="T54" fmla="*/ 154 w 193"/>
                  <a:gd name="T55" fmla="*/ 25 h 103"/>
                  <a:gd name="T56" fmla="*/ 193 w 193"/>
                  <a:gd name="T57" fmla="*/ 64 h 103"/>
                  <a:gd name="T58" fmla="*/ 154 w 193"/>
                  <a:gd name="T5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 h="103">
                    <a:moveTo>
                      <a:pt x="154" y="103"/>
                    </a:moveTo>
                    <a:cubicBezTo>
                      <a:pt x="114" y="103"/>
                      <a:pt x="114" y="103"/>
                      <a:pt x="114" y="103"/>
                    </a:cubicBezTo>
                    <a:cubicBezTo>
                      <a:pt x="114" y="97"/>
                      <a:pt x="114" y="97"/>
                      <a:pt x="114" y="97"/>
                    </a:cubicBezTo>
                    <a:cubicBezTo>
                      <a:pt x="154" y="97"/>
                      <a:pt x="154" y="97"/>
                      <a:pt x="154" y="97"/>
                    </a:cubicBezTo>
                    <a:cubicBezTo>
                      <a:pt x="173" y="97"/>
                      <a:pt x="187" y="82"/>
                      <a:pt x="187" y="64"/>
                    </a:cubicBezTo>
                    <a:cubicBezTo>
                      <a:pt x="187" y="46"/>
                      <a:pt x="173" y="31"/>
                      <a:pt x="154" y="31"/>
                    </a:cubicBezTo>
                    <a:cubicBezTo>
                      <a:pt x="146" y="31"/>
                      <a:pt x="137" y="34"/>
                      <a:pt x="131" y="41"/>
                    </a:cubicBezTo>
                    <a:cubicBezTo>
                      <a:pt x="127" y="45"/>
                      <a:pt x="127" y="45"/>
                      <a:pt x="127" y="45"/>
                    </a:cubicBezTo>
                    <a:cubicBezTo>
                      <a:pt x="124" y="33"/>
                      <a:pt x="124" y="33"/>
                      <a:pt x="124" y="33"/>
                    </a:cubicBezTo>
                    <a:cubicBezTo>
                      <a:pt x="117" y="16"/>
                      <a:pt x="100" y="6"/>
                      <a:pt x="82" y="6"/>
                    </a:cubicBezTo>
                    <a:cubicBezTo>
                      <a:pt x="60" y="6"/>
                      <a:pt x="42" y="21"/>
                      <a:pt x="37" y="42"/>
                    </a:cubicBezTo>
                    <a:cubicBezTo>
                      <a:pt x="36" y="51"/>
                      <a:pt x="36" y="51"/>
                      <a:pt x="36" y="51"/>
                    </a:cubicBezTo>
                    <a:cubicBezTo>
                      <a:pt x="29" y="50"/>
                      <a:pt x="29" y="50"/>
                      <a:pt x="29" y="50"/>
                    </a:cubicBezTo>
                    <a:cubicBezTo>
                      <a:pt x="16" y="50"/>
                      <a:pt x="6" y="61"/>
                      <a:pt x="6" y="73"/>
                    </a:cubicBezTo>
                    <a:cubicBezTo>
                      <a:pt x="6" y="84"/>
                      <a:pt x="13" y="94"/>
                      <a:pt x="24" y="96"/>
                    </a:cubicBezTo>
                    <a:cubicBezTo>
                      <a:pt x="29" y="97"/>
                      <a:pt x="29" y="97"/>
                      <a:pt x="29" y="97"/>
                    </a:cubicBezTo>
                    <a:cubicBezTo>
                      <a:pt x="78" y="97"/>
                      <a:pt x="78" y="97"/>
                      <a:pt x="78" y="97"/>
                    </a:cubicBezTo>
                    <a:cubicBezTo>
                      <a:pt x="78" y="103"/>
                      <a:pt x="78" y="103"/>
                      <a:pt x="78" y="103"/>
                    </a:cubicBezTo>
                    <a:cubicBezTo>
                      <a:pt x="28" y="102"/>
                      <a:pt x="28" y="102"/>
                      <a:pt x="28" y="102"/>
                    </a:cubicBezTo>
                    <a:cubicBezTo>
                      <a:pt x="23" y="102"/>
                      <a:pt x="23" y="102"/>
                      <a:pt x="23" y="102"/>
                    </a:cubicBezTo>
                    <a:cubicBezTo>
                      <a:pt x="9" y="99"/>
                      <a:pt x="0" y="87"/>
                      <a:pt x="0" y="73"/>
                    </a:cubicBezTo>
                    <a:cubicBezTo>
                      <a:pt x="0" y="57"/>
                      <a:pt x="13" y="44"/>
                      <a:pt x="29" y="44"/>
                    </a:cubicBezTo>
                    <a:cubicBezTo>
                      <a:pt x="31" y="44"/>
                      <a:pt x="31" y="44"/>
                      <a:pt x="31" y="44"/>
                    </a:cubicBezTo>
                    <a:cubicBezTo>
                      <a:pt x="31" y="41"/>
                      <a:pt x="31" y="41"/>
                      <a:pt x="31" y="41"/>
                    </a:cubicBezTo>
                    <a:cubicBezTo>
                      <a:pt x="36" y="17"/>
                      <a:pt x="57" y="0"/>
                      <a:pt x="82" y="0"/>
                    </a:cubicBezTo>
                    <a:cubicBezTo>
                      <a:pt x="103" y="0"/>
                      <a:pt x="121" y="12"/>
                      <a:pt x="129" y="31"/>
                    </a:cubicBezTo>
                    <a:cubicBezTo>
                      <a:pt x="130" y="34"/>
                      <a:pt x="130" y="34"/>
                      <a:pt x="130" y="34"/>
                    </a:cubicBezTo>
                    <a:cubicBezTo>
                      <a:pt x="137" y="28"/>
                      <a:pt x="146" y="25"/>
                      <a:pt x="154" y="25"/>
                    </a:cubicBezTo>
                    <a:cubicBezTo>
                      <a:pt x="176" y="25"/>
                      <a:pt x="193" y="42"/>
                      <a:pt x="193" y="64"/>
                    </a:cubicBezTo>
                    <a:cubicBezTo>
                      <a:pt x="193" y="85"/>
                      <a:pt x="176" y="103"/>
                      <a:pt x="154"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56" name="Freeform 15">
                <a:extLst>
                  <a:ext uri="{FF2B5EF4-FFF2-40B4-BE49-F238E27FC236}">
                    <a16:creationId xmlns:a16="http://schemas.microsoft.com/office/drawing/2014/main" id="{136647B0-F751-4BC0-B3A3-BD3DFF7A72B6}"/>
                  </a:ext>
                </a:extLst>
              </p:cNvPr>
              <p:cNvSpPr>
                <a:spLocks/>
              </p:cNvSpPr>
              <p:nvPr/>
            </p:nvSpPr>
            <p:spPr bwMode="auto">
              <a:xfrm>
                <a:off x="7578725" y="4997450"/>
                <a:ext cx="41275" cy="63500"/>
              </a:xfrm>
              <a:custGeom>
                <a:avLst/>
                <a:gdLst>
                  <a:gd name="T0" fmla="*/ 8 w 26"/>
                  <a:gd name="T1" fmla="*/ 40 h 40"/>
                  <a:gd name="T2" fmla="*/ 0 w 26"/>
                  <a:gd name="T3" fmla="*/ 34 h 40"/>
                  <a:gd name="T4" fmla="*/ 13 w 26"/>
                  <a:gd name="T5" fmla="*/ 20 h 40"/>
                  <a:gd name="T6" fmla="*/ 0 w 26"/>
                  <a:gd name="T7" fmla="*/ 8 h 40"/>
                  <a:gd name="T8" fmla="*/ 8 w 26"/>
                  <a:gd name="T9" fmla="*/ 0 h 40"/>
                  <a:gd name="T10" fmla="*/ 26 w 26"/>
                  <a:gd name="T11" fmla="*/ 20 h 40"/>
                  <a:gd name="T12" fmla="*/ 8 w 2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8" y="40"/>
                    </a:moveTo>
                    <a:lnTo>
                      <a:pt x="0" y="34"/>
                    </a:lnTo>
                    <a:lnTo>
                      <a:pt x="13" y="20"/>
                    </a:lnTo>
                    <a:lnTo>
                      <a:pt x="0" y="8"/>
                    </a:lnTo>
                    <a:lnTo>
                      <a:pt x="8" y="0"/>
                    </a:lnTo>
                    <a:lnTo>
                      <a:pt x="26" y="20"/>
                    </a:lnTo>
                    <a:lnTo>
                      <a:pt x="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57" name="Freeform 16">
                <a:extLst>
                  <a:ext uri="{FF2B5EF4-FFF2-40B4-BE49-F238E27FC236}">
                    <a16:creationId xmlns:a16="http://schemas.microsoft.com/office/drawing/2014/main" id="{F8F5CF7A-3C7E-4FEE-A62E-0E9F41888A1D}"/>
                  </a:ext>
                </a:extLst>
              </p:cNvPr>
              <p:cNvSpPr>
                <a:spLocks/>
              </p:cNvSpPr>
              <p:nvPr/>
            </p:nvSpPr>
            <p:spPr bwMode="auto">
              <a:xfrm>
                <a:off x="7681913" y="4997450"/>
                <a:ext cx="41275" cy="63500"/>
              </a:xfrm>
              <a:custGeom>
                <a:avLst/>
                <a:gdLst>
                  <a:gd name="T0" fmla="*/ 19 w 26"/>
                  <a:gd name="T1" fmla="*/ 40 h 40"/>
                  <a:gd name="T2" fmla="*/ 0 w 26"/>
                  <a:gd name="T3" fmla="*/ 20 h 40"/>
                  <a:gd name="T4" fmla="*/ 19 w 26"/>
                  <a:gd name="T5" fmla="*/ 0 h 40"/>
                  <a:gd name="T6" fmla="*/ 26 w 26"/>
                  <a:gd name="T7" fmla="*/ 8 h 40"/>
                  <a:gd name="T8" fmla="*/ 12 w 26"/>
                  <a:gd name="T9" fmla="*/ 20 h 40"/>
                  <a:gd name="T10" fmla="*/ 26 w 26"/>
                  <a:gd name="T11" fmla="*/ 34 h 40"/>
                  <a:gd name="T12" fmla="*/ 19 w 2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19" y="40"/>
                    </a:moveTo>
                    <a:lnTo>
                      <a:pt x="0" y="20"/>
                    </a:lnTo>
                    <a:lnTo>
                      <a:pt x="19" y="0"/>
                    </a:lnTo>
                    <a:lnTo>
                      <a:pt x="26" y="8"/>
                    </a:lnTo>
                    <a:lnTo>
                      <a:pt x="12" y="20"/>
                    </a:lnTo>
                    <a:lnTo>
                      <a:pt x="26" y="34"/>
                    </a:lnTo>
                    <a:lnTo>
                      <a:pt x="1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grpSp>
      </p:grpSp>
      <p:grpSp>
        <p:nvGrpSpPr>
          <p:cNvPr id="58" name="Group 57">
            <a:extLst>
              <a:ext uri="{FF2B5EF4-FFF2-40B4-BE49-F238E27FC236}">
                <a16:creationId xmlns:a16="http://schemas.microsoft.com/office/drawing/2014/main" id="{F37B252E-F1EE-4475-B8E7-61DEAC24B068}"/>
              </a:ext>
            </a:extLst>
          </p:cNvPr>
          <p:cNvGrpSpPr/>
          <p:nvPr/>
        </p:nvGrpSpPr>
        <p:grpSpPr>
          <a:xfrm>
            <a:off x="9089528" y="2097114"/>
            <a:ext cx="1216936" cy="1216936"/>
            <a:chOff x="4169643" y="4455970"/>
            <a:chExt cx="773506" cy="773507"/>
          </a:xfrm>
        </p:grpSpPr>
        <p:sp>
          <p:nvSpPr>
            <p:cNvPr id="59" name="Oval 58">
              <a:extLst>
                <a:ext uri="{FF2B5EF4-FFF2-40B4-BE49-F238E27FC236}">
                  <a16:creationId xmlns:a16="http://schemas.microsoft.com/office/drawing/2014/main" id="{DD71BB2E-E3EF-46B4-87C4-BB4AB2F3427D}"/>
                </a:ext>
              </a:extLst>
            </p:cNvPr>
            <p:cNvSpPr/>
            <p:nvPr/>
          </p:nvSpPr>
          <p:spPr bwMode="auto">
            <a:xfrm>
              <a:off x="4169643" y="4455970"/>
              <a:ext cx="773506" cy="773507"/>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343543" tIns="274835" rIns="343543" bIns="274835" numCol="1" spcCol="0" rtlCol="0" fromWordArt="0" anchor="t" anchorCtr="0" forceAA="0" compatLnSpc="1">
              <a:prstTxWarp prst="textNoShape">
                <a:avLst/>
              </a:prstTxWarp>
              <a:noAutofit/>
            </a:bodyPr>
            <a:lstStyle/>
            <a:p>
              <a:pPr algn="ctr" defTabSz="1751641" fontAlgn="base">
                <a:lnSpc>
                  <a:spcPct val="90000"/>
                </a:lnSpc>
                <a:spcBef>
                  <a:spcPct val="0"/>
                </a:spcBef>
                <a:spcAft>
                  <a:spcPct val="0"/>
                </a:spcAft>
                <a:defRPr/>
              </a:pPr>
              <a:endParaRPr lang="en-US" sz="4510" kern="0">
                <a:solidFill>
                  <a:schemeClr val="bg1"/>
                </a:solidFill>
                <a:latin typeface="Arial" charset="0"/>
                <a:ea typeface="Segoe UI" pitchFamily="34" charset="0"/>
                <a:cs typeface="Segoe UI" pitchFamily="34" charset="0"/>
              </a:endParaRPr>
            </a:p>
          </p:txBody>
        </p:sp>
        <p:grpSp>
          <p:nvGrpSpPr>
            <p:cNvPr id="60" name="Group 59">
              <a:extLst>
                <a:ext uri="{FF2B5EF4-FFF2-40B4-BE49-F238E27FC236}">
                  <a16:creationId xmlns:a16="http://schemas.microsoft.com/office/drawing/2014/main" id="{55B71449-123C-44F8-A2A0-F9D57ED451B9}"/>
                </a:ext>
              </a:extLst>
            </p:cNvPr>
            <p:cNvGrpSpPr/>
            <p:nvPr/>
          </p:nvGrpSpPr>
          <p:grpSpPr>
            <a:xfrm>
              <a:off x="4365903" y="4653670"/>
              <a:ext cx="380987" cy="386701"/>
              <a:chOff x="4665663" y="4765675"/>
              <a:chExt cx="317501" cy="322263"/>
            </a:xfrm>
            <a:solidFill>
              <a:srgbClr val="FFFFFF"/>
            </a:solidFill>
          </p:grpSpPr>
          <p:sp>
            <p:nvSpPr>
              <p:cNvPr id="61" name="Freeform 5">
                <a:extLst>
                  <a:ext uri="{FF2B5EF4-FFF2-40B4-BE49-F238E27FC236}">
                    <a16:creationId xmlns:a16="http://schemas.microsoft.com/office/drawing/2014/main" id="{EE83F914-55D3-4B54-A8DE-6DE5CB9BA26E}"/>
                  </a:ext>
                </a:extLst>
              </p:cNvPr>
              <p:cNvSpPr>
                <a:spLocks noEditPoints="1"/>
              </p:cNvSpPr>
              <p:nvPr/>
            </p:nvSpPr>
            <p:spPr bwMode="auto">
              <a:xfrm>
                <a:off x="4764088" y="4826000"/>
                <a:ext cx="120650" cy="120650"/>
              </a:xfrm>
              <a:custGeom>
                <a:avLst/>
                <a:gdLst>
                  <a:gd name="T0" fmla="*/ 23 w 46"/>
                  <a:gd name="T1" fmla="*/ 46 h 46"/>
                  <a:gd name="T2" fmla="*/ 0 w 46"/>
                  <a:gd name="T3" fmla="*/ 23 h 46"/>
                  <a:gd name="T4" fmla="*/ 23 w 46"/>
                  <a:gd name="T5" fmla="*/ 0 h 46"/>
                  <a:gd name="T6" fmla="*/ 46 w 46"/>
                  <a:gd name="T7" fmla="*/ 23 h 46"/>
                  <a:gd name="T8" fmla="*/ 23 w 46"/>
                  <a:gd name="T9" fmla="*/ 46 h 46"/>
                  <a:gd name="T10" fmla="*/ 23 w 46"/>
                  <a:gd name="T11" fmla="*/ 6 h 46"/>
                  <a:gd name="T12" fmla="*/ 6 w 46"/>
                  <a:gd name="T13" fmla="*/ 23 h 46"/>
                  <a:gd name="T14" fmla="*/ 23 w 46"/>
                  <a:gd name="T15" fmla="*/ 40 h 46"/>
                  <a:gd name="T16" fmla="*/ 40 w 46"/>
                  <a:gd name="T17" fmla="*/ 23 h 46"/>
                  <a:gd name="T18" fmla="*/ 23 w 46"/>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46"/>
                    </a:moveTo>
                    <a:cubicBezTo>
                      <a:pt x="10" y="46"/>
                      <a:pt x="0" y="36"/>
                      <a:pt x="0" y="23"/>
                    </a:cubicBezTo>
                    <a:cubicBezTo>
                      <a:pt x="0" y="10"/>
                      <a:pt x="10" y="0"/>
                      <a:pt x="23" y="0"/>
                    </a:cubicBezTo>
                    <a:cubicBezTo>
                      <a:pt x="36" y="0"/>
                      <a:pt x="46" y="10"/>
                      <a:pt x="46" y="23"/>
                    </a:cubicBezTo>
                    <a:cubicBezTo>
                      <a:pt x="46" y="36"/>
                      <a:pt x="36" y="46"/>
                      <a:pt x="23" y="46"/>
                    </a:cubicBezTo>
                    <a:close/>
                    <a:moveTo>
                      <a:pt x="23" y="6"/>
                    </a:moveTo>
                    <a:cubicBezTo>
                      <a:pt x="14" y="6"/>
                      <a:pt x="6" y="13"/>
                      <a:pt x="6" y="23"/>
                    </a:cubicBezTo>
                    <a:cubicBezTo>
                      <a:pt x="6" y="32"/>
                      <a:pt x="14" y="40"/>
                      <a:pt x="23" y="40"/>
                    </a:cubicBezTo>
                    <a:cubicBezTo>
                      <a:pt x="32" y="40"/>
                      <a:pt x="40" y="32"/>
                      <a:pt x="40" y="23"/>
                    </a:cubicBezTo>
                    <a:cubicBezTo>
                      <a:pt x="40" y="13"/>
                      <a:pt x="32" y="6"/>
                      <a:pt x="2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62" name="Freeform 6">
                <a:extLst>
                  <a:ext uri="{FF2B5EF4-FFF2-40B4-BE49-F238E27FC236}">
                    <a16:creationId xmlns:a16="http://schemas.microsoft.com/office/drawing/2014/main" id="{CFCCC6BB-94F3-4882-884C-0DA1D03D01E9}"/>
                  </a:ext>
                </a:extLst>
              </p:cNvPr>
              <p:cNvSpPr>
                <a:spLocks/>
              </p:cNvSpPr>
              <p:nvPr/>
            </p:nvSpPr>
            <p:spPr bwMode="auto">
              <a:xfrm>
                <a:off x="4735513" y="4930775"/>
                <a:ext cx="177800" cy="88900"/>
              </a:xfrm>
              <a:custGeom>
                <a:avLst/>
                <a:gdLst>
                  <a:gd name="T0" fmla="*/ 68 w 68"/>
                  <a:gd name="T1" fmla="*/ 34 h 34"/>
                  <a:gd name="T2" fmla="*/ 62 w 68"/>
                  <a:gd name="T3" fmla="*/ 34 h 34"/>
                  <a:gd name="T4" fmla="*/ 34 w 68"/>
                  <a:gd name="T5" fmla="*/ 6 h 34"/>
                  <a:gd name="T6" fmla="*/ 6 w 68"/>
                  <a:gd name="T7" fmla="*/ 34 h 34"/>
                  <a:gd name="T8" fmla="*/ 0 w 68"/>
                  <a:gd name="T9" fmla="*/ 34 h 34"/>
                  <a:gd name="T10" fmla="*/ 34 w 68"/>
                  <a:gd name="T11" fmla="*/ 0 h 34"/>
                  <a:gd name="T12" fmla="*/ 68 w 68"/>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68" h="34">
                    <a:moveTo>
                      <a:pt x="68" y="34"/>
                    </a:moveTo>
                    <a:cubicBezTo>
                      <a:pt x="62" y="34"/>
                      <a:pt x="62" y="34"/>
                      <a:pt x="62" y="34"/>
                    </a:cubicBezTo>
                    <a:cubicBezTo>
                      <a:pt x="62" y="19"/>
                      <a:pt x="49" y="6"/>
                      <a:pt x="34" y="6"/>
                    </a:cubicBezTo>
                    <a:cubicBezTo>
                      <a:pt x="18" y="6"/>
                      <a:pt x="6" y="19"/>
                      <a:pt x="6" y="34"/>
                    </a:cubicBezTo>
                    <a:cubicBezTo>
                      <a:pt x="0" y="34"/>
                      <a:pt x="0" y="34"/>
                      <a:pt x="0" y="34"/>
                    </a:cubicBezTo>
                    <a:cubicBezTo>
                      <a:pt x="0" y="15"/>
                      <a:pt x="15" y="0"/>
                      <a:pt x="34" y="0"/>
                    </a:cubicBezTo>
                    <a:cubicBezTo>
                      <a:pt x="53" y="0"/>
                      <a:pt x="68" y="15"/>
                      <a:pt x="6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63" name="Freeform 7">
                <a:extLst>
                  <a:ext uri="{FF2B5EF4-FFF2-40B4-BE49-F238E27FC236}">
                    <a16:creationId xmlns:a16="http://schemas.microsoft.com/office/drawing/2014/main" id="{6BDFD648-9666-4A8C-B766-E3C240E6CD44}"/>
                  </a:ext>
                </a:extLst>
              </p:cNvPr>
              <p:cNvSpPr>
                <a:spLocks/>
              </p:cNvSpPr>
              <p:nvPr/>
            </p:nvSpPr>
            <p:spPr bwMode="auto">
              <a:xfrm>
                <a:off x="4902201" y="4765675"/>
                <a:ext cx="80963" cy="80963"/>
              </a:xfrm>
              <a:custGeom>
                <a:avLst/>
                <a:gdLst>
                  <a:gd name="T0" fmla="*/ 51 w 51"/>
                  <a:gd name="T1" fmla="*/ 51 h 51"/>
                  <a:gd name="T2" fmla="*/ 41 w 51"/>
                  <a:gd name="T3" fmla="*/ 51 h 51"/>
                  <a:gd name="T4" fmla="*/ 41 w 51"/>
                  <a:gd name="T5" fmla="*/ 10 h 51"/>
                  <a:gd name="T6" fmla="*/ 0 w 51"/>
                  <a:gd name="T7" fmla="*/ 10 h 51"/>
                  <a:gd name="T8" fmla="*/ 0 w 51"/>
                  <a:gd name="T9" fmla="*/ 0 h 51"/>
                  <a:gd name="T10" fmla="*/ 51 w 51"/>
                  <a:gd name="T11" fmla="*/ 0 h 51"/>
                  <a:gd name="T12" fmla="*/ 51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51"/>
                    </a:moveTo>
                    <a:lnTo>
                      <a:pt x="41" y="51"/>
                    </a:lnTo>
                    <a:lnTo>
                      <a:pt x="41" y="10"/>
                    </a:lnTo>
                    <a:lnTo>
                      <a:pt x="0" y="10"/>
                    </a:lnTo>
                    <a:lnTo>
                      <a:pt x="0" y="0"/>
                    </a:lnTo>
                    <a:lnTo>
                      <a:pt x="51" y="0"/>
                    </a:lnTo>
                    <a:lnTo>
                      <a:pt x="5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64" name="Freeform 8">
                <a:extLst>
                  <a:ext uri="{FF2B5EF4-FFF2-40B4-BE49-F238E27FC236}">
                    <a16:creationId xmlns:a16="http://schemas.microsoft.com/office/drawing/2014/main" id="{6B348793-6F6F-435C-B5C7-EEFD38015503}"/>
                  </a:ext>
                </a:extLst>
              </p:cNvPr>
              <p:cNvSpPr>
                <a:spLocks/>
              </p:cNvSpPr>
              <p:nvPr/>
            </p:nvSpPr>
            <p:spPr bwMode="auto">
              <a:xfrm>
                <a:off x="4902201" y="5005388"/>
                <a:ext cx="80963" cy="82550"/>
              </a:xfrm>
              <a:custGeom>
                <a:avLst/>
                <a:gdLst>
                  <a:gd name="T0" fmla="*/ 51 w 51"/>
                  <a:gd name="T1" fmla="*/ 52 h 52"/>
                  <a:gd name="T2" fmla="*/ 0 w 51"/>
                  <a:gd name="T3" fmla="*/ 52 h 52"/>
                  <a:gd name="T4" fmla="*/ 0 w 51"/>
                  <a:gd name="T5" fmla="*/ 42 h 52"/>
                  <a:gd name="T6" fmla="*/ 41 w 51"/>
                  <a:gd name="T7" fmla="*/ 42 h 52"/>
                  <a:gd name="T8" fmla="*/ 41 w 51"/>
                  <a:gd name="T9" fmla="*/ 0 h 52"/>
                  <a:gd name="T10" fmla="*/ 51 w 51"/>
                  <a:gd name="T11" fmla="*/ 0 h 52"/>
                  <a:gd name="T12" fmla="*/ 51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51" y="52"/>
                    </a:moveTo>
                    <a:lnTo>
                      <a:pt x="0" y="52"/>
                    </a:lnTo>
                    <a:lnTo>
                      <a:pt x="0" y="42"/>
                    </a:lnTo>
                    <a:lnTo>
                      <a:pt x="41" y="42"/>
                    </a:lnTo>
                    <a:lnTo>
                      <a:pt x="41" y="0"/>
                    </a:lnTo>
                    <a:lnTo>
                      <a:pt x="51" y="0"/>
                    </a:lnTo>
                    <a:lnTo>
                      <a:pt x="5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65" name="Freeform 9">
                <a:extLst>
                  <a:ext uri="{FF2B5EF4-FFF2-40B4-BE49-F238E27FC236}">
                    <a16:creationId xmlns:a16="http://schemas.microsoft.com/office/drawing/2014/main" id="{7FAB7E7C-006E-4DFE-B19C-BF61AD9D30AD}"/>
                  </a:ext>
                </a:extLst>
              </p:cNvPr>
              <p:cNvSpPr>
                <a:spLocks/>
              </p:cNvSpPr>
              <p:nvPr/>
            </p:nvSpPr>
            <p:spPr bwMode="auto">
              <a:xfrm>
                <a:off x="4665663" y="4765675"/>
                <a:ext cx="80963" cy="80963"/>
              </a:xfrm>
              <a:custGeom>
                <a:avLst/>
                <a:gdLst>
                  <a:gd name="T0" fmla="*/ 10 w 51"/>
                  <a:gd name="T1" fmla="*/ 51 h 51"/>
                  <a:gd name="T2" fmla="*/ 0 w 51"/>
                  <a:gd name="T3" fmla="*/ 51 h 51"/>
                  <a:gd name="T4" fmla="*/ 0 w 51"/>
                  <a:gd name="T5" fmla="*/ 0 h 51"/>
                  <a:gd name="T6" fmla="*/ 51 w 51"/>
                  <a:gd name="T7" fmla="*/ 0 h 51"/>
                  <a:gd name="T8" fmla="*/ 51 w 51"/>
                  <a:gd name="T9" fmla="*/ 10 h 51"/>
                  <a:gd name="T10" fmla="*/ 10 w 51"/>
                  <a:gd name="T11" fmla="*/ 10 h 51"/>
                  <a:gd name="T12" fmla="*/ 10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10" y="51"/>
                    </a:moveTo>
                    <a:lnTo>
                      <a:pt x="0" y="51"/>
                    </a:lnTo>
                    <a:lnTo>
                      <a:pt x="0" y="0"/>
                    </a:lnTo>
                    <a:lnTo>
                      <a:pt x="51" y="0"/>
                    </a:lnTo>
                    <a:lnTo>
                      <a:pt x="51" y="10"/>
                    </a:lnTo>
                    <a:lnTo>
                      <a:pt x="10" y="10"/>
                    </a:lnTo>
                    <a:lnTo>
                      <a:pt x="1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sp>
            <p:nvSpPr>
              <p:cNvPr id="66" name="Freeform 10">
                <a:extLst>
                  <a:ext uri="{FF2B5EF4-FFF2-40B4-BE49-F238E27FC236}">
                    <a16:creationId xmlns:a16="http://schemas.microsoft.com/office/drawing/2014/main" id="{470BD7CF-D8EC-4B71-AD06-BC21E3BDFB8E}"/>
                  </a:ext>
                </a:extLst>
              </p:cNvPr>
              <p:cNvSpPr>
                <a:spLocks/>
              </p:cNvSpPr>
              <p:nvPr/>
            </p:nvSpPr>
            <p:spPr bwMode="auto">
              <a:xfrm>
                <a:off x="4665663" y="5005388"/>
                <a:ext cx="80963" cy="82550"/>
              </a:xfrm>
              <a:custGeom>
                <a:avLst/>
                <a:gdLst>
                  <a:gd name="T0" fmla="*/ 51 w 51"/>
                  <a:gd name="T1" fmla="*/ 52 h 52"/>
                  <a:gd name="T2" fmla="*/ 0 w 51"/>
                  <a:gd name="T3" fmla="*/ 52 h 52"/>
                  <a:gd name="T4" fmla="*/ 0 w 51"/>
                  <a:gd name="T5" fmla="*/ 0 h 52"/>
                  <a:gd name="T6" fmla="*/ 10 w 51"/>
                  <a:gd name="T7" fmla="*/ 0 h 52"/>
                  <a:gd name="T8" fmla="*/ 10 w 51"/>
                  <a:gd name="T9" fmla="*/ 42 h 52"/>
                  <a:gd name="T10" fmla="*/ 51 w 51"/>
                  <a:gd name="T11" fmla="*/ 42 h 52"/>
                  <a:gd name="T12" fmla="*/ 51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51" y="52"/>
                    </a:moveTo>
                    <a:lnTo>
                      <a:pt x="0" y="52"/>
                    </a:lnTo>
                    <a:lnTo>
                      <a:pt x="0" y="0"/>
                    </a:lnTo>
                    <a:lnTo>
                      <a:pt x="10" y="0"/>
                    </a:lnTo>
                    <a:lnTo>
                      <a:pt x="10" y="42"/>
                    </a:lnTo>
                    <a:lnTo>
                      <a:pt x="51" y="42"/>
                    </a:lnTo>
                    <a:lnTo>
                      <a:pt x="5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796" tIns="85899" rIns="171796" bIns="85899" numCol="1" anchor="t" anchorCtr="0" compatLnSpc="1">
                <a:prstTxWarp prst="textNoShape">
                  <a:avLst/>
                </a:prstTxWarp>
              </a:bodyPr>
              <a:lstStyle/>
              <a:p>
                <a:pPr defTabSz="1718022">
                  <a:defRPr/>
                </a:pPr>
                <a:endParaRPr lang="en-US" sz="3382" kern="0">
                  <a:solidFill>
                    <a:schemeClr val="bg1"/>
                  </a:solidFill>
                  <a:latin typeface="Arial" charset="0"/>
                  <a:ea typeface="ＭＳ Ｐゴシック"/>
                </a:endParaRPr>
              </a:p>
            </p:txBody>
          </p:sp>
        </p:grpSp>
      </p:grpSp>
      <p:sp>
        <p:nvSpPr>
          <p:cNvPr id="67" name="Rectangle: Rounded Corners 66">
            <a:extLst>
              <a:ext uri="{FF2B5EF4-FFF2-40B4-BE49-F238E27FC236}">
                <a16:creationId xmlns:a16="http://schemas.microsoft.com/office/drawing/2014/main" id="{808DE57C-080D-44CF-86E9-9F142D58749D}"/>
              </a:ext>
            </a:extLst>
          </p:cNvPr>
          <p:cNvSpPr/>
          <p:nvPr/>
        </p:nvSpPr>
        <p:spPr bwMode="auto">
          <a:xfrm>
            <a:off x="1644813" y="6765445"/>
            <a:ext cx="16413622" cy="4068003"/>
          </a:xfrm>
          <a:prstGeom prst="roundRect">
            <a:avLst/>
          </a:prstGeom>
          <a:noFill/>
          <a:ln w="57150">
            <a:solidFill>
              <a:srgbClr val="FF0000"/>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2156" tIns="233724" rIns="292156" bIns="233724" numCol="1" spcCol="0" rtlCol="0" fromWordArt="0" anchor="t" anchorCtr="0" forceAA="0" compatLnSpc="1">
            <a:prstTxWarp prst="textNoShape">
              <a:avLst/>
            </a:prstTxWarp>
            <a:noAutofit/>
          </a:bodyPr>
          <a:lstStyle/>
          <a:p>
            <a:pPr defTabSz="1489624" fontAlgn="base">
              <a:spcBef>
                <a:spcPct val="0"/>
              </a:spcBef>
              <a:spcAft>
                <a:spcPct val="0"/>
              </a:spcAft>
            </a:pPr>
            <a:endParaRPr lang="en-US" sz="3195" dirty="0" err="1">
              <a:solidFill>
                <a:schemeClr val="bg1"/>
              </a:solidFill>
              <a:ea typeface="Segoe UI" pitchFamily="34" charset="0"/>
              <a:cs typeface="Segoe UI" pitchFamily="34" charset="0"/>
            </a:endParaRPr>
          </a:p>
        </p:txBody>
      </p:sp>
      <p:pic>
        <p:nvPicPr>
          <p:cNvPr id="69" name="Picture 68">
            <a:extLst>
              <a:ext uri="{FF2B5EF4-FFF2-40B4-BE49-F238E27FC236}">
                <a16:creationId xmlns:a16="http://schemas.microsoft.com/office/drawing/2014/main" id="{C6862F02-864A-4022-BBC8-69A1D838FB54}"/>
              </a:ext>
            </a:extLst>
          </p:cNvPr>
          <p:cNvPicPr>
            <a:picLocks noChangeAspect="1"/>
          </p:cNvPicPr>
          <p:nvPr/>
        </p:nvPicPr>
        <p:blipFill>
          <a:blip r:embed="rId3"/>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234081411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477037"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99662" cy="1097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DB8BE-30AA-4EE4-AA42-3669EA5EB128}"/>
              </a:ext>
            </a:extLst>
          </p:cNvPr>
          <p:cNvSpPr>
            <a:spLocks noGrp="1"/>
          </p:cNvSpPr>
          <p:nvPr>
            <p:ph type="title"/>
          </p:nvPr>
        </p:nvSpPr>
        <p:spPr>
          <a:xfrm>
            <a:off x="1225765" y="2849057"/>
            <a:ext cx="5722455" cy="2341555"/>
          </a:xfrm>
        </p:spPr>
        <p:txBody>
          <a:bodyPr anchor="t">
            <a:normAutofit/>
          </a:bodyPr>
          <a:lstStyle/>
          <a:p>
            <a:r>
              <a:rPr lang="es-PE" sz="5300" b="1" dirty="0">
                <a:solidFill>
                  <a:schemeClr val="bg1"/>
                </a:solidFill>
                <a:latin typeface="Calibri" panose="020F0502020204030204" pitchFamily="34" charset="0"/>
              </a:rPr>
              <a:t>5 prioridades de las </a:t>
            </a:r>
            <a:r>
              <a:rPr lang="es-PE" sz="5300" b="1" dirty="0" err="1">
                <a:solidFill>
                  <a:schemeClr val="bg1"/>
                </a:solidFill>
                <a:latin typeface="Calibri" panose="020F0502020204030204" pitchFamily="34" charset="0"/>
              </a:rPr>
              <a:t>PyMEs</a:t>
            </a:r>
            <a:r>
              <a:rPr lang="es-PE" sz="5300" b="1" dirty="0">
                <a:solidFill>
                  <a:schemeClr val="bg1"/>
                </a:solidFill>
                <a:latin typeface="Calibri" panose="020F0502020204030204" pitchFamily="34" charset="0"/>
              </a:rPr>
              <a:t> en este momento</a:t>
            </a:r>
            <a:endParaRPr lang="es-PE" sz="5300" dirty="0">
              <a:solidFill>
                <a:schemeClr val="bg1"/>
              </a:solidFill>
            </a:endParaRPr>
          </a:p>
        </p:txBody>
      </p:sp>
      <p:grpSp>
        <p:nvGrpSpPr>
          <p:cNvPr id="68" name="Group 6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5765" y="1090604"/>
            <a:ext cx="1802620" cy="1355530"/>
            <a:chOff x="668003" y="1684057"/>
            <a:chExt cx="1128382" cy="847206"/>
          </a:xfrm>
        </p:grpSpPr>
        <p:sp>
          <p:nvSpPr>
            <p:cNvPr id="6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718B5D59-3166-4DB6-B781-35060204FAB9}"/>
              </a:ext>
            </a:extLst>
          </p:cNvPr>
          <p:cNvSpPr>
            <a:spLocks noGrp="1"/>
          </p:cNvSpPr>
          <p:nvPr>
            <p:ph idx="1"/>
          </p:nvPr>
        </p:nvSpPr>
        <p:spPr>
          <a:xfrm>
            <a:off x="1225765" y="5412993"/>
            <a:ext cx="5722454" cy="4469202"/>
          </a:xfrm>
        </p:spPr>
        <p:txBody>
          <a:bodyPr anchor="t">
            <a:normAutofit lnSpcReduction="10000"/>
          </a:bodyPr>
          <a:lstStyle/>
          <a:p>
            <a:pPr marL="514350" indent="-514350">
              <a:buFont typeface="+mj-lt"/>
              <a:buAutoNum type="arabicPeriod"/>
            </a:pPr>
            <a:r>
              <a:rPr lang="es-PE" sz="3200" dirty="0">
                <a:solidFill>
                  <a:schemeClr val="bg1"/>
                </a:solidFill>
                <a:latin typeface="Segoe UI" panose="020B0502040204020203" pitchFamily="34" charset="0"/>
              </a:rPr>
              <a:t>Desarrollar nuevas habilidades para crecer</a:t>
            </a:r>
          </a:p>
          <a:p>
            <a:pPr marL="514350" indent="-514350">
              <a:buFont typeface="+mj-lt"/>
              <a:buAutoNum type="arabicPeriod"/>
            </a:pPr>
            <a:r>
              <a:rPr lang="es-PE" sz="3200" dirty="0">
                <a:solidFill>
                  <a:schemeClr val="bg1"/>
                </a:solidFill>
                <a:latin typeface="Segoe UI" panose="020B0502040204020203" pitchFamily="34" charset="0"/>
              </a:rPr>
              <a:t>Habilitar el trabajo flexible</a:t>
            </a:r>
          </a:p>
          <a:p>
            <a:pPr marL="514350" indent="-514350">
              <a:buFont typeface="+mj-lt"/>
              <a:buAutoNum type="arabicPeriod"/>
            </a:pPr>
            <a:r>
              <a:rPr lang="es-PE" sz="3200" dirty="0">
                <a:solidFill>
                  <a:schemeClr val="bg1"/>
                </a:solidFill>
                <a:latin typeface="Segoe UI" panose="020B0502040204020203" pitchFamily="34" charset="0"/>
              </a:rPr>
              <a:t>Asegurar la privacidad de los datos y seguridad del negocio</a:t>
            </a:r>
          </a:p>
          <a:p>
            <a:pPr marL="514350" indent="-514350">
              <a:buFont typeface="+mj-lt"/>
              <a:buAutoNum type="arabicPeriod"/>
            </a:pPr>
            <a:r>
              <a:rPr lang="es-PE" sz="3200" dirty="0">
                <a:solidFill>
                  <a:schemeClr val="bg1"/>
                </a:solidFill>
                <a:latin typeface="Segoe UI" panose="020B0502040204020203" pitchFamily="34" charset="0"/>
              </a:rPr>
              <a:t>Mejorar el desempeño de la empresa/negocio</a:t>
            </a:r>
          </a:p>
          <a:p>
            <a:pPr marL="514350" indent="-514350">
              <a:buFont typeface="+mj-lt"/>
              <a:buAutoNum type="arabicPeriod"/>
            </a:pPr>
            <a:r>
              <a:rPr lang="es-PE" sz="3200" dirty="0">
                <a:solidFill>
                  <a:schemeClr val="bg1"/>
                </a:solidFill>
                <a:latin typeface="Segoe UI" panose="020B0502040204020203" pitchFamily="34" charset="0"/>
              </a:rPr>
              <a:t>Reducir costos</a:t>
            </a:r>
          </a:p>
          <a:p>
            <a:pPr marL="514350" indent="-514350">
              <a:buFont typeface="+mj-lt"/>
              <a:buAutoNum type="arabicPeriod"/>
            </a:pPr>
            <a:endParaRPr lang="es-PE" sz="3200" dirty="0">
              <a:solidFill>
                <a:schemeClr val="bg1"/>
              </a:solidFill>
            </a:endParaRPr>
          </a:p>
        </p:txBody>
      </p:sp>
      <p:pic>
        <p:nvPicPr>
          <p:cNvPr id="8" name="Picture 7">
            <a:extLst>
              <a:ext uri="{FF2B5EF4-FFF2-40B4-BE49-F238E27FC236}">
                <a16:creationId xmlns:a16="http://schemas.microsoft.com/office/drawing/2014/main" id="{B18D20BC-8FFB-4980-83C2-445FF629B4CD}"/>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
        <p:nvSpPr>
          <p:cNvPr id="18" name="TextBox 17">
            <a:extLst>
              <a:ext uri="{FF2B5EF4-FFF2-40B4-BE49-F238E27FC236}">
                <a16:creationId xmlns:a16="http://schemas.microsoft.com/office/drawing/2014/main" id="{7C619518-ACE1-4048-BEB0-2A4ED3982FB3}"/>
              </a:ext>
            </a:extLst>
          </p:cNvPr>
          <p:cNvSpPr txBox="1"/>
          <p:nvPr/>
        </p:nvSpPr>
        <p:spPr>
          <a:xfrm>
            <a:off x="7664516" y="65607"/>
            <a:ext cx="11528791" cy="584775"/>
          </a:xfrm>
          <a:prstGeom prst="rect">
            <a:avLst/>
          </a:prstGeom>
          <a:noFill/>
        </p:spPr>
        <p:txBody>
          <a:bodyPr wrap="square">
            <a:spAutoFit/>
          </a:bodyPr>
          <a:lstStyle/>
          <a:p>
            <a:r>
              <a:rPr lang="en-US" sz="3200" dirty="0">
                <a:hlinkClick r:id="rId3"/>
              </a:rPr>
              <a:t>Momentum 5 </a:t>
            </a:r>
            <a:r>
              <a:rPr lang="en-US" sz="3200" dirty="0" err="1">
                <a:hlinkClick r:id="rId3"/>
              </a:rPr>
              <a:t>Prioridades</a:t>
            </a:r>
            <a:r>
              <a:rPr lang="en-US" sz="3200" dirty="0">
                <a:hlinkClick r:id="rId3"/>
              </a:rPr>
              <a:t> y </a:t>
            </a:r>
            <a:r>
              <a:rPr lang="en-US" sz="3200" dirty="0" err="1">
                <a:hlinkClick r:id="rId3"/>
              </a:rPr>
              <a:t>soluciones</a:t>
            </a:r>
            <a:r>
              <a:rPr lang="en-US" sz="3200" dirty="0">
                <a:hlinkClick r:id="rId3"/>
              </a:rPr>
              <a:t> para </a:t>
            </a:r>
            <a:r>
              <a:rPr lang="en-US" sz="3200" dirty="0" err="1">
                <a:hlinkClick r:id="rId3"/>
              </a:rPr>
              <a:t>PyMEs</a:t>
            </a:r>
            <a:r>
              <a:rPr lang="en-US" sz="3200" dirty="0">
                <a:hlinkClick r:id="rId3"/>
              </a:rPr>
              <a:t> (microsoft.com)</a:t>
            </a:r>
            <a:endParaRPr lang="en-US" sz="3200" dirty="0"/>
          </a:p>
        </p:txBody>
      </p:sp>
      <p:pic>
        <p:nvPicPr>
          <p:cNvPr id="10" name="Picture 9">
            <a:extLst>
              <a:ext uri="{FF2B5EF4-FFF2-40B4-BE49-F238E27FC236}">
                <a16:creationId xmlns:a16="http://schemas.microsoft.com/office/drawing/2014/main" id="{7EA4F43F-BB10-4D23-A7C0-240B448F6A3C}"/>
              </a:ext>
            </a:extLst>
          </p:cNvPr>
          <p:cNvPicPr>
            <a:picLocks noChangeAspect="1"/>
          </p:cNvPicPr>
          <p:nvPr/>
        </p:nvPicPr>
        <p:blipFill>
          <a:blip r:embed="rId4"/>
          <a:stretch>
            <a:fillRect/>
          </a:stretch>
        </p:blipFill>
        <p:spPr>
          <a:xfrm>
            <a:off x="7765961" y="905321"/>
            <a:ext cx="3370291" cy="1168070"/>
          </a:xfrm>
          <a:prstGeom prst="rect">
            <a:avLst/>
          </a:prstGeom>
        </p:spPr>
      </p:pic>
      <p:pic>
        <p:nvPicPr>
          <p:cNvPr id="12" name="Picture 11">
            <a:extLst>
              <a:ext uri="{FF2B5EF4-FFF2-40B4-BE49-F238E27FC236}">
                <a16:creationId xmlns:a16="http://schemas.microsoft.com/office/drawing/2014/main" id="{EBF9B406-3717-405C-8DB1-9D8C381DA379}"/>
              </a:ext>
            </a:extLst>
          </p:cNvPr>
          <p:cNvPicPr>
            <a:picLocks noChangeAspect="1"/>
          </p:cNvPicPr>
          <p:nvPr/>
        </p:nvPicPr>
        <p:blipFill>
          <a:blip r:embed="rId5"/>
          <a:stretch>
            <a:fillRect/>
          </a:stretch>
        </p:blipFill>
        <p:spPr>
          <a:xfrm>
            <a:off x="11539054" y="905321"/>
            <a:ext cx="3625583" cy="785419"/>
          </a:xfrm>
          <a:prstGeom prst="rect">
            <a:avLst/>
          </a:prstGeom>
        </p:spPr>
      </p:pic>
      <p:pic>
        <p:nvPicPr>
          <p:cNvPr id="14" name="Picture 13">
            <a:extLst>
              <a:ext uri="{FF2B5EF4-FFF2-40B4-BE49-F238E27FC236}">
                <a16:creationId xmlns:a16="http://schemas.microsoft.com/office/drawing/2014/main" id="{C438DF55-DC96-4667-9083-20408BE0E74C}"/>
              </a:ext>
            </a:extLst>
          </p:cNvPr>
          <p:cNvPicPr>
            <a:picLocks noChangeAspect="1"/>
          </p:cNvPicPr>
          <p:nvPr/>
        </p:nvPicPr>
        <p:blipFill>
          <a:blip r:embed="rId6"/>
          <a:stretch>
            <a:fillRect/>
          </a:stretch>
        </p:blipFill>
        <p:spPr>
          <a:xfrm>
            <a:off x="15859061" y="864642"/>
            <a:ext cx="2562225" cy="866775"/>
          </a:xfrm>
          <a:prstGeom prst="rect">
            <a:avLst/>
          </a:prstGeom>
        </p:spPr>
      </p:pic>
      <p:pic>
        <p:nvPicPr>
          <p:cNvPr id="16" name="Picture 15">
            <a:extLst>
              <a:ext uri="{FF2B5EF4-FFF2-40B4-BE49-F238E27FC236}">
                <a16:creationId xmlns:a16="http://schemas.microsoft.com/office/drawing/2014/main" id="{B6A32955-0398-4CCE-AC4B-F9B6D3513C77}"/>
              </a:ext>
            </a:extLst>
          </p:cNvPr>
          <p:cNvPicPr>
            <a:picLocks noChangeAspect="1"/>
          </p:cNvPicPr>
          <p:nvPr/>
        </p:nvPicPr>
        <p:blipFill>
          <a:blip r:embed="rId7"/>
          <a:stretch>
            <a:fillRect/>
          </a:stretch>
        </p:blipFill>
        <p:spPr>
          <a:xfrm>
            <a:off x="9503453" y="2191593"/>
            <a:ext cx="8311047" cy="919104"/>
          </a:xfrm>
          <a:prstGeom prst="rect">
            <a:avLst/>
          </a:prstGeom>
        </p:spPr>
      </p:pic>
      <p:pic>
        <p:nvPicPr>
          <p:cNvPr id="19" name="Picture 18">
            <a:extLst>
              <a:ext uri="{FF2B5EF4-FFF2-40B4-BE49-F238E27FC236}">
                <a16:creationId xmlns:a16="http://schemas.microsoft.com/office/drawing/2014/main" id="{7D37DB20-9FBF-45EC-87EE-E84AFFD4DE6F}"/>
              </a:ext>
            </a:extLst>
          </p:cNvPr>
          <p:cNvPicPr>
            <a:picLocks noChangeAspect="1"/>
          </p:cNvPicPr>
          <p:nvPr/>
        </p:nvPicPr>
        <p:blipFill>
          <a:blip r:embed="rId8"/>
          <a:stretch>
            <a:fillRect/>
          </a:stretch>
        </p:blipFill>
        <p:spPr>
          <a:xfrm>
            <a:off x="7482363" y="3790111"/>
            <a:ext cx="3504210" cy="1168070"/>
          </a:xfrm>
          <a:prstGeom prst="rect">
            <a:avLst/>
          </a:prstGeom>
        </p:spPr>
      </p:pic>
      <p:pic>
        <p:nvPicPr>
          <p:cNvPr id="21" name="Picture 20">
            <a:extLst>
              <a:ext uri="{FF2B5EF4-FFF2-40B4-BE49-F238E27FC236}">
                <a16:creationId xmlns:a16="http://schemas.microsoft.com/office/drawing/2014/main" id="{F25C2167-3739-4FC6-9E6C-7760A18FE400}"/>
              </a:ext>
            </a:extLst>
          </p:cNvPr>
          <p:cNvPicPr>
            <a:picLocks noChangeAspect="1"/>
          </p:cNvPicPr>
          <p:nvPr/>
        </p:nvPicPr>
        <p:blipFill>
          <a:blip r:embed="rId9"/>
          <a:stretch>
            <a:fillRect/>
          </a:stretch>
        </p:blipFill>
        <p:spPr>
          <a:xfrm>
            <a:off x="15164269" y="4548628"/>
            <a:ext cx="4221643" cy="710039"/>
          </a:xfrm>
          <a:prstGeom prst="rect">
            <a:avLst/>
          </a:prstGeom>
        </p:spPr>
      </p:pic>
      <p:pic>
        <p:nvPicPr>
          <p:cNvPr id="25" name="Picture 24">
            <a:extLst>
              <a:ext uri="{FF2B5EF4-FFF2-40B4-BE49-F238E27FC236}">
                <a16:creationId xmlns:a16="http://schemas.microsoft.com/office/drawing/2014/main" id="{F2D78F70-1D94-4CEA-8C01-D4D91922B806}"/>
              </a:ext>
            </a:extLst>
          </p:cNvPr>
          <p:cNvPicPr>
            <a:picLocks noChangeAspect="1"/>
          </p:cNvPicPr>
          <p:nvPr/>
        </p:nvPicPr>
        <p:blipFill>
          <a:blip r:embed="rId10"/>
          <a:stretch>
            <a:fillRect/>
          </a:stretch>
        </p:blipFill>
        <p:spPr>
          <a:xfrm>
            <a:off x="11265770" y="4591063"/>
            <a:ext cx="3638771" cy="1123611"/>
          </a:xfrm>
          <a:prstGeom prst="rect">
            <a:avLst/>
          </a:prstGeom>
        </p:spPr>
      </p:pic>
      <p:pic>
        <p:nvPicPr>
          <p:cNvPr id="27" name="Picture 26">
            <a:extLst>
              <a:ext uri="{FF2B5EF4-FFF2-40B4-BE49-F238E27FC236}">
                <a16:creationId xmlns:a16="http://schemas.microsoft.com/office/drawing/2014/main" id="{FBE92180-37F6-48B6-A476-486EC574A365}"/>
              </a:ext>
            </a:extLst>
          </p:cNvPr>
          <p:cNvPicPr>
            <a:picLocks noChangeAspect="1"/>
          </p:cNvPicPr>
          <p:nvPr/>
        </p:nvPicPr>
        <p:blipFill>
          <a:blip r:embed="rId11"/>
          <a:stretch>
            <a:fillRect/>
          </a:stretch>
        </p:blipFill>
        <p:spPr>
          <a:xfrm>
            <a:off x="11265770" y="3399143"/>
            <a:ext cx="4511072" cy="1016261"/>
          </a:xfrm>
          <a:prstGeom prst="rect">
            <a:avLst/>
          </a:prstGeom>
        </p:spPr>
      </p:pic>
      <p:cxnSp>
        <p:nvCxnSpPr>
          <p:cNvPr id="29" name="Straight Connector 28">
            <a:extLst>
              <a:ext uri="{FF2B5EF4-FFF2-40B4-BE49-F238E27FC236}">
                <a16:creationId xmlns:a16="http://schemas.microsoft.com/office/drawing/2014/main" id="{F34AB18D-59F1-4E25-9764-E3B006853B1B}"/>
              </a:ext>
            </a:extLst>
          </p:cNvPr>
          <p:cNvCxnSpPr/>
          <p:nvPr/>
        </p:nvCxnSpPr>
        <p:spPr>
          <a:xfrm>
            <a:off x="7587451" y="3228899"/>
            <a:ext cx="11585495" cy="33383"/>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CF1E666-BAC0-43B8-937E-E7367559CD3C}"/>
              </a:ext>
            </a:extLst>
          </p:cNvPr>
          <p:cNvPicPr>
            <a:picLocks noChangeAspect="1"/>
          </p:cNvPicPr>
          <p:nvPr/>
        </p:nvPicPr>
        <p:blipFill>
          <a:blip r:embed="rId12"/>
          <a:stretch>
            <a:fillRect/>
          </a:stretch>
        </p:blipFill>
        <p:spPr>
          <a:xfrm>
            <a:off x="8570983" y="5789181"/>
            <a:ext cx="8934450" cy="952500"/>
          </a:xfrm>
          <a:prstGeom prst="rect">
            <a:avLst/>
          </a:prstGeom>
        </p:spPr>
      </p:pic>
      <p:cxnSp>
        <p:nvCxnSpPr>
          <p:cNvPr id="32" name="Straight Connector 31">
            <a:extLst>
              <a:ext uri="{FF2B5EF4-FFF2-40B4-BE49-F238E27FC236}">
                <a16:creationId xmlns:a16="http://schemas.microsoft.com/office/drawing/2014/main" id="{B319ABFC-DB42-4AB7-AE53-28EA430F6465}"/>
              </a:ext>
            </a:extLst>
          </p:cNvPr>
          <p:cNvCxnSpPr>
            <a:cxnSpLocks/>
          </p:cNvCxnSpPr>
          <p:nvPr/>
        </p:nvCxnSpPr>
        <p:spPr>
          <a:xfrm>
            <a:off x="7499662" y="5801444"/>
            <a:ext cx="11585495" cy="33383"/>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78129D1-E2F9-434C-9EED-476D28EDCA68}"/>
              </a:ext>
            </a:extLst>
          </p:cNvPr>
          <p:cNvPicPr>
            <a:picLocks noChangeAspect="1"/>
          </p:cNvPicPr>
          <p:nvPr/>
        </p:nvPicPr>
        <p:blipFill>
          <a:blip r:embed="rId13"/>
          <a:stretch>
            <a:fillRect/>
          </a:stretch>
        </p:blipFill>
        <p:spPr>
          <a:xfrm>
            <a:off x="8646137" y="6491181"/>
            <a:ext cx="9160730" cy="2306915"/>
          </a:xfrm>
          <a:prstGeom prst="rect">
            <a:avLst/>
          </a:prstGeom>
        </p:spPr>
      </p:pic>
      <p:cxnSp>
        <p:nvCxnSpPr>
          <p:cNvPr id="35" name="Straight Connector 34">
            <a:extLst>
              <a:ext uri="{FF2B5EF4-FFF2-40B4-BE49-F238E27FC236}">
                <a16:creationId xmlns:a16="http://schemas.microsoft.com/office/drawing/2014/main" id="{79B8E884-27E4-4699-94D0-C8A464A9430D}"/>
              </a:ext>
            </a:extLst>
          </p:cNvPr>
          <p:cNvCxnSpPr>
            <a:cxnSpLocks/>
          </p:cNvCxnSpPr>
          <p:nvPr/>
        </p:nvCxnSpPr>
        <p:spPr>
          <a:xfrm>
            <a:off x="7559097" y="8856427"/>
            <a:ext cx="11585495" cy="33383"/>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Microsoft Power Platform stacked logo">
            <a:extLst>
              <a:ext uri="{FF2B5EF4-FFF2-40B4-BE49-F238E27FC236}">
                <a16:creationId xmlns:a16="http://schemas.microsoft.com/office/drawing/2014/main" id="{87309CEA-F0EC-4106-A011-CDBFEF6722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73984" y="9067657"/>
            <a:ext cx="4312402" cy="17906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zure logo stacked">
            <a:extLst>
              <a:ext uri="{FF2B5EF4-FFF2-40B4-BE49-F238E27FC236}">
                <a16:creationId xmlns:a16="http://schemas.microsoft.com/office/drawing/2014/main" id="{1026494A-2565-43B5-AE3D-4765188B98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046853" y="8861647"/>
            <a:ext cx="4204420" cy="221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5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2478062" y="3692279"/>
            <a:ext cx="14709156" cy="19389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¿Hay voluntad de transformación en la </a:t>
            </a:r>
            <a:r>
              <a:rPr kumimoji="0" lang="es-CL" sz="6000" b="0" i="0" u="none" strike="noStrike" kern="1200" cap="none" spc="0" normalizeH="0" baseline="0" noProof="0" dirty="0" err="1">
                <a:ln>
                  <a:noFill/>
                </a:ln>
                <a:solidFill>
                  <a:prstClr val="white"/>
                </a:solidFill>
                <a:effectLst/>
                <a:uLnTx/>
                <a:uFillTx/>
                <a:latin typeface="Calibri" panose="020F0502020204030204"/>
                <a:ea typeface="+mn-ea"/>
                <a:cs typeface="+mn-cs"/>
              </a:rPr>
              <a:t>PyME</a:t>
            </a: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¿Se sienten preparadas?</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1104791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434" y="0"/>
            <a:ext cx="19472168" cy="1097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Chart, bar chart&#10;&#10;Description automatically generated">
            <a:extLst>
              <a:ext uri="{FF2B5EF4-FFF2-40B4-BE49-F238E27FC236}">
                <a16:creationId xmlns:a16="http://schemas.microsoft.com/office/drawing/2014/main" id="{1E0BA954-55E7-4284-A779-B6CD4C5D4B0D}"/>
              </a:ext>
            </a:extLst>
          </p:cNvPr>
          <p:cNvPicPr>
            <a:picLocks noChangeAspect="1"/>
          </p:cNvPicPr>
          <p:nvPr/>
        </p:nvPicPr>
        <p:blipFill rotWithShape="1">
          <a:blip r:embed="rId2"/>
          <a:srcRect r="1911" b="-1"/>
          <a:stretch/>
        </p:blipFill>
        <p:spPr>
          <a:xfrm>
            <a:off x="20" y="2051"/>
            <a:ext cx="19477017" cy="10970749"/>
          </a:xfrm>
          <a:prstGeom prst="rect">
            <a:avLst/>
          </a:prstGeom>
        </p:spPr>
      </p:pic>
    </p:spTree>
    <p:extLst>
      <p:ext uri="{BB962C8B-B14F-4D97-AF65-F5344CB8AC3E}">
        <p14:creationId xmlns:p14="http://schemas.microsoft.com/office/powerpoint/2010/main" val="294387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3395906" y="366149"/>
            <a:ext cx="15456668"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a:solidFill>
                  <a:prstClr val="white"/>
                </a:solidFill>
                <a:latin typeface="Calibri" panose="020F0502020204030204"/>
              </a:rPr>
              <a:t>Animarse a transformarme es animarse a crecer</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2B894FA8-59E1-41BB-BD4F-85715AE48371}"/>
              </a:ext>
              <a:ext uri="{C183D7F6-B498-43B3-948B-1728B52AA6E4}">
                <adec:decorative xmlns:adec="http://schemas.microsoft.com/office/drawing/2017/decorative" val="1"/>
              </a:ext>
            </a:extLst>
          </p:cNvPr>
          <p:cNvSpPr/>
          <p:nvPr/>
        </p:nvSpPr>
        <p:spPr bwMode="auto">
          <a:xfrm flipH="1">
            <a:off x="723383" y="1752388"/>
            <a:ext cx="1985012" cy="1402015"/>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Tip</a:t>
            </a:r>
            <a:r>
              <a:rPr lang="es-CL" sz="2000" kern="0" dirty="0">
                <a:solidFill>
                  <a:schemeClr val="bg1"/>
                </a:solidFill>
                <a:latin typeface="Segoe UI"/>
                <a:ea typeface="Segoe UI" pitchFamily="34" charset="0"/>
                <a:cs typeface="Segoe UI" pitchFamily="34" charset="0"/>
              </a:rPr>
              <a:t>o de Empresa</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4E424D97-F754-4491-943B-D6B9AD3558F9}"/>
              </a:ext>
              <a:ext uri="{C183D7F6-B498-43B3-948B-1728B52AA6E4}">
                <adec:decorative xmlns:adec="http://schemas.microsoft.com/office/drawing/2017/decorative" val="1"/>
              </a:ext>
            </a:extLst>
          </p:cNvPr>
          <p:cNvSpPr/>
          <p:nvPr/>
        </p:nvSpPr>
        <p:spPr bwMode="auto">
          <a:xfrm flipH="1">
            <a:off x="2984436" y="1752387"/>
            <a:ext cx="1985012" cy="1402015"/>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Individuo</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97272DC4-29A1-456E-A06C-F4463D06B89C}"/>
              </a:ext>
              <a:ext uri="{C183D7F6-B498-43B3-948B-1728B52AA6E4}">
                <adec:decorative xmlns:adec="http://schemas.microsoft.com/office/drawing/2017/decorative" val="1"/>
              </a:ext>
            </a:extLst>
          </p:cNvPr>
          <p:cNvSpPr/>
          <p:nvPr/>
        </p:nvSpPr>
        <p:spPr bwMode="auto">
          <a:xfrm flipH="1">
            <a:off x="5245489" y="1747962"/>
            <a:ext cx="4150376" cy="1402015"/>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Microempresa / Profesional Independiente</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8650C3DB-D5FB-4FD0-BE64-235F96ECF0DA}"/>
              </a:ext>
              <a:ext uri="{C183D7F6-B498-43B3-948B-1728B52AA6E4}">
                <adec:decorative xmlns:adec="http://schemas.microsoft.com/office/drawing/2017/decorative" val="1"/>
              </a:ext>
            </a:extLst>
          </p:cNvPr>
          <p:cNvSpPr/>
          <p:nvPr/>
        </p:nvSpPr>
        <p:spPr bwMode="auto">
          <a:xfrm flipH="1">
            <a:off x="9671906" y="1747962"/>
            <a:ext cx="4150376" cy="1402015"/>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lang="es-CL" sz="2000" kern="0" dirty="0">
                <a:solidFill>
                  <a:schemeClr val="bg1"/>
                </a:solidFill>
                <a:latin typeface="Segoe UI"/>
                <a:ea typeface="Segoe UI" pitchFamily="34" charset="0"/>
                <a:cs typeface="Segoe UI" pitchFamily="34" charset="0"/>
              </a:rPr>
              <a:t>Pequeña Empresa</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6C502A40-75A6-4894-8F87-38C70C08EAC7}"/>
              </a:ext>
              <a:ext uri="{C183D7F6-B498-43B3-948B-1728B52AA6E4}">
                <adec:decorative xmlns:adec="http://schemas.microsoft.com/office/drawing/2017/decorative" val="1"/>
              </a:ext>
            </a:extLst>
          </p:cNvPr>
          <p:cNvSpPr/>
          <p:nvPr/>
        </p:nvSpPr>
        <p:spPr bwMode="auto">
          <a:xfrm flipH="1">
            <a:off x="14098323" y="1747961"/>
            <a:ext cx="4150376" cy="1402015"/>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lang="es-CL" sz="2000" kern="0" dirty="0">
                <a:solidFill>
                  <a:schemeClr val="bg1"/>
                </a:solidFill>
                <a:latin typeface="Segoe UI"/>
                <a:ea typeface="Segoe UI" pitchFamily="34" charset="0"/>
                <a:cs typeface="Segoe UI" pitchFamily="34" charset="0"/>
              </a:rPr>
              <a:t>Empresa Mediana</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AD84DC0F-63FE-4CB4-8182-869BEE15DB19}"/>
              </a:ext>
              <a:ext uri="{C183D7F6-B498-43B3-948B-1728B52AA6E4}">
                <adec:decorative xmlns:adec="http://schemas.microsoft.com/office/drawing/2017/decorative" val="1"/>
              </a:ext>
            </a:extLst>
          </p:cNvPr>
          <p:cNvSpPr/>
          <p:nvPr/>
        </p:nvSpPr>
        <p:spPr bwMode="auto">
          <a:xfrm flipH="1">
            <a:off x="723383" y="3448860"/>
            <a:ext cx="1985012" cy="2024876"/>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Camino a la digitalización</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B4DDA86F-B010-48E5-9FF5-B82FF9CAA179}"/>
              </a:ext>
              <a:ext uri="{C183D7F6-B498-43B3-948B-1728B52AA6E4}">
                <adec:decorative xmlns:adec="http://schemas.microsoft.com/office/drawing/2017/decorative" val="1"/>
              </a:ext>
            </a:extLst>
          </p:cNvPr>
          <p:cNvSpPr/>
          <p:nvPr/>
        </p:nvSpPr>
        <p:spPr bwMode="auto">
          <a:xfrm flipH="1">
            <a:off x="723383" y="5862356"/>
            <a:ext cx="1985012" cy="3119597"/>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Evolución de su tecnología Microsoft</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B0FAF726-B7C4-4117-876A-276224B3E510}"/>
              </a:ext>
              <a:ext uri="{C183D7F6-B498-43B3-948B-1728B52AA6E4}">
                <adec:decorative xmlns:adec="http://schemas.microsoft.com/office/drawing/2017/decorative" val="1"/>
              </a:ext>
            </a:extLst>
          </p:cNvPr>
          <p:cNvSpPr/>
          <p:nvPr/>
        </p:nvSpPr>
        <p:spPr bwMode="auto">
          <a:xfrm flipH="1">
            <a:off x="3504683" y="3448860"/>
            <a:ext cx="3010822" cy="2024876"/>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Uso de tecnologías de consumo (</a:t>
            </a:r>
            <a:r>
              <a:rPr kumimoji="0" lang="es-CL" sz="20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rPr>
              <a:t>movil</a:t>
            </a: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 email, redes sociales, </a:t>
            </a:r>
            <a:r>
              <a:rPr kumimoji="0" lang="es-CL" sz="20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rPr>
              <a:t>whatsapp</a:t>
            </a: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 </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31" name="Rectangle: Rounded Corners 30">
            <a:extLst>
              <a:ext uri="{FF2B5EF4-FFF2-40B4-BE49-F238E27FC236}">
                <a16:creationId xmlns:a16="http://schemas.microsoft.com/office/drawing/2014/main" id="{26C8420D-FFB5-4AFD-A382-E4DC2CD1B372}"/>
              </a:ext>
              <a:ext uri="{C183D7F6-B498-43B3-948B-1728B52AA6E4}">
                <adec:decorative xmlns:adec="http://schemas.microsoft.com/office/drawing/2017/decorative" val="1"/>
              </a:ext>
            </a:extLst>
          </p:cNvPr>
          <p:cNvSpPr/>
          <p:nvPr/>
        </p:nvSpPr>
        <p:spPr bwMode="auto">
          <a:xfrm flipH="1">
            <a:off x="7006073" y="3448860"/>
            <a:ext cx="4732942" cy="2024876"/>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Movimiento hacia tecnologías de negocio (</a:t>
            </a:r>
            <a:r>
              <a:rPr kumimoji="0" lang="es-CL" sz="20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rPr>
              <a:t>movil</a:t>
            </a:r>
            <a:r>
              <a:rPr lang="es-CL" sz="2000" kern="0" dirty="0">
                <a:solidFill>
                  <a:schemeClr val="bg1"/>
                </a:solidFill>
                <a:latin typeface="Segoe UI"/>
                <a:ea typeface="Segoe UI" pitchFamily="34" charset="0"/>
                <a:cs typeface="Segoe UI" pitchFamily="34" charset="0"/>
              </a:rPr>
              <a:t>, </a:t>
            </a: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página web, firma digital, POS, colaboración interna y externa, conexión con clientes y proveedores</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33" name="Rectangle: Rounded Corners 32">
            <a:extLst>
              <a:ext uri="{FF2B5EF4-FFF2-40B4-BE49-F238E27FC236}">
                <a16:creationId xmlns:a16="http://schemas.microsoft.com/office/drawing/2014/main" id="{6754E1A6-9DA7-429D-8D33-0FDEEFFDBFD8}"/>
              </a:ext>
              <a:ext uri="{C183D7F6-B498-43B3-948B-1728B52AA6E4}">
                <adec:decorative xmlns:adec="http://schemas.microsoft.com/office/drawing/2017/decorative" val="1"/>
              </a:ext>
            </a:extLst>
          </p:cNvPr>
          <p:cNvSpPr/>
          <p:nvPr/>
        </p:nvSpPr>
        <p:spPr bwMode="auto">
          <a:xfrm flipH="1">
            <a:off x="12229583" y="3452670"/>
            <a:ext cx="5155592" cy="2024876"/>
          </a:xfrm>
          <a:prstGeom prst="roundRect">
            <a:avLst>
              <a:gd name="adj" fmla="val 3683"/>
            </a:avLst>
          </a:prstGeom>
          <a:noFill/>
          <a:ln w="254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Movimiento hacia infraestructura tecnológica, comunicación, colaboración y seguridad. Control de operaciones, conexión con clientes, ERP/CRM, colaboración interna / externa, </a:t>
            </a:r>
            <a:r>
              <a:rPr kumimoji="0" lang="es-CL" sz="2000" b="0" i="0" u="none" strike="noStrike" kern="0" cap="none" spc="0" normalizeH="0" baseline="0" noProof="0" dirty="0" err="1">
                <a:ln>
                  <a:noFill/>
                </a:ln>
                <a:solidFill>
                  <a:schemeClr val="bg1"/>
                </a:solidFill>
                <a:effectLst/>
                <a:uLnTx/>
                <a:uFillTx/>
                <a:latin typeface="Segoe UI"/>
                <a:ea typeface="Segoe UI" pitchFamily="34" charset="0"/>
                <a:cs typeface="Segoe UI" pitchFamily="34" charset="0"/>
              </a:rPr>
              <a:t>backup</a:t>
            </a:r>
            <a:r>
              <a:rPr kumimoji="0" lang="es-CL" sz="20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 infraestructura en nube</a:t>
            </a:r>
            <a:endParaRPr kumimoji="0" lang="en-US" sz="2000" b="0" i="0"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cxnSp>
        <p:nvCxnSpPr>
          <p:cNvPr id="35" name="Straight Arrow Connector 34">
            <a:extLst>
              <a:ext uri="{FF2B5EF4-FFF2-40B4-BE49-F238E27FC236}">
                <a16:creationId xmlns:a16="http://schemas.microsoft.com/office/drawing/2014/main" id="{92504455-3AAD-4D08-9254-7F79B2B8993B}"/>
              </a:ext>
            </a:extLst>
          </p:cNvPr>
          <p:cNvCxnSpPr>
            <a:stCxn id="21" idx="1"/>
            <a:endCxn id="29" idx="3"/>
          </p:cNvCxnSpPr>
          <p:nvPr/>
        </p:nvCxnSpPr>
        <p:spPr>
          <a:xfrm>
            <a:off x="2708395" y="4461298"/>
            <a:ext cx="796288" cy="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id="{3132BE46-DFC2-4E76-A868-C89051996AAA}"/>
              </a:ext>
            </a:extLst>
          </p:cNvPr>
          <p:cNvCxnSpPr>
            <a:cxnSpLocks/>
          </p:cNvCxnSpPr>
          <p:nvPr/>
        </p:nvCxnSpPr>
        <p:spPr>
          <a:xfrm>
            <a:off x="6524389" y="4401360"/>
            <a:ext cx="574046" cy="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7B4AF6F7-93C0-49C9-A218-060FBFAFDBD6}"/>
              </a:ext>
            </a:extLst>
          </p:cNvPr>
          <p:cNvCxnSpPr>
            <a:cxnSpLocks/>
          </p:cNvCxnSpPr>
          <p:nvPr/>
        </p:nvCxnSpPr>
        <p:spPr>
          <a:xfrm>
            <a:off x="11747094" y="4461298"/>
            <a:ext cx="574046" cy="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Rectangle: Rounded Corners 42">
            <a:extLst>
              <a:ext uri="{FF2B5EF4-FFF2-40B4-BE49-F238E27FC236}">
                <a16:creationId xmlns:a16="http://schemas.microsoft.com/office/drawing/2014/main" id="{AF3F2AF3-33AF-421E-90A1-8C4F77D12FA3}"/>
              </a:ext>
              <a:ext uri="{C183D7F6-B498-43B3-948B-1728B52AA6E4}">
                <adec:decorative xmlns:adec="http://schemas.microsoft.com/office/drawing/2017/decorative" val="1"/>
              </a:ext>
            </a:extLst>
          </p:cNvPr>
          <p:cNvSpPr/>
          <p:nvPr/>
        </p:nvSpPr>
        <p:spPr bwMode="auto">
          <a:xfrm flipH="1">
            <a:off x="723383" y="9220412"/>
            <a:ext cx="17622490" cy="1414036"/>
          </a:xfrm>
          <a:prstGeom prst="roundRect">
            <a:avLst>
              <a:gd name="adj" fmla="val 3683"/>
            </a:avLst>
          </a:prstGeom>
          <a:noFill/>
          <a:ln w="76200" cap="flat" cmpd="sng" algn="ctr">
            <a:gradFill flip="none" rotWithShape="1">
              <a:gsLst>
                <a:gs pos="100000">
                  <a:srgbClr val="50E6FF"/>
                </a:gs>
                <a:gs pos="23000">
                  <a:srgbClr val="8661C5"/>
                </a:gs>
              </a:gsLst>
              <a:lin ang="18900000" scaled="1"/>
              <a:tileRect/>
            </a:gradFill>
            <a:prstDash val="solid"/>
            <a:headEnd type="none" w="med" len="med"/>
            <a:tailEnd type="none" w="med" len="med"/>
          </a:ln>
          <a:effectLst/>
        </p:spPr>
        <p:txBody>
          <a:bodyPr rot="0" spcFirstLastPara="0" vertOverflow="overflow" horzOverflow="overflow" vert="horz" wrap="square" lIns="146078" tIns="116862" rIns="146078" bIns="116862" numCol="1" spcCol="0" rtlCol="0" fromWordArt="0" anchor="ctr" anchorCtr="0" forceAA="0" compatLnSpc="1">
            <a:prstTxWarp prst="textNoShape">
              <a:avLst/>
            </a:prstTxWarp>
            <a:noAutofit/>
          </a:bodyPr>
          <a:lstStyle/>
          <a:p>
            <a:pPr marL="0" marR="0" lvl="0" indent="0" algn="ctr" defTabSz="744812" eaLnBrk="1" fontAlgn="base" latinLnBrk="0" hangingPunct="1">
              <a:lnSpc>
                <a:spcPct val="100000"/>
              </a:lnSpc>
              <a:spcBef>
                <a:spcPct val="0"/>
              </a:spcBef>
              <a:spcAft>
                <a:spcPct val="0"/>
              </a:spcAft>
              <a:buClrTx/>
              <a:buSzTx/>
              <a:buFontTx/>
              <a:buNone/>
              <a:tabLst/>
              <a:defRPr/>
            </a:pPr>
            <a:r>
              <a:rPr kumimoji="0" lang="es-CL" sz="2800" b="1" i="1"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La “nube” democratiza el acceso a la tecnología. Una pequeña empresa puede acceder a la misma tecnología que una gran empresa, al tener la posibilidad de pagar solo por lo que utilice o consuma</a:t>
            </a:r>
            <a:endParaRPr kumimoji="0" lang="en-US" sz="2800" b="1" i="1" u="none" strike="noStrike" kern="0" cap="none" spc="0" normalizeH="0" baseline="0" noProof="0" dirty="0">
              <a:ln>
                <a:noFill/>
              </a:ln>
              <a:solidFill>
                <a:srgbClr val="000000"/>
              </a:solidFill>
              <a:effectLst/>
              <a:uLnTx/>
              <a:uFillTx/>
              <a:latin typeface="Segoe UI"/>
              <a:ea typeface="Segoe UI" pitchFamily="34" charset="0"/>
              <a:cs typeface="Segoe UI" pitchFamily="34" charset="0"/>
            </a:endParaRPr>
          </a:p>
        </p:txBody>
      </p:sp>
      <p:pic>
        <p:nvPicPr>
          <p:cNvPr id="45" name="Picture 44" descr="A picture containing text&#10;&#10;Description automatically generated">
            <a:extLst>
              <a:ext uri="{FF2B5EF4-FFF2-40B4-BE49-F238E27FC236}">
                <a16:creationId xmlns:a16="http://schemas.microsoft.com/office/drawing/2014/main" id="{6C1BC226-1225-4058-A42B-4FC402E68B4A}"/>
              </a:ext>
            </a:extLst>
          </p:cNvPr>
          <p:cNvPicPr>
            <a:picLocks noChangeAspect="1"/>
          </p:cNvPicPr>
          <p:nvPr/>
        </p:nvPicPr>
        <p:blipFill>
          <a:blip r:embed="rId3"/>
          <a:stretch>
            <a:fillRect/>
          </a:stretch>
        </p:blipFill>
        <p:spPr>
          <a:xfrm>
            <a:off x="5807385" y="5624073"/>
            <a:ext cx="1985013" cy="802163"/>
          </a:xfrm>
          <a:prstGeom prst="rect">
            <a:avLst/>
          </a:prstGeom>
        </p:spPr>
      </p:pic>
      <p:pic>
        <p:nvPicPr>
          <p:cNvPr id="47" name="Picture 46" descr="Text&#10;&#10;Description automatically generated with low confidence">
            <a:extLst>
              <a:ext uri="{FF2B5EF4-FFF2-40B4-BE49-F238E27FC236}">
                <a16:creationId xmlns:a16="http://schemas.microsoft.com/office/drawing/2014/main" id="{2C2F3D38-FA60-42E9-9F2D-306FFD78B086}"/>
              </a:ext>
            </a:extLst>
          </p:cNvPr>
          <p:cNvPicPr>
            <a:picLocks noChangeAspect="1"/>
          </p:cNvPicPr>
          <p:nvPr/>
        </p:nvPicPr>
        <p:blipFill>
          <a:blip r:embed="rId4"/>
          <a:stretch>
            <a:fillRect/>
          </a:stretch>
        </p:blipFill>
        <p:spPr>
          <a:xfrm>
            <a:off x="8559434" y="5624074"/>
            <a:ext cx="2331954" cy="844328"/>
          </a:xfrm>
          <a:prstGeom prst="rect">
            <a:avLst/>
          </a:prstGeom>
        </p:spPr>
      </p:pic>
      <p:pic>
        <p:nvPicPr>
          <p:cNvPr id="49" name="Picture 48" descr="Text&#10;&#10;Description automatically generated">
            <a:extLst>
              <a:ext uri="{FF2B5EF4-FFF2-40B4-BE49-F238E27FC236}">
                <a16:creationId xmlns:a16="http://schemas.microsoft.com/office/drawing/2014/main" id="{5A28531D-FA4B-439A-BC8D-32D7E254B5B7}"/>
              </a:ext>
            </a:extLst>
          </p:cNvPr>
          <p:cNvPicPr>
            <a:picLocks noChangeAspect="1"/>
          </p:cNvPicPr>
          <p:nvPr/>
        </p:nvPicPr>
        <p:blipFill>
          <a:blip r:embed="rId5"/>
          <a:stretch>
            <a:fillRect/>
          </a:stretch>
        </p:blipFill>
        <p:spPr>
          <a:xfrm>
            <a:off x="13580364" y="5483640"/>
            <a:ext cx="2331955" cy="921024"/>
          </a:xfrm>
          <a:prstGeom prst="rect">
            <a:avLst/>
          </a:prstGeom>
        </p:spPr>
      </p:pic>
      <p:pic>
        <p:nvPicPr>
          <p:cNvPr id="51" name="Picture 50" descr="Graphical user interface, application&#10;&#10;Description automatically generated">
            <a:extLst>
              <a:ext uri="{FF2B5EF4-FFF2-40B4-BE49-F238E27FC236}">
                <a16:creationId xmlns:a16="http://schemas.microsoft.com/office/drawing/2014/main" id="{7C9DB92C-1FBA-4DEB-A593-089DD7916AE4}"/>
              </a:ext>
            </a:extLst>
          </p:cNvPr>
          <p:cNvPicPr>
            <a:picLocks noChangeAspect="1"/>
          </p:cNvPicPr>
          <p:nvPr/>
        </p:nvPicPr>
        <p:blipFill>
          <a:blip r:embed="rId6"/>
          <a:stretch>
            <a:fillRect/>
          </a:stretch>
        </p:blipFill>
        <p:spPr>
          <a:xfrm>
            <a:off x="5807384" y="6512193"/>
            <a:ext cx="1985013" cy="2609454"/>
          </a:xfrm>
          <a:prstGeom prst="rect">
            <a:avLst/>
          </a:prstGeom>
        </p:spPr>
      </p:pic>
      <p:pic>
        <p:nvPicPr>
          <p:cNvPr id="53" name="Picture 52" descr="Graphical user interface, application&#10;&#10;Description automatically generated">
            <a:extLst>
              <a:ext uri="{FF2B5EF4-FFF2-40B4-BE49-F238E27FC236}">
                <a16:creationId xmlns:a16="http://schemas.microsoft.com/office/drawing/2014/main" id="{A5D3743D-652A-48C0-844B-D32487F9A479}"/>
              </a:ext>
            </a:extLst>
          </p:cNvPr>
          <p:cNvPicPr>
            <a:picLocks noChangeAspect="1"/>
          </p:cNvPicPr>
          <p:nvPr/>
        </p:nvPicPr>
        <p:blipFill>
          <a:blip r:embed="rId7"/>
          <a:stretch>
            <a:fillRect/>
          </a:stretch>
        </p:blipFill>
        <p:spPr>
          <a:xfrm>
            <a:off x="8911869" y="6512193"/>
            <a:ext cx="1701044" cy="2609454"/>
          </a:xfrm>
          <a:prstGeom prst="rect">
            <a:avLst/>
          </a:prstGeom>
        </p:spPr>
      </p:pic>
      <p:pic>
        <p:nvPicPr>
          <p:cNvPr id="55" name="Picture 54" descr="Icon&#10;&#10;Description automatically generated">
            <a:extLst>
              <a:ext uri="{FF2B5EF4-FFF2-40B4-BE49-F238E27FC236}">
                <a16:creationId xmlns:a16="http://schemas.microsoft.com/office/drawing/2014/main" id="{CB9D54AE-2D92-45AE-B8CB-0FA7B19687C7}"/>
              </a:ext>
            </a:extLst>
          </p:cNvPr>
          <p:cNvPicPr>
            <a:picLocks noChangeAspect="1"/>
          </p:cNvPicPr>
          <p:nvPr/>
        </p:nvPicPr>
        <p:blipFill>
          <a:blip r:embed="rId8"/>
          <a:stretch>
            <a:fillRect/>
          </a:stretch>
        </p:blipFill>
        <p:spPr>
          <a:xfrm>
            <a:off x="9534628" y="8582018"/>
            <a:ext cx="465899" cy="469363"/>
          </a:xfrm>
          <a:prstGeom prst="rect">
            <a:avLst/>
          </a:prstGeom>
        </p:spPr>
      </p:pic>
      <p:pic>
        <p:nvPicPr>
          <p:cNvPr id="59" name="Picture 58" descr="Icon&#10;&#10;Description automatically generated">
            <a:extLst>
              <a:ext uri="{FF2B5EF4-FFF2-40B4-BE49-F238E27FC236}">
                <a16:creationId xmlns:a16="http://schemas.microsoft.com/office/drawing/2014/main" id="{7FC5DDF3-F0EF-4CB8-8166-B8252DCFCB70}"/>
              </a:ext>
            </a:extLst>
          </p:cNvPr>
          <p:cNvPicPr>
            <a:picLocks noChangeAspect="1"/>
          </p:cNvPicPr>
          <p:nvPr/>
        </p:nvPicPr>
        <p:blipFill>
          <a:blip r:embed="rId9"/>
          <a:stretch>
            <a:fillRect/>
          </a:stretch>
        </p:blipFill>
        <p:spPr>
          <a:xfrm>
            <a:off x="10103255" y="8692555"/>
            <a:ext cx="2671370" cy="370419"/>
          </a:xfrm>
          <a:prstGeom prst="rect">
            <a:avLst/>
          </a:prstGeom>
        </p:spPr>
      </p:pic>
      <p:pic>
        <p:nvPicPr>
          <p:cNvPr id="61" name="Picture 60" descr="Graphical user interface, application&#10;&#10;Description automatically generated">
            <a:extLst>
              <a:ext uri="{FF2B5EF4-FFF2-40B4-BE49-F238E27FC236}">
                <a16:creationId xmlns:a16="http://schemas.microsoft.com/office/drawing/2014/main" id="{02F0A896-3BB5-4D08-8C56-617984BE4FA3}"/>
              </a:ext>
            </a:extLst>
          </p:cNvPr>
          <p:cNvPicPr>
            <a:picLocks noChangeAspect="1"/>
          </p:cNvPicPr>
          <p:nvPr/>
        </p:nvPicPr>
        <p:blipFill>
          <a:blip r:embed="rId10"/>
          <a:stretch>
            <a:fillRect/>
          </a:stretch>
        </p:blipFill>
        <p:spPr>
          <a:xfrm>
            <a:off x="13966011" y="6468402"/>
            <a:ext cx="1560662" cy="2627602"/>
          </a:xfrm>
          <a:prstGeom prst="rect">
            <a:avLst/>
          </a:prstGeom>
        </p:spPr>
      </p:pic>
      <p:pic>
        <p:nvPicPr>
          <p:cNvPr id="63" name="Picture 62" descr="Icon&#10;&#10;Description automatically generated">
            <a:extLst>
              <a:ext uri="{FF2B5EF4-FFF2-40B4-BE49-F238E27FC236}">
                <a16:creationId xmlns:a16="http://schemas.microsoft.com/office/drawing/2014/main" id="{36116796-4A3A-4042-B3C1-49CEBDFE31A7}"/>
              </a:ext>
            </a:extLst>
          </p:cNvPr>
          <p:cNvPicPr>
            <a:picLocks noChangeAspect="1"/>
          </p:cNvPicPr>
          <p:nvPr/>
        </p:nvPicPr>
        <p:blipFill>
          <a:blip r:embed="rId8"/>
          <a:stretch>
            <a:fillRect/>
          </a:stretch>
        </p:blipFill>
        <p:spPr>
          <a:xfrm>
            <a:off x="15568448" y="8499300"/>
            <a:ext cx="465899" cy="469363"/>
          </a:xfrm>
          <a:prstGeom prst="rect">
            <a:avLst/>
          </a:prstGeom>
        </p:spPr>
      </p:pic>
      <p:pic>
        <p:nvPicPr>
          <p:cNvPr id="65" name="Picture 64" descr="Icon&#10;&#10;Description automatically generated">
            <a:extLst>
              <a:ext uri="{FF2B5EF4-FFF2-40B4-BE49-F238E27FC236}">
                <a16:creationId xmlns:a16="http://schemas.microsoft.com/office/drawing/2014/main" id="{1C00C7F6-9799-4F11-9C7E-D681823FBAD4}"/>
              </a:ext>
            </a:extLst>
          </p:cNvPr>
          <p:cNvPicPr>
            <a:picLocks noChangeAspect="1"/>
          </p:cNvPicPr>
          <p:nvPr/>
        </p:nvPicPr>
        <p:blipFill>
          <a:blip r:embed="rId9"/>
          <a:stretch>
            <a:fillRect/>
          </a:stretch>
        </p:blipFill>
        <p:spPr>
          <a:xfrm>
            <a:off x="16137075" y="8609837"/>
            <a:ext cx="2671370" cy="370419"/>
          </a:xfrm>
          <a:prstGeom prst="rect">
            <a:avLst/>
          </a:prstGeom>
        </p:spPr>
      </p:pic>
      <p:pic>
        <p:nvPicPr>
          <p:cNvPr id="67" name="Picture 66" descr="Logo, company name&#10;&#10;Description automatically generated">
            <a:extLst>
              <a:ext uri="{FF2B5EF4-FFF2-40B4-BE49-F238E27FC236}">
                <a16:creationId xmlns:a16="http://schemas.microsoft.com/office/drawing/2014/main" id="{CAB42EA5-98E1-4CA9-9E09-8C148D798C04}"/>
              </a:ext>
            </a:extLst>
          </p:cNvPr>
          <p:cNvPicPr>
            <a:picLocks noChangeAspect="1"/>
          </p:cNvPicPr>
          <p:nvPr/>
        </p:nvPicPr>
        <p:blipFill>
          <a:blip r:embed="rId11"/>
          <a:stretch>
            <a:fillRect/>
          </a:stretch>
        </p:blipFill>
        <p:spPr>
          <a:xfrm>
            <a:off x="15981659" y="5991390"/>
            <a:ext cx="1609735" cy="901452"/>
          </a:xfrm>
          <a:prstGeom prst="rect">
            <a:avLst/>
          </a:prstGeom>
        </p:spPr>
      </p:pic>
    </p:spTree>
    <p:extLst>
      <p:ext uri="{BB962C8B-B14F-4D97-AF65-F5344CB8AC3E}">
        <p14:creationId xmlns:p14="http://schemas.microsoft.com/office/powerpoint/2010/main" val="397794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3388469" y="3692279"/>
            <a:ext cx="12888272" cy="286232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a:solidFill>
                  <a:prstClr val="white"/>
                </a:solidFill>
                <a:latin typeface="Calibri" panose="020F0502020204030204"/>
              </a:rPr>
              <a:t>¿Por qué estamos hoy aquí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hablando de la </a:t>
            </a:r>
            <a:r>
              <a:rPr kumimoji="0" lang="es-CL" sz="6000" b="1" i="0" u="none" strike="noStrike" kern="1200" cap="none" spc="0" normalizeH="0" baseline="0" noProof="0" dirty="0">
                <a:ln>
                  <a:noFill/>
                </a:ln>
                <a:solidFill>
                  <a:srgbClr val="FFFF00"/>
                </a:solidFill>
                <a:effectLst/>
                <a:uLnTx/>
                <a:uFillTx/>
                <a:latin typeface="Calibri" panose="020F0502020204030204"/>
                <a:ea typeface="+mn-ea"/>
                <a:cs typeface="+mn-cs"/>
              </a:rPr>
              <a:t>transformación </a:t>
            </a:r>
            <a:r>
              <a:rPr lang="es-CL" sz="6000" b="1" dirty="0">
                <a:solidFill>
                  <a:srgbClr val="FFFF00"/>
                </a:solidFill>
                <a:latin typeface="Calibri" panose="020F0502020204030204"/>
              </a:rPr>
              <a:t>digital </a:t>
            </a:r>
          </a:p>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a:solidFill>
                  <a:prstClr val="white"/>
                </a:solidFill>
                <a:latin typeface="Calibri" panose="020F0502020204030204"/>
              </a:rPr>
              <a:t>de las </a:t>
            </a:r>
            <a:r>
              <a:rPr lang="es-CL" sz="6000" b="1" dirty="0">
                <a:solidFill>
                  <a:srgbClr val="FFFF00"/>
                </a:solidFill>
                <a:latin typeface="Calibri" panose="020F0502020204030204"/>
              </a:rPr>
              <a:t>Pequeñas y Medianas Empresas</a:t>
            </a:r>
            <a:r>
              <a:rPr lang="es-CL" sz="6000" dirty="0">
                <a:solidFill>
                  <a:prstClr val="white"/>
                </a:solidFill>
                <a:latin typeface="Calibri" panose="020F0502020204030204"/>
              </a:rPr>
              <a:t>? </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3931227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4297260" y="3131909"/>
            <a:ext cx="11047641" cy="470898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¿Qué sucede si no me transformo?</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s-CL" sz="6000" dirty="0">
              <a:solidFill>
                <a:prstClr val="white"/>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El costo de la </a:t>
            </a:r>
          </a:p>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a:solidFill>
                  <a:prstClr val="white"/>
                </a:solidFill>
                <a:latin typeface="Calibri" panose="020F0502020204030204"/>
              </a:rPr>
              <a:t>NO transformación digital </a:t>
            </a:r>
          </a:p>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a:solidFill>
                  <a:prstClr val="white"/>
                </a:solidFill>
                <a:latin typeface="Calibri" panose="020F0502020204030204"/>
              </a:rPr>
              <a:t> para cualquier negocio o empresa</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21848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7" descr="Une image contenant extérieur, nature, montagne, eau&#10;&#10;Description générée automatiquement">
            <a:extLst>
              <a:ext uri="{FF2B5EF4-FFF2-40B4-BE49-F238E27FC236}">
                <a16:creationId xmlns:a16="http://schemas.microsoft.com/office/drawing/2014/main" id="{765C5F4A-4D27-4D72-B94F-65FDA1873A81}"/>
              </a:ext>
            </a:extLst>
          </p:cNvPr>
          <p:cNvPicPr>
            <a:picLocks noChangeAspect="1"/>
          </p:cNvPicPr>
          <p:nvPr/>
        </p:nvPicPr>
        <p:blipFill rotWithShape="1">
          <a:blip r:embed="rId2">
            <a:extLst>
              <a:ext uri="{28A0092B-C50C-407E-A947-70E740481C1C}">
                <a14:useLocalDpi xmlns:a14="http://schemas.microsoft.com/office/drawing/2010/main" val="0"/>
              </a:ext>
            </a:extLst>
          </a:blip>
          <a:srcRect b="11865"/>
          <a:stretch/>
        </p:blipFill>
        <p:spPr>
          <a:xfrm>
            <a:off x="0" y="0"/>
            <a:ext cx="19477038" cy="10954281"/>
          </a:xfrm>
          <a:prstGeom prst="rect">
            <a:avLst/>
          </a:prstGeom>
        </p:spPr>
      </p:pic>
      <p:sp>
        <p:nvSpPr>
          <p:cNvPr id="2" name="Titre 1">
            <a:extLst>
              <a:ext uri="{FF2B5EF4-FFF2-40B4-BE49-F238E27FC236}">
                <a16:creationId xmlns:a16="http://schemas.microsoft.com/office/drawing/2014/main" id="{7DEE91A6-B415-426C-8B39-BFE1D0B03357}"/>
              </a:ext>
            </a:extLst>
          </p:cNvPr>
          <p:cNvSpPr>
            <a:spLocks noGrp="1"/>
          </p:cNvSpPr>
          <p:nvPr>
            <p:ph type="title"/>
          </p:nvPr>
        </p:nvSpPr>
        <p:spPr>
          <a:xfrm>
            <a:off x="2595832" y="2344928"/>
            <a:ext cx="14285373" cy="1481882"/>
          </a:xfrm>
        </p:spPr>
        <p:txBody>
          <a:bodyPr/>
          <a:lstStyle/>
          <a:p>
            <a:r>
              <a:rPr lang="fr-FR" dirty="0" err="1">
                <a:solidFill>
                  <a:schemeClr val="bg1"/>
                </a:solidFill>
              </a:rPr>
              <a:t>Empresas</a:t>
            </a:r>
            <a:r>
              <a:rPr lang="fr-FR" dirty="0">
                <a:solidFill>
                  <a:schemeClr val="bg1"/>
                </a:solidFill>
              </a:rPr>
              <a:t> y </a:t>
            </a:r>
            <a:r>
              <a:rPr lang="fr-FR" dirty="0" err="1">
                <a:solidFill>
                  <a:schemeClr val="bg1"/>
                </a:solidFill>
              </a:rPr>
              <a:t>Negocios</a:t>
            </a:r>
            <a:r>
              <a:rPr lang="fr-FR" dirty="0">
                <a:solidFill>
                  <a:schemeClr val="bg1"/>
                </a:solidFill>
              </a:rPr>
              <a:t> </a:t>
            </a:r>
            <a:r>
              <a:rPr lang="fr-FR" b="1" dirty="0" err="1">
                <a:solidFill>
                  <a:schemeClr val="bg1"/>
                </a:solidFill>
              </a:rPr>
              <a:t>nativo</a:t>
            </a:r>
            <a:r>
              <a:rPr lang="fr-FR" b="1" dirty="0">
                <a:solidFill>
                  <a:schemeClr val="bg1"/>
                </a:solidFill>
              </a:rPr>
              <a:t> digitales</a:t>
            </a:r>
            <a:endParaRPr lang="fr-FR" dirty="0">
              <a:solidFill>
                <a:schemeClr val="bg1"/>
              </a:solidFill>
            </a:endParaRPr>
          </a:p>
        </p:txBody>
      </p:sp>
      <p:pic>
        <p:nvPicPr>
          <p:cNvPr id="7" name="Image 6" descr="Une image contenant dessin&#10;&#10;Description générée automatiquement">
            <a:extLst>
              <a:ext uri="{FF2B5EF4-FFF2-40B4-BE49-F238E27FC236}">
                <a16:creationId xmlns:a16="http://schemas.microsoft.com/office/drawing/2014/main" id="{A0D65212-7453-4323-AA86-7CA5E3FAB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99" y="7702"/>
            <a:ext cx="3306241" cy="1481881"/>
          </a:xfrm>
          <a:prstGeom prst="rect">
            <a:avLst/>
          </a:prstGeom>
        </p:spPr>
      </p:pic>
      <p:sp>
        <p:nvSpPr>
          <p:cNvPr id="9" name="Titre 1">
            <a:extLst>
              <a:ext uri="{FF2B5EF4-FFF2-40B4-BE49-F238E27FC236}">
                <a16:creationId xmlns:a16="http://schemas.microsoft.com/office/drawing/2014/main" id="{869ACED8-5DA8-45B7-A879-98BD05059307}"/>
              </a:ext>
            </a:extLst>
          </p:cNvPr>
          <p:cNvSpPr txBox="1">
            <a:spLocks/>
          </p:cNvSpPr>
          <p:nvPr/>
        </p:nvSpPr>
        <p:spPr>
          <a:xfrm>
            <a:off x="2106771" y="231648"/>
            <a:ext cx="14285373" cy="1481882"/>
          </a:xfrm>
          <a:prstGeom prst="rect">
            <a:avLst/>
          </a:prstGeom>
          <a:noFill/>
        </p:spPr>
        <p:txBody>
          <a:bodyPr vert="horz" lIns="0" tIns="0" rIns="0" bIns="182880" rtlCol="0" anchor="b" anchorCtr="0">
            <a:normAutofit/>
          </a:bodyPr>
          <a:lstStyle>
            <a:lvl1pPr algn="l" defTabSz="1460754" rtl="0" eaLnBrk="1" latinLnBrk="0" hangingPunct="1">
              <a:lnSpc>
                <a:spcPct val="90000"/>
              </a:lnSpc>
              <a:spcBef>
                <a:spcPct val="0"/>
              </a:spcBef>
              <a:buNone/>
              <a:defRPr sz="7516" strike="noStrike" kern="1200" spc="-78" baseline="0">
                <a:solidFill>
                  <a:schemeClr val="tx2"/>
                </a:solidFill>
                <a:latin typeface="+mj-lt"/>
                <a:ea typeface="+mj-ea"/>
                <a:cs typeface="+mj-cs"/>
              </a:defRPr>
            </a:lvl1pPr>
          </a:lstStyle>
          <a:p>
            <a:pPr algn="ctr"/>
            <a:r>
              <a:rPr lang="fr-FR" dirty="0" err="1">
                <a:solidFill>
                  <a:schemeClr val="bg1"/>
                </a:solidFill>
              </a:rPr>
              <a:t>Disrupción</a:t>
            </a:r>
            <a:endParaRPr lang="fr-FR" dirty="0">
              <a:solidFill>
                <a:schemeClr val="bg1"/>
              </a:solidFill>
            </a:endParaRPr>
          </a:p>
        </p:txBody>
      </p:sp>
      <p:sp>
        <p:nvSpPr>
          <p:cNvPr id="6" name="Rectangle 5">
            <a:extLst>
              <a:ext uri="{FF2B5EF4-FFF2-40B4-BE49-F238E27FC236}">
                <a16:creationId xmlns:a16="http://schemas.microsoft.com/office/drawing/2014/main" id="{5665719A-6EA5-4C7A-B0B7-3AB79496A347}"/>
              </a:ext>
            </a:extLst>
          </p:cNvPr>
          <p:cNvSpPr/>
          <p:nvPr/>
        </p:nvSpPr>
        <p:spPr>
          <a:xfrm>
            <a:off x="2328672" y="2344928"/>
            <a:ext cx="14285373" cy="148188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E98BA98-E0BC-49B4-ADB1-4ED20FC183E4}"/>
              </a:ext>
            </a:extLst>
          </p:cNvPr>
          <p:cNvPicPr>
            <a:picLocks noChangeAspect="1"/>
          </p:cNvPicPr>
          <p:nvPr/>
        </p:nvPicPr>
        <p:blipFill>
          <a:blip r:embed="rId4"/>
          <a:stretch>
            <a:fillRect/>
          </a:stretch>
        </p:blipFill>
        <p:spPr>
          <a:xfrm>
            <a:off x="16608413" y="2344928"/>
            <a:ext cx="2607098" cy="4674343"/>
          </a:xfrm>
          <a:prstGeom prst="rect">
            <a:avLst/>
          </a:prstGeom>
        </p:spPr>
      </p:pic>
      <p:graphicFrame>
        <p:nvGraphicFramePr>
          <p:cNvPr id="28" name="Content Placeholder 2" descr="Smart Art">
            <a:extLst>
              <a:ext uri="{FF2B5EF4-FFF2-40B4-BE49-F238E27FC236}">
                <a16:creationId xmlns:a16="http://schemas.microsoft.com/office/drawing/2014/main" id="{0AC66580-4372-4FE1-9BD7-80AB0C0291C1}"/>
              </a:ext>
            </a:extLst>
          </p:cNvPr>
          <p:cNvGraphicFramePr>
            <a:graphicFrameLocks/>
          </p:cNvGraphicFramePr>
          <p:nvPr>
            <p:extLst>
              <p:ext uri="{D42A27DB-BD31-4B8C-83A1-F6EECF244321}">
                <p14:modId xmlns:p14="http://schemas.microsoft.com/office/powerpoint/2010/main" val="3397865372"/>
              </p:ext>
            </p:extLst>
          </p:nvPr>
        </p:nvGraphicFramePr>
        <p:xfrm>
          <a:off x="6318738" y="4458208"/>
          <a:ext cx="5638799" cy="62829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911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477037"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99662" cy="1097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DB8BE-30AA-4EE4-AA42-3669EA5EB128}"/>
              </a:ext>
            </a:extLst>
          </p:cNvPr>
          <p:cNvSpPr>
            <a:spLocks noGrp="1"/>
          </p:cNvSpPr>
          <p:nvPr>
            <p:ph type="title"/>
          </p:nvPr>
        </p:nvSpPr>
        <p:spPr>
          <a:xfrm>
            <a:off x="1225765" y="2849057"/>
            <a:ext cx="5722455" cy="2341555"/>
          </a:xfrm>
        </p:spPr>
        <p:txBody>
          <a:bodyPr anchor="t">
            <a:normAutofit/>
          </a:bodyPr>
          <a:lstStyle/>
          <a:p>
            <a:r>
              <a:rPr lang="es-PE" sz="7600" b="1">
                <a:solidFill>
                  <a:schemeClr val="bg1"/>
                </a:solidFill>
                <a:latin typeface="Calibri" panose="020F0502020204030204" pitchFamily="34" charset="0"/>
              </a:rPr>
              <a:t>En Resumen</a:t>
            </a:r>
            <a:endParaRPr lang="es-PE" sz="7600">
              <a:solidFill>
                <a:schemeClr val="bg1"/>
              </a:solidFill>
            </a:endParaRPr>
          </a:p>
        </p:txBody>
      </p:sp>
      <p:grpSp>
        <p:nvGrpSpPr>
          <p:cNvPr id="37" name="Group 36">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25765" y="1090604"/>
            <a:ext cx="1802620" cy="1355530"/>
            <a:chOff x="668003" y="1684057"/>
            <a:chExt cx="1128382" cy="847206"/>
          </a:xfrm>
        </p:grpSpPr>
        <p:sp>
          <p:nvSpPr>
            <p:cNvPr id="38"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718B5D59-3166-4DB6-B781-35060204FAB9}"/>
              </a:ext>
            </a:extLst>
          </p:cNvPr>
          <p:cNvSpPr>
            <a:spLocks noGrp="1"/>
          </p:cNvSpPr>
          <p:nvPr>
            <p:ph idx="1"/>
          </p:nvPr>
        </p:nvSpPr>
        <p:spPr>
          <a:xfrm>
            <a:off x="691436" y="4139514"/>
            <a:ext cx="6256783" cy="5742681"/>
          </a:xfrm>
        </p:spPr>
        <p:txBody>
          <a:bodyPr anchor="t">
            <a:normAutofit fontScale="92500" lnSpcReduction="10000"/>
          </a:bodyPr>
          <a:lstStyle/>
          <a:p>
            <a:pPr>
              <a:buFontTx/>
              <a:buChar char="—"/>
            </a:pPr>
            <a:r>
              <a:rPr lang="es-PE" sz="2400" dirty="0">
                <a:solidFill>
                  <a:schemeClr val="bg1"/>
                </a:solidFill>
                <a:latin typeface="Segoe UI" panose="020B0502040204020203" pitchFamily="34" charset="0"/>
              </a:rPr>
              <a:t> El cambio no es momentáneo, vino para quedarse</a:t>
            </a:r>
          </a:p>
          <a:p>
            <a:pPr>
              <a:buFontTx/>
              <a:buChar char="—"/>
            </a:pPr>
            <a:r>
              <a:rPr lang="es-PE" sz="2400" dirty="0">
                <a:solidFill>
                  <a:schemeClr val="bg1"/>
                </a:solidFill>
                <a:latin typeface="Segoe UI" panose="020B0502040204020203" pitchFamily="34" charset="0"/>
              </a:rPr>
              <a:t>Visión completa: Clientes, empleados, operaciones y productos.</a:t>
            </a:r>
          </a:p>
          <a:p>
            <a:pPr>
              <a:buFontTx/>
              <a:buChar char="—"/>
            </a:pPr>
            <a:r>
              <a:rPr lang="es-MX" sz="2400" dirty="0">
                <a:solidFill>
                  <a:schemeClr val="bg1"/>
                </a:solidFill>
                <a:latin typeface="Segoe UI" panose="020B0502040204020203" pitchFamily="34" charset="0"/>
              </a:rPr>
              <a:t> La nube nos da la flexibilidad, movilidad y democratiza la tecnología. </a:t>
            </a:r>
          </a:p>
          <a:p>
            <a:pPr>
              <a:buFontTx/>
              <a:buChar char="—"/>
            </a:pPr>
            <a:r>
              <a:rPr lang="es-MX" sz="2400" dirty="0">
                <a:solidFill>
                  <a:schemeClr val="bg1"/>
                </a:solidFill>
                <a:latin typeface="Segoe UI" panose="020B0502040204020203" pitchFamily="34" charset="0"/>
              </a:rPr>
              <a:t> La tecnología esta  al alcance de todas las empresas sin importar el </a:t>
            </a:r>
            <a:r>
              <a:rPr lang="es-MX" sz="2400" dirty="0" err="1">
                <a:solidFill>
                  <a:schemeClr val="bg1"/>
                </a:solidFill>
                <a:latin typeface="Segoe UI" panose="020B0502040204020203" pitchFamily="34" charset="0"/>
              </a:rPr>
              <a:t>tama</a:t>
            </a:r>
            <a:r>
              <a:rPr lang="en-US" sz="2400" dirty="0">
                <a:solidFill>
                  <a:schemeClr val="bg1"/>
                </a:solidFill>
                <a:latin typeface="Segoe UI" panose="020B0502040204020203" pitchFamily="34" charset="0"/>
              </a:rPr>
              <a:t>ñ</a:t>
            </a:r>
            <a:r>
              <a:rPr lang="es-MX" sz="2400" dirty="0">
                <a:solidFill>
                  <a:schemeClr val="bg1"/>
                </a:solidFill>
                <a:latin typeface="Segoe UI" panose="020B0502040204020203" pitchFamily="34" charset="0"/>
              </a:rPr>
              <a:t>o</a:t>
            </a:r>
            <a:endParaRPr lang="es-PE" sz="2400" dirty="0">
              <a:solidFill>
                <a:schemeClr val="bg1"/>
              </a:solidFill>
              <a:latin typeface="Segoe UI" panose="020B0502040204020203" pitchFamily="34" charset="0"/>
            </a:endParaRPr>
          </a:p>
          <a:p>
            <a:pPr>
              <a:buFontTx/>
              <a:buChar char="—"/>
            </a:pPr>
            <a:r>
              <a:rPr lang="es-PE" sz="2400" dirty="0">
                <a:solidFill>
                  <a:schemeClr val="bg1"/>
                </a:solidFill>
                <a:latin typeface="Segoe UI" panose="020B0502040204020203" pitchFamily="34" charset="0"/>
              </a:rPr>
              <a:t> Es clave la búsqueda de ventajas competitivas:  la tecnología juega un  papel critico en la forma de  reinventar la productividad de las empresas sean del tamaño que sea </a:t>
            </a:r>
          </a:p>
          <a:p>
            <a:pPr>
              <a:buFontTx/>
              <a:buChar char="—"/>
            </a:pPr>
            <a:r>
              <a:rPr lang="es-PE" sz="2400" dirty="0">
                <a:solidFill>
                  <a:schemeClr val="bg1"/>
                </a:solidFill>
                <a:latin typeface="Segoe UI" panose="020B0502040204020203" pitchFamily="34" charset="0"/>
              </a:rPr>
              <a:t>Si no nos adaptamos podríamos ser  reemplazados en nuestro negocio por una </a:t>
            </a:r>
            <a:r>
              <a:rPr lang="es-PE" sz="2400">
                <a:solidFill>
                  <a:schemeClr val="bg1"/>
                </a:solidFill>
                <a:latin typeface="Segoe UI" panose="020B0502040204020203" pitchFamily="34" charset="0"/>
              </a:rPr>
              <a:t>empresa nativo-digital</a:t>
            </a:r>
            <a:endParaRPr lang="es-PE" sz="2400" dirty="0">
              <a:solidFill>
                <a:schemeClr val="bg1"/>
              </a:solidFill>
              <a:latin typeface="Segoe UI" panose="020B0502040204020203" pitchFamily="34" charset="0"/>
            </a:endParaRPr>
          </a:p>
        </p:txBody>
      </p:sp>
      <p:pic>
        <p:nvPicPr>
          <p:cNvPr id="4" name="Picture 3">
            <a:extLst>
              <a:ext uri="{FF2B5EF4-FFF2-40B4-BE49-F238E27FC236}">
                <a16:creationId xmlns:a16="http://schemas.microsoft.com/office/drawing/2014/main" id="{3C379D2A-E7A7-465A-9853-AE5638405B36}"/>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pic>
        <p:nvPicPr>
          <p:cNvPr id="5" name="Picture 4" descr="A person sitting at a desk with a computer&#10;&#10;Description automatically generated with low confidence">
            <a:extLst>
              <a:ext uri="{FF2B5EF4-FFF2-40B4-BE49-F238E27FC236}">
                <a16:creationId xmlns:a16="http://schemas.microsoft.com/office/drawing/2014/main" id="{75388D92-B85B-41FC-AAFF-021CEFAAB91F}"/>
              </a:ext>
            </a:extLst>
          </p:cNvPr>
          <p:cNvPicPr>
            <a:picLocks noChangeAspect="1"/>
          </p:cNvPicPr>
          <p:nvPr/>
        </p:nvPicPr>
        <p:blipFill rotWithShape="1">
          <a:blip r:embed="rId3"/>
          <a:srcRect l="21091" r="23842" b="1"/>
          <a:stretch/>
        </p:blipFill>
        <p:spPr>
          <a:xfrm>
            <a:off x="10424581" y="10"/>
            <a:ext cx="9052456" cy="10972790"/>
          </a:xfrm>
          <a:prstGeom prst="rect">
            <a:avLst/>
          </a:prstGeom>
        </p:spPr>
      </p:pic>
    </p:spTree>
    <p:extLst>
      <p:ext uri="{BB962C8B-B14F-4D97-AF65-F5344CB8AC3E}">
        <p14:creationId xmlns:p14="http://schemas.microsoft.com/office/powerpoint/2010/main" val="351742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1B7E233-3E7F-49DF-B08E-D05292A2391D}"/>
              </a:ext>
            </a:extLst>
          </p:cNvPr>
          <p:cNvSpPr txBox="1">
            <a:spLocks/>
          </p:cNvSpPr>
          <p:nvPr/>
        </p:nvSpPr>
        <p:spPr>
          <a:xfrm>
            <a:off x="9479293" y="1504500"/>
            <a:ext cx="7583424" cy="5857782"/>
          </a:xfrm>
          <a:prstGeom prst="rect">
            <a:avLst/>
          </a:prstGeom>
        </p:spPr>
        <p:txBody>
          <a:bodyPr vert="horz" lIns="91440" tIns="45720" rIns="91440" bIns="45720" rtlCol="0" anchor="b">
            <a:normAutofit lnSpcReduction="10000"/>
          </a:bodyPr>
          <a:lstStyle>
            <a:lvl1pPr algn="l" defTabSz="1460754" rtl="0" eaLnBrk="1" latinLnBrk="0" hangingPunct="1">
              <a:lnSpc>
                <a:spcPct val="90000"/>
              </a:lnSpc>
              <a:spcBef>
                <a:spcPct val="0"/>
              </a:spcBef>
              <a:buNone/>
              <a:defRPr sz="7029" kern="1200">
                <a:solidFill>
                  <a:schemeClr val="tx1"/>
                </a:solidFill>
                <a:latin typeface="+mj-lt"/>
                <a:ea typeface="+mj-ea"/>
                <a:cs typeface="+mj-cs"/>
              </a:defRPr>
            </a:lvl1pPr>
          </a:lstStyle>
          <a:p>
            <a:pPr defTabSz="914400">
              <a:spcAft>
                <a:spcPts val="600"/>
              </a:spcAft>
            </a:pPr>
            <a:r>
              <a:rPr lang="es-CL" sz="7700" b="1" dirty="0">
                <a:solidFill>
                  <a:schemeClr val="bg1"/>
                </a:solidFill>
              </a:rPr>
              <a:t>MUCHAS GRACIAS </a:t>
            </a:r>
          </a:p>
          <a:p>
            <a:pPr defTabSz="914400">
              <a:spcAft>
                <a:spcPts val="600"/>
              </a:spcAft>
            </a:pPr>
            <a:endParaRPr lang="es-CL" sz="7700" b="1" dirty="0">
              <a:solidFill>
                <a:schemeClr val="bg1"/>
              </a:solidFill>
            </a:endParaRPr>
          </a:p>
          <a:p>
            <a:pPr defTabSz="914400">
              <a:spcAft>
                <a:spcPts val="600"/>
              </a:spcAft>
            </a:pPr>
            <a:r>
              <a:rPr lang="en-US" sz="4400" dirty="0">
                <a:solidFill>
                  <a:schemeClr val="bg1"/>
                </a:solidFill>
              </a:rPr>
              <a:t>Andrés García Jaramillo</a:t>
            </a:r>
          </a:p>
          <a:p>
            <a:pPr defTabSz="914400">
              <a:spcAft>
                <a:spcPts val="600"/>
              </a:spcAft>
            </a:pPr>
            <a:r>
              <a:rPr lang="en-US" sz="4400" i="1" dirty="0">
                <a:solidFill>
                  <a:schemeClr val="bg1"/>
                </a:solidFill>
              </a:rPr>
              <a:t>Director de </a:t>
            </a:r>
            <a:r>
              <a:rPr lang="en-US" sz="4400" i="1" dirty="0" err="1">
                <a:solidFill>
                  <a:schemeClr val="bg1"/>
                </a:solidFill>
              </a:rPr>
              <a:t>Empresas</a:t>
            </a:r>
            <a:r>
              <a:rPr lang="en-US" sz="4400" i="1" dirty="0">
                <a:solidFill>
                  <a:schemeClr val="bg1"/>
                </a:solidFill>
              </a:rPr>
              <a:t> </a:t>
            </a:r>
            <a:r>
              <a:rPr lang="en-US" sz="4400" i="1" dirty="0" err="1">
                <a:solidFill>
                  <a:schemeClr val="bg1"/>
                </a:solidFill>
              </a:rPr>
              <a:t>Pequeñas</a:t>
            </a:r>
            <a:r>
              <a:rPr lang="en-US" sz="4400" i="1" dirty="0">
                <a:solidFill>
                  <a:schemeClr val="bg1"/>
                </a:solidFill>
              </a:rPr>
              <a:t>, </a:t>
            </a:r>
            <a:r>
              <a:rPr lang="en-US" sz="4400" i="1" dirty="0" err="1">
                <a:solidFill>
                  <a:schemeClr val="bg1"/>
                </a:solidFill>
              </a:rPr>
              <a:t>Medianas</a:t>
            </a:r>
            <a:r>
              <a:rPr lang="en-US" sz="4400" i="1" dirty="0">
                <a:solidFill>
                  <a:schemeClr val="bg1"/>
                </a:solidFill>
              </a:rPr>
              <a:t> y </a:t>
            </a:r>
            <a:r>
              <a:rPr lang="en-US" sz="4400" i="1" dirty="0" err="1">
                <a:solidFill>
                  <a:schemeClr val="bg1"/>
                </a:solidFill>
              </a:rPr>
              <a:t>Compañías</a:t>
            </a:r>
            <a:r>
              <a:rPr lang="en-US" sz="4400" i="1" dirty="0">
                <a:solidFill>
                  <a:schemeClr val="bg1"/>
                </a:solidFill>
              </a:rPr>
              <a:t> </a:t>
            </a:r>
            <a:r>
              <a:rPr lang="en-US" sz="4400" i="1" dirty="0" err="1">
                <a:solidFill>
                  <a:schemeClr val="bg1"/>
                </a:solidFill>
              </a:rPr>
              <a:t>Nativo</a:t>
            </a:r>
            <a:r>
              <a:rPr lang="en-US" sz="4400" i="1" dirty="0">
                <a:solidFill>
                  <a:schemeClr val="bg1"/>
                </a:solidFill>
              </a:rPr>
              <a:t>-  </a:t>
            </a:r>
            <a:r>
              <a:rPr lang="en-US" sz="4400" i="1" dirty="0" err="1">
                <a:solidFill>
                  <a:schemeClr val="bg1"/>
                </a:solidFill>
              </a:rPr>
              <a:t>Digitales</a:t>
            </a:r>
            <a:endParaRPr lang="en-US" sz="4400" i="1" dirty="0">
              <a:solidFill>
                <a:schemeClr val="bg1"/>
              </a:solidFill>
            </a:endParaRPr>
          </a:p>
          <a:p>
            <a:pPr defTabSz="914400">
              <a:spcAft>
                <a:spcPts val="600"/>
              </a:spcAft>
            </a:pPr>
            <a:endParaRPr lang="en-US" sz="4400" i="1" dirty="0">
              <a:solidFill>
                <a:schemeClr val="bg1"/>
              </a:solidFill>
            </a:endParaRPr>
          </a:p>
          <a:p>
            <a:pPr defTabSz="914400">
              <a:spcAft>
                <a:spcPts val="600"/>
              </a:spcAft>
            </a:pPr>
            <a:r>
              <a:rPr lang="en-US" sz="3800" dirty="0">
                <a:solidFill>
                  <a:schemeClr val="bg1"/>
                </a:solidFill>
              </a:rPr>
              <a:t>Microsoft Colombia</a:t>
            </a:r>
          </a:p>
          <a:p>
            <a:pPr defTabSz="914400">
              <a:spcAft>
                <a:spcPts val="600"/>
              </a:spcAft>
            </a:pPr>
            <a:endParaRPr lang="en-US" sz="5700" b="1" i="1" dirty="0">
              <a:solidFill>
                <a:schemeClr val="tx1">
                  <a:lumMod val="85000"/>
                  <a:lumOff val="15000"/>
                </a:schemeClr>
              </a:solidFill>
            </a:endParaRPr>
          </a:p>
        </p:txBody>
      </p:sp>
      <p:pic>
        <p:nvPicPr>
          <p:cNvPr id="13" name="Picture 12">
            <a:extLst>
              <a:ext uri="{FF2B5EF4-FFF2-40B4-BE49-F238E27FC236}">
                <a16:creationId xmlns:a16="http://schemas.microsoft.com/office/drawing/2014/main" id="{F7D51997-A77E-4714-AF9A-44E5CB763195}"/>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pic>
        <p:nvPicPr>
          <p:cNvPr id="15" name="Picture 14">
            <a:extLst>
              <a:ext uri="{FF2B5EF4-FFF2-40B4-BE49-F238E27FC236}">
                <a16:creationId xmlns:a16="http://schemas.microsoft.com/office/drawing/2014/main" id="{0EA07636-66C4-4FD3-A50A-2F0BAB5AB211}"/>
              </a:ext>
            </a:extLst>
          </p:cNvPr>
          <p:cNvPicPr>
            <a:picLocks noChangeAspect="1"/>
          </p:cNvPicPr>
          <p:nvPr/>
        </p:nvPicPr>
        <p:blipFill>
          <a:blip r:embed="rId3"/>
          <a:stretch>
            <a:fillRect/>
          </a:stretch>
        </p:blipFill>
        <p:spPr>
          <a:xfrm>
            <a:off x="9591072" y="7085605"/>
            <a:ext cx="514350" cy="523875"/>
          </a:xfrm>
          <a:prstGeom prst="rect">
            <a:avLst/>
          </a:prstGeom>
        </p:spPr>
      </p:pic>
      <p:sp>
        <p:nvSpPr>
          <p:cNvPr id="19" name="TextBox 18">
            <a:extLst>
              <a:ext uri="{FF2B5EF4-FFF2-40B4-BE49-F238E27FC236}">
                <a16:creationId xmlns:a16="http://schemas.microsoft.com/office/drawing/2014/main" id="{C21C0ABE-2B50-4378-8BB6-22B73FB01403}"/>
              </a:ext>
            </a:extLst>
          </p:cNvPr>
          <p:cNvSpPr txBox="1"/>
          <p:nvPr/>
        </p:nvSpPr>
        <p:spPr>
          <a:xfrm>
            <a:off x="10217201" y="7100672"/>
            <a:ext cx="6095771" cy="523220"/>
          </a:xfrm>
          <a:prstGeom prst="rect">
            <a:avLst/>
          </a:prstGeom>
          <a:noFill/>
        </p:spPr>
        <p:txBody>
          <a:bodyPr wrap="none" rtlCol="0">
            <a:spAutoFit/>
          </a:bodyPr>
          <a:lstStyle/>
          <a:p>
            <a:r>
              <a:rPr lang="en-US" sz="2800" i="0" dirty="0">
                <a:effectLst/>
                <a:latin typeface="-apple-system"/>
                <a:hlinkClick r:id="rId4"/>
              </a:rPr>
              <a:t>linkedin.com/in/andrés-garcía-5a629a14</a:t>
            </a:r>
            <a:endParaRPr lang="en-US" sz="2800" dirty="0">
              <a:solidFill>
                <a:schemeClr val="bg1"/>
              </a:solidFill>
            </a:endParaRPr>
          </a:p>
        </p:txBody>
      </p:sp>
      <p:pic>
        <p:nvPicPr>
          <p:cNvPr id="3" name="Picture 2" descr="A person in a suit&#10;&#10;Description automatically generated with low confidence">
            <a:extLst>
              <a:ext uri="{FF2B5EF4-FFF2-40B4-BE49-F238E27FC236}">
                <a16:creationId xmlns:a16="http://schemas.microsoft.com/office/drawing/2014/main" id="{52EC6033-ED1F-4CAB-826F-EA1783F8B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100" y="1813033"/>
            <a:ext cx="6320631" cy="6936827"/>
          </a:xfrm>
          <a:prstGeom prst="rect">
            <a:avLst/>
          </a:prstGeom>
        </p:spPr>
      </p:pic>
    </p:spTree>
    <p:extLst>
      <p:ext uri="{BB962C8B-B14F-4D97-AF65-F5344CB8AC3E}">
        <p14:creationId xmlns:p14="http://schemas.microsoft.com/office/powerpoint/2010/main" val="1784890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CBB052-191D-4EF6-9924-D0EC34E10C20}"/>
              </a:ext>
            </a:extLst>
          </p:cNvPr>
          <p:cNvPicPr>
            <a:picLocks noGrp="1" noChangeAspect="1"/>
          </p:cNvPicPr>
          <p:nvPr>
            <p:ph type="pic" sz="quarter" idx="10"/>
          </p:nvPr>
        </p:nvPicPr>
        <p:blipFill rotWithShape="1">
          <a:blip r:embed="rId2"/>
          <a:srcRect r="-1" b="8913"/>
          <a:stretch/>
        </p:blipFill>
        <p:spPr>
          <a:xfrm>
            <a:off x="6202506" y="10"/>
            <a:ext cx="13274529" cy="109727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30" name="Group 2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1"/>
            <a:ext cx="7319108" cy="10972802"/>
            <a:chOff x="-2" y="-1"/>
            <a:chExt cx="4581527" cy="6858002"/>
          </a:xfrm>
          <a:effectLst>
            <a:outerShdw blurRad="381000" dist="50800" algn="ctr" rotWithShape="0">
              <a:srgbClr val="000000">
                <a:alpha val="10000"/>
              </a:srgbClr>
            </a:outerShdw>
          </a:effectLst>
        </p:grpSpPr>
        <p:sp>
          <p:nvSpPr>
            <p:cNvPr id="31" name="Freeform: Shape 3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3" name="Group 3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7" name="Freeform: Shape 3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35" name="Freeform: Shape 3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 name="TextBox 6">
            <a:extLst>
              <a:ext uri="{FF2B5EF4-FFF2-40B4-BE49-F238E27FC236}">
                <a16:creationId xmlns:a16="http://schemas.microsoft.com/office/drawing/2014/main" id="{CBEC261F-4AFB-4518-A386-CE034EEB2A31}"/>
              </a:ext>
            </a:extLst>
          </p:cNvPr>
          <p:cNvSpPr txBox="1"/>
          <p:nvPr/>
        </p:nvSpPr>
        <p:spPr>
          <a:xfrm>
            <a:off x="1399129" y="3599576"/>
            <a:ext cx="3951723" cy="270843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0" b="0" i="0" u="none" strike="noStrike" kern="1200" cap="none" spc="0" normalizeH="0" baseline="0" noProof="0" dirty="0">
                <a:ln>
                  <a:noFill/>
                </a:ln>
                <a:solidFill>
                  <a:prstClr val="white"/>
                </a:solidFill>
                <a:effectLst/>
                <a:uLnTx/>
                <a:uFillTx/>
                <a:latin typeface="Calibri" panose="020F0502020204030204"/>
                <a:ea typeface="+mn-ea"/>
                <a:cs typeface="+mn-cs"/>
              </a:rPr>
              <a:t>80%</a:t>
            </a:r>
            <a:endParaRPr kumimoji="0" lang="en-US" sz="17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642B8C-5D6F-4A48-98DF-713CBFEF5C22}"/>
              </a:ext>
            </a:extLst>
          </p:cNvPr>
          <p:cNvSpPr txBox="1"/>
          <p:nvPr/>
        </p:nvSpPr>
        <p:spPr>
          <a:xfrm>
            <a:off x="468797" y="6679319"/>
            <a:ext cx="5413918" cy="378565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del </a:t>
            </a:r>
            <a:r>
              <a:rPr kumimoji="0" lang="en-US" sz="6000" b="0" i="0" u="none" strike="noStrike" kern="1200" cap="none" spc="0" normalizeH="0" baseline="0" noProof="0" dirty="0" err="1">
                <a:ln>
                  <a:noFill/>
                </a:ln>
                <a:solidFill>
                  <a:prstClr val="white"/>
                </a:solidFill>
                <a:effectLst/>
                <a:uLnTx/>
                <a:uFillTx/>
                <a:latin typeface="Calibri" panose="020F0502020204030204"/>
                <a:ea typeface="+mn-ea"/>
                <a:cs typeface="+mn-cs"/>
              </a:rPr>
              <a:t>empleo</a:t>
            </a: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 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a:ea typeface="+mn-ea"/>
                <a:cs typeface="+mn-cs"/>
              </a:rPr>
              <a:t>generado</a:t>
            </a: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 por las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a:ea typeface="+mn-ea"/>
                <a:cs typeface="+mn-cs"/>
              </a:rPr>
              <a:t>PyMEs</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1"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967A6C9-E17D-4B4D-867B-84AD6CC1D17C}"/>
              </a:ext>
            </a:extLst>
          </p:cNvPr>
          <p:cNvPicPr>
            <a:picLocks noChangeAspect="1"/>
          </p:cNvPicPr>
          <p:nvPr/>
        </p:nvPicPr>
        <p:blipFill>
          <a:blip r:embed="rId4"/>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12992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CBB052-191D-4EF6-9924-D0EC34E10C20}"/>
              </a:ext>
            </a:extLst>
          </p:cNvPr>
          <p:cNvPicPr>
            <a:picLocks noGrp="1" noChangeAspect="1"/>
          </p:cNvPicPr>
          <p:nvPr>
            <p:ph type="pic" sz="quarter" idx="10"/>
          </p:nvPr>
        </p:nvPicPr>
        <p:blipFill rotWithShape="1">
          <a:blip r:embed="rId2"/>
          <a:srcRect r="-1" b="8913"/>
          <a:stretch/>
        </p:blipFill>
        <p:spPr>
          <a:xfrm>
            <a:off x="6202506" y="10"/>
            <a:ext cx="13274529" cy="109727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30" name="Group 2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1"/>
            <a:ext cx="7319108" cy="10972802"/>
            <a:chOff x="-2" y="-1"/>
            <a:chExt cx="4581527" cy="6858002"/>
          </a:xfrm>
          <a:effectLst>
            <a:outerShdw blurRad="381000" dist="50800" algn="ctr" rotWithShape="0">
              <a:srgbClr val="000000">
                <a:alpha val="10000"/>
              </a:srgbClr>
            </a:outerShdw>
          </a:effectLst>
        </p:grpSpPr>
        <p:sp>
          <p:nvSpPr>
            <p:cNvPr id="31" name="Freeform: Shape 3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3" name="Group 3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7" name="Freeform: Shape 3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35" name="Freeform: Shape 3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 name="TextBox 6">
            <a:extLst>
              <a:ext uri="{FF2B5EF4-FFF2-40B4-BE49-F238E27FC236}">
                <a16:creationId xmlns:a16="http://schemas.microsoft.com/office/drawing/2014/main" id="{CBEC261F-4AFB-4518-A386-CE034EEB2A31}"/>
              </a:ext>
            </a:extLst>
          </p:cNvPr>
          <p:cNvSpPr txBox="1"/>
          <p:nvPr/>
        </p:nvSpPr>
        <p:spPr>
          <a:xfrm>
            <a:off x="1399129" y="3599576"/>
            <a:ext cx="3951723" cy="270843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0" b="0" i="0" u="none" strike="noStrike" kern="1200" cap="none" spc="0" normalizeH="0" baseline="0" noProof="0" dirty="0">
                <a:ln>
                  <a:noFill/>
                </a:ln>
                <a:solidFill>
                  <a:prstClr val="white"/>
                </a:solidFill>
                <a:effectLst/>
                <a:uLnTx/>
                <a:uFillTx/>
                <a:latin typeface="Calibri" panose="020F0502020204030204"/>
                <a:ea typeface="+mn-ea"/>
                <a:cs typeface="+mn-cs"/>
              </a:rPr>
              <a:t>35%</a:t>
            </a:r>
            <a:endParaRPr kumimoji="0" lang="en-US" sz="17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642B8C-5D6F-4A48-98DF-713CBFEF5C22}"/>
              </a:ext>
            </a:extLst>
          </p:cNvPr>
          <p:cNvSpPr txBox="1"/>
          <p:nvPr/>
        </p:nvSpPr>
        <p:spPr>
          <a:xfrm>
            <a:off x="261115" y="6679319"/>
            <a:ext cx="5829288" cy="286232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del PIB 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es producido por  </a:t>
            </a:r>
          </a:p>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err="1">
                <a:solidFill>
                  <a:prstClr val="white"/>
                </a:solidFill>
                <a:latin typeface="Calibri" panose="020F0502020204030204"/>
              </a:rPr>
              <a:t>PyMEs</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896481-1C2D-4AC2-853B-9096A7E0C5E2}"/>
              </a:ext>
            </a:extLst>
          </p:cNvPr>
          <p:cNvPicPr>
            <a:picLocks noChangeAspect="1"/>
          </p:cNvPicPr>
          <p:nvPr/>
        </p:nvPicPr>
        <p:blipFill>
          <a:blip r:embed="rId4"/>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292073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CBB052-191D-4EF6-9924-D0EC34E10C20}"/>
              </a:ext>
            </a:extLst>
          </p:cNvPr>
          <p:cNvPicPr>
            <a:picLocks noGrp="1" noChangeAspect="1"/>
          </p:cNvPicPr>
          <p:nvPr>
            <p:ph type="pic" sz="quarter" idx="10"/>
          </p:nvPr>
        </p:nvPicPr>
        <p:blipFill rotWithShape="1">
          <a:blip r:embed="rId2"/>
          <a:srcRect r="-1" b="8913"/>
          <a:stretch/>
        </p:blipFill>
        <p:spPr>
          <a:xfrm>
            <a:off x="6202506" y="10"/>
            <a:ext cx="13274529" cy="109727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30" name="Group 2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1"/>
            <a:ext cx="7319108" cy="10972802"/>
            <a:chOff x="-2" y="-1"/>
            <a:chExt cx="4581527" cy="6858002"/>
          </a:xfrm>
          <a:effectLst>
            <a:outerShdw blurRad="381000" dist="50800" algn="ctr" rotWithShape="0">
              <a:srgbClr val="000000">
                <a:alpha val="10000"/>
              </a:srgbClr>
            </a:outerShdw>
          </a:effectLst>
        </p:grpSpPr>
        <p:sp>
          <p:nvSpPr>
            <p:cNvPr id="31" name="Freeform: Shape 3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3" name="Group 3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7" name="Freeform: Shape 3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35" name="Freeform: Shape 3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8" name="TextBox 7">
            <a:extLst>
              <a:ext uri="{FF2B5EF4-FFF2-40B4-BE49-F238E27FC236}">
                <a16:creationId xmlns:a16="http://schemas.microsoft.com/office/drawing/2014/main" id="{5E642B8C-5D6F-4A48-98DF-713CBFEF5C22}"/>
              </a:ext>
            </a:extLst>
          </p:cNvPr>
          <p:cNvSpPr txBox="1"/>
          <p:nvPr/>
        </p:nvSpPr>
        <p:spPr>
          <a:xfrm>
            <a:off x="852489" y="3357896"/>
            <a:ext cx="4942379" cy="286232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Las </a:t>
            </a:r>
            <a:r>
              <a:rPr kumimoji="0" lang="es-CL" sz="6000" b="0" i="0" u="none" strike="noStrike" kern="1200" cap="none" spc="0" normalizeH="0" baseline="0" noProof="0" dirty="0" err="1">
                <a:ln>
                  <a:noFill/>
                </a:ln>
                <a:solidFill>
                  <a:prstClr val="white"/>
                </a:solidFill>
                <a:effectLst/>
                <a:uLnTx/>
                <a:uFillTx/>
                <a:latin typeface="Calibri" panose="020F0502020204030204"/>
                <a:ea typeface="+mn-ea"/>
                <a:cs typeface="+mn-cs"/>
              </a:rPr>
              <a:t>PyMEs</a:t>
            </a:r>
            <a:endPar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son el motor</a:t>
            </a:r>
          </a:p>
          <a:p>
            <a:pPr marL="0" marR="0" lvl="0" indent="0" algn="ctr" defTabSz="457200" rtl="0" eaLnBrk="1" fontAlgn="auto" latinLnBrk="0" hangingPunct="1">
              <a:lnSpc>
                <a:spcPct val="100000"/>
              </a:lnSpc>
              <a:spcBef>
                <a:spcPts val="0"/>
              </a:spcBef>
              <a:spcAft>
                <a:spcPts val="0"/>
              </a:spcAft>
              <a:buClrTx/>
              <a:buSzTx/>
              <a:buFontTx/>
              <a:buNone/>
              <a:tabLst/>
              <a:defRPr/>
            </a:pPr>
            <a:r>
              <a:rPr lang="es-CL" sz="6000" dirty="0">
                <a:solidFill>
                  <a:prstClr val="white"/>
                </a:solidFill>
                <a:latin typeface="Calibri" panose="020F0502020204030204"/>
              </a:rPr>
              <a:t>de la economía</a:t>
            </a:r>
          </a:p>
        </p:txBody>
      </p:sp>
      <p:pic>
        <p:nvPicPr>
          <p:cNvPr id="3" name="Picture 2">
            <a:extLst>
              <a:ext uri="{FF2B5EF4-FFF2-40B4-BE49-F238E27FC236}">
                <a16:creationId xmlns:a16="http://schemas.microsoft.com/office/drawing/2014/main" id="{5BD138B7-0D04-4D1A-899C-5CD50FB7B80C}"/>
              </a:ext>
            </a:extLst>
          </p:cNvPr>
          <p:cNvPicPr>
            <a:picLocks noChangeAspect="1"/>
          </p:cNvPicPr>
          <p:nvPr/>
        </p:nvPicPr>
        <p:blipFill>
          <a:blip r:embed="rId4"/>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109037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649936-9B27-4C8F-8ED7-C629D478EBC3}"/>
              </a:ext>
            </a:extLst>
          </p:cNvPr>
          <p:cNvSpPr txBox="1"/>
          <p:nvPr/>
        </p:nvSpPr>
        <p:spPr>
          <a:xfrm>
            <a:off x="5860197" y="3692279"/>
            <a:ext cx="7944804"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6000" b="0" i="0" u="none" strike="noStrike" kern="1200" cap="none" spc="0" normalizeH="0" baseline="0" noProof="0" dirty="0">
                <a:ln>
                  <a:noFill/>
                </a:ln>
                <a:solidFill>
                  <a:prstClr val="white"/>
                </a:solidFill>
                <a:effectLst/>
                <a:uLnTx/>
                <a:uFillTx/>
                <a:latin typeface="Calibri" panose="020F0502020204030204"/>
                <a:ea typeface="+mn-ea"/>
                <a:cs typeface="+mn-cs"/>
              </a:rPr>
              <a:t>A un año de </a:t>
            </a:r>
            <a:r>
              <a:rPr lang="es-CL" sz="6000" dirty="0">
                <a:solidFill>
                  <a:prstClr val="white"/>
                </a:solidFill>
                <a:latin typeface="Calibri" panose="020F0502020204030204"/>
              </a:rPr>
              <a:t>la pandemia</a:t>
            </a:r>
            <a:endParaRPr kumimoji="0" lang="en-US" sz="6000" b="0" i="0" u="none" strike="noStrike" kern="1200" cap="none" spc="0" normalizeH="0" baseline="0" noProof="0" dirty="0">
              <a:ln>
                <a:noFill/>
              </a:ln>
              <a:solidFill>
                <a:srgbClr val="0B42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1522637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434" y="0"/>
            <a:ext cx="19472168" cy="1097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CD301FB-FE3E-4CC0-BC85-FBE5B6DE8C94}"/>
              </a:ext>
            </a:extLst>
          </p:cNvPr>
          <p:cNvPicPr>
            <a:picLocks noChangeAspect="1"/>
          </p:cNvPicPr>
          <p:nvPr/>
        </p:nvPicPr>
        <p:blipFill rotWithShape="1">
          <a:blip r:embed="rId2"/>
          <a:srcRect t="22775" r="1" b="13400"/>
          <a:stretch/>
        </p:blipFill>
        <p:spPr>
          <a:xfrm>
            <a:off x="-7178" y="-18115"/>
            <a:ext cx="19477017" cy="10972790"/>
          </a:xfrm>
          <a:prstGeom prst="rect">
            <a:avLst/>
          </a:prstGeom>
        </p:spPr>
      </p:pic>
      <p:pic>
        <p:nvPicPr>
          <p:cNvPr id="8" name="Picture 7" descr="Text&#10;&#10;Description automatically generated">
            <a:extLst>
              <a:ext uri="{FF2B5EF4-FFF2-40B4-BE49-F238E27FC236}">
                <a16:creationId xmlns:a16="http://schemas.microsoft.com/office/drawing/2014/main" id="{4628ED77-8FEA-441E-B302-26C3D4DC3A8A}"/>
              </a:ext>
            </a:extLst>
          </p:cNvPr>
          <p:cNvPicPr>
            <a:picLocks noChangeAspect="1"/>
          </p:cNvPicPr>
          <p:nvPr/>
        </p:nvPicPr>
        <p:blipFill>
          <a:blip r:embed="rId3"/>
          <a:stretch>
            <a:fillRect/>
          </a:stretch>
        </p:blipFill>
        <p:spPr>
          <a:xfrm>
            <a:off x="346276" y="175357"/>
            <a:ext cx="8189828" cy="1796415"/>
          </a:xfrm>
          <a:prstGeom prst="rect">
            <a:avLst/>
          </a:prstGeom>
        </p:spPr>
      </p:pic>
      <p:pic>
        <p:nvPicPr>
          <p:cNvPr id="1026" name="Picture 2">
            <a:extLst>
              <a:ext uri="{FF2B5EF4-FFF2-40B4-BE49-F238E27FC236}">
                <a16:creationId xmlns:a16="http://schemas.microsoft.com/office/drawing/2014/main" id="{FCBDBC00-C2EE-4E88-9139-1FBF93523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478" y="2951747"/>
            <a:ext cx="5128711" cy="69771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4">
            <a:extLst>
              <a:ext uri="{FF2B5EF4-FFF2-40B4-BE49-F238E27FC236}">
                <a16:creationId xmlns:a16="http://schemas.microsoft.com/office/drawing/2014/main" id="{F411B303-DC26-4D79-99C5-3B6897CEB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4029" y="373394"/>
            <a:ext cx="7043949" cy="516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85AFA407-11EF-4507-B5D1-0F7B1F87B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2105" y="5613639"/>
            <a:ext cx="6849979" cy="52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291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80F45-30FC-4D06-9265-CFB138ED75AF}"/>
              </a:ext>
            </a:extLst>
          </p:cNvPr>
          <p:cNvPicPr>
            <a:picLocks noChangeAspect="1"/>
          </p:cNvPicPr>
          <p:nvPr/>
        </p:nvPicPr>
        <p:blipFill>
          <a:blip r:embed="rId2"/>
          <a:stretch>
            <a:fillRect/>
          </a:stretch>
        </p:blipFill>
        <p:spPr>
          <a:xfrm>
            <a:off x="1977" y="0"/>
            <a:ext cx="3427824" cy="1975104"/>
          </a:xfrm>
          <a:prstGeom prst="rect">
            <a:avLst/>
          </a:prstGeom>
          <a:ln>
            <a:noFill/>
          </a:ln>
          <a:effectLst>
            <a:softEdge rad="112500"/>
          </a:effectLst>
        </p:spPr>
      </p:pic>
      <p:pic>
        <p:nvPicPr>
          <p:cNvPr id="2" name="Picture 1">
            <a:extLst>
              <a:ext uri="{FF2B5EF4-FFF2-40B4-BE49-F238E27FC236}">
                <a16:creationId xmlns:a16="http://schemas.microsoft.com/office/drawing/2014/main" id="{91E454E9-984E-497C-B431-C2D474F82C70}"/>
              </a:ext>
            </a:extLst>
          </p:cNvPr>
          <p:cNvPicPr>
            <a:picLocks noChangeAspect="1"/>
          </p:cNvPicPr>
          <p:nvPr/>
        </p:nvPicPr>
        <p:blipFill rotWithShape="1">
          <a:blip r:embed="rId3"/>
          <a:srcRect l="24648" r="5159" b="-1"/>
          <a:stretch/>
        </p:blipFill>
        <p:spPr>
          <a:xfrm>
            <a:off x="9391614" y="8500"/>
            <a:ext cx="10085422" cy="1095581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itle 1">
            <a:extLst>
              <a:ext uri="{FF2B5EF4-FFF2-40B4-BE49-F238E27FC236}">
                <a16:creationId xmlns:a16="http://schemas.microsoft.com/office/drawing/2014/main" id="{02302129-6C3B-4085-A652-FD08E63C52BD}"/>
              </a:ext>
            </a:extLst>
          </p:cNvPr>
          <p:cNvSpPr txBox="1">
            <a:spLocks/>
          </p:cNvSpPr>
          <p:nvPr/>
        </p:nvSpPr>
        <p:spPr>
          <a:xfrm>
            <a:off x="815243" y="2286468"/>
            <a:ext cx="8179515" cy="2704282"/>
          </a:xfrm>
          <a:prstGeom prst="rect">
            <a:avLst/>
          </a:prstGeom>
        </p:spPr>
        <p:txBody>
          <a:bodyPr>
            <a:normAutofit fontScale="97500" lnSpcReduction="10000"/>
          </a:bodyPr>
          <a:lstStyle>
            <a:lvl1pPr algn="l" defTabSz="1460754" rtl="0" eaLnBrk="1" latinLnBrk="0" hangingPunct="1">
              <a:lnSpc>
                <a:spcPct val="90000"/>
              </a:lnSpc>
              <a:spcBef>
                <a:spcPct val="0"/>
              </a:spcBef>
              <a:buNone/>
              <a:defRPr sz="7029" kern="1200">
                <a:solidFill>
                  <a:schemeClr val="tx1"/>
                </a:solidFill>
                <a:latin typeface="+mj-lt"/>
                <a:ea typeface="+mj-ea"/>
                <a:cs typeface="+mj-cs"/>
              </a:defRPr>
            </a:lvl1pPr>
          </a:lstStyle>
          <a:p>
            <a:r>
              <a:rPr lang="es-PE" b="1" dirty="0">
                <a:solidFill>
                  <a:schemeClr val="bg1"/>
                </a:solidFill>
                <a:latin typeface="Calibri" panose="020F0502020204030204" pitchFamily="34" charset="0"/>
              </a:rPr>
              <a:t>Las </a:t>
            </a:r>
            <a:r>
              <a:rPr lang="es-PE" b="1" dirty="0" err="1">
                <a:solidFill>
                  <a:schemeClr val="bg1"/>
                </a:solidFill>
                <a:latin typeface="Calibri" panose="020F0502020204030204" pitchFamily="34" charset="0"/>
              </a:rPr>
              <a:t>PyMEs</a:t>
            </a:r>
            <a:r>
              <a:rPr lang="es-PE" b="1" dirty="0">
                <a:solidFill>
                  <a:schemeClr val="bg1"/>
                </a:solidFill>
                <a:latin typeface="Calibri" panose="020F0502020204030204" pitchFamily="34" charset="0"/>
              </a:rPr>
              <a:t> Colombianas  a un año de la pandemia</a:t>
            </a:r>
            <a:endParaRPr lang="es-PE" dirty="0">
              <a:solidFill>
                <a:schemeClr val="bg1"/>
              </a:solidFill>
            </a:endParaRPr>
          </a:p>
        </p:txBody>
      </p:sp>
      <p:sp>
        <p:nvSpPr>
          <p:cNvPr id="8" name="Content Placeholder 2">
            <a:extLst>
              <a:ext uri="{FF2B5EF4-FFF2-40B4-BE49-F238E27FC236}">
                <a16:creationId xmlns:a16="http://schemas.microsoft.com/office/drawing/2014/main" id="{C3376114-7E5E-4502-889C-6FB287D613D6}"/>
              </a:ext>
            </a:extLst>
          </p:cNvPr>
          <p:cNvSpPr txBox="1">
            <a:spLocks/>
          </p:cNvSpPr>
          <p:nvPr/>
        </p:nvSpPr>
        <p:spPr>
          <a:xfrm>
            <a:off x="815245" y="5816855"/>
            <a:ext cx="8179514" cy="5530999"/>
          </a:xfrm>
          <a:prstGeom prst="rect">
            <a:avLst/>
          </a:prstGeom>
        </p:spPr>
        <p:txBody>
          <a:bodyPr>
            <a:normAutofit/>
          </a:bodyPr>
          <a:lstStyle>
            <a:lvl1pPr marL="365189" indent="-365189" algn="l" defTabSz="1460754" rtl="0" eaLnBrk="1" latinLnBrk="0" hangingPunct="1">
              <a:lnSpc>
                <a:spcPct val="90000"/>
              </a:lnSpc>
              <a:spcBef>
                <a:spcPts val="1598"/>
              </a:spcBef>
              <a:buFont typeface="Arial" panose="020B0604020202020204" pitchFamily="34" charset="0"/>
              <a:buChar char="•"/>
              <a:defRPr sz="4473" kern="1200">
                <a:solidFill>
                  <a:schemeClr val="tx1"/>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buFontTx/>
              <a:buChar char="—"/>
            </a:pPr>
            <a:r>
              <a:rPr lang="es-PE" sz="2396">
                <a:solidFill>
                  <a:schemeClr val="bg1"/>
                </a:solidFill>
                <a:latin typeface="Segoe UI" panose="020B0502040204020203" pitchFamily="34" charset="0"/>
              </a:rPr>
              <a:t> Fase de adaptación y respuesta rápida a la crisis: continuidad de las operaciones, pasar a un entorno remoto / digital. </a:t>
            </a:r>
          </a:p>
          <a:p>
            <a:pPr>
              <a:buFontTx/>
              <a:buChar char="—"/>
            </a:pPr>
            <a:r>
              <a:rPr lang="es-PE" sz="2396">
                <a:solidFill>
                  <a:schemeClr val="bg1"/>
                </a:solidFill>
                <a:latin typeface="Segoe UI" panose="020B0502040204020203" pitchFamily="34" charset="0"/>
              </a:rPr>
              <a:t>Fase de recuperación: incrementar la eficiencia de los negocios, reduciendo costos e incrementando la productividad a través de la tecnología</a:t>
            </a:r>
          </a:p>
          <a:p>
            <a:pPr>
              <a:buFontTx/>
              <a:buChar char="—"/>
            </a:pPr>
            <a:r>
              <a:rPr lang="es-PE" sz="2396">
                <a:solidFill>
                  <a:schemeClr val="bg1"/>
                </a:solidFill>
                <a:latin typeface="Segoe UI" panose="020B0502040204020203" pitchFamily="34" charset="0"/>
              </a:rPr>
              <a:t>Fase de reinvención: transformacion los modelos de negocios. </a:t>
            </a:r>
          </a:p>
          <a:p>
            <a:pPr marL="0" indent="0">
              <a:buFont typeface="Arial" panose="020B0604020202020204" pitchFamily="34" charset="0"/>
              <a:buNone/>
            </a:pPr>
            <a:endParaRPr lang="es-PE" sz="2396" b="1" dirty="0">
              <a:solidFill>
                <a:schemeClr val="bg1"/>
              </a:solidFill>
            </a:endParaRPr>
          </a:p>
        </p:txBody>
      </p:sp>
    </p:spTree>
    <p:extLst>
      <p:ext uri="{BB962C8B-B14F-4D97-AF65-F5344CB8AC3E}">
        <p14:creationId xmlns:p14="http://schemas.microsoft.com/office/powerpoint/2010/main" val="40953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6791-BE75-43A6-8472-D6AA8FA860E4}"/>
              </a:ext>
            </a:extLst>
          </p:cNvPr>
          <p:cNvSpPr>
            <a:spLocks noGrp="1"/>
          </p:cNvSpPr>
          <p:nvPr>
            <p:ph type="title"/>
          </p:nvPr>
        </p:nvSpPr>
        <p:spPr>
          <a:xfrm>
            <a:off x="1715889" y="2164548"/>
            <a:ext cx="7886919" cy="2704282"/>
          </a:xfrm>
        </p:spPr>
        <p:txBody>
          <a:bodyPr>
            <a:normAutofit/>
          </a:bodyPr>
          <a:lstStyle/>
          <a:p>
            <a:r>
              <a:rPr lang="en-US" b="1" dirty="0" err="1">
                <a:solidFill>
                  <a:schemeClr val="bg1"/>
                </a:solidFill>
                <a:latin typeface="Calibri" panose="020F0502020204030204" pitchFamily="34" charset="0"/>
              </a:rPr>
              <a:t>Algunos</a:t>
            </a:r>
            <a:r>
              <a:rPr lang="en-US" b="1" dirty="0">
                <a:solidFill>
                  <a:schemeClr val="bg1"/>
                </a:solidFill>
                <a:latin typeface="Calibri" panose="020F0502020204030204" pitchFamily="34" charset="0"/>
              </a:rPr>
              <a:t> a</a:t>
            </a:r>
            <a:r>
              <a:rPr lang="es-PE" b="1" dirty="0" err="1">
                <a:solidFill>
                  <a:schemeClr val="bg1"/>
                </a:solidFill>
                <a:latin typeface="Calibri" panose="020F0502020204030204" pitchFamily="34" charset="0"/>
              </a:rPr>
              <a:t>prendizajes</a:t>
            </a:r>
            <a:endParaRPr lang="es-PE" b="1" dirty="0">
              <a:solidFill>
                <a:schemeClr val="bg1"/>
              </a:solidFill>
              <a:latin typeface="Calibri" panose="020F0502020204030204" pitchFamily="34" charset="0"/>
            </a:endParaRPr>
          </a:p>
        </p:txBody>
      </p:sp>
      <p:sp>
        <p:nvSpPr>
          <p:cNvPr id="3" name="Content Placeholder 2">
            <a:extLst>
              <a:ext uri="{FF2B5EF4-FFF2-40B4-BE49-F238E27FC236}">
                <a16:creationId xmlns:a16="http://schemas.microsoft.com/office/drawing/2014/main" id="{77D9E190-28C9-4C57-AA08-14114302DB4B}"/>
              </a:ext>
            </a:extLst>
          </p:cNvPr>
          <p:cNvSpPr>
            <a:spLocks noGrp="1"/>
          </p:cNvSpPr>
          <p:nvPr>
            <p:ph idx="1"/>
          </p:nvPr>
        </p:nvSpPr>
        <p:spPr>
          <a:xfrm>
            <a:off x="1212100" y="5316983"/>
            <a:ext cx="8179514" cy="5530999"/>
          </a:xfrm>
        </p:spPr>
        <p:txBody>
          <a:bodyPr>
            <a:normAutofit/>
          </a:bodyPr>
          <a:lstStyle/>
          <a:p>
            <a:pPr marL="730377" indent="-547783">
              <a:buFont typeface="Segoe UI" panose="020B0502040204020203" pitchFamily="34" charset="0"/>
              <a:buChar char="—"/>
              <a:defRPr/>
            </a:pPr>
            <a:r>
              <a:rPr lang="es-PE" sz="2876" dirty="0">
                <a:solidFill>
                  <a:schemeClr val="bg1"/>
                </a:solidFill>
                <a:latin typeface="Segoe UI" panose="020B0502040204020203" pitchFamily="34" charset="0"/>
              </a:rPr>
              <a:t>Ninguna empresa es inmune a una crisis</a:t>
            </a:r>
          </a:p>
          <a:p>
            <a:pPr marL="730377" indent="-547783">
              <a:buFont typeface="Segoe UI" panose="020B0502040204020203" pitchFamily="34" charset="0"/>
              <a:buChar char="—"/>
              <a:defRPr/>
            </a:pPr>
            <a:r>
              <a:rPr lang="es-PE" sz="2876" dirty="0">
                <a:solidFill>
                  <a:schemeClr val="bg1"/>
                </a:solidFill>
                <a:latin typeface="Segoe UI" panose="020B0502040204020203" pitchFamily="34" charset="0"/>
              </a:rPr>
              <a:t>Las empresas con mayores capacidades digitales han sido capaces de adaptarse  recuperarse más rápidamente</a:t>
            </a:r>
          </a:p>
          <a:p>
            <a:pPr marL="730377" indent="-547783">
              <a:buFont typeface="Segoe UI" panose="020B0502040204020203" pitchFamily="34" charset="0"/>
              <a:buChar char="—"/>
              <a:defRPr/>
            </a:pPr>
            <a:r>
              <a:rPr lang="es-PE" sz="2876" dirty="0">
                <a:solidFill>
                  <a:schemeClr val="bg1"/>
                </a:solidFill>
                <a:latin typeface="Segoe UI" panose="020B0502040204020203" pitchFamily="34" charset="0"/>
              </a:rPr>
              <a:t>Repensar la visión,  identificar potencial único, repotenciar las capacidades digitales.</a:t>
            </a:r>
          </a:p>
          <a:p>
            <a:pPr marL="730377" indent="-547783">
              <a:buFont typeface="Segoe UI" panose="020B0502040204020203" pitchFamily="34" charset="0"/>
              <a:buChar char="—"/>
              <a:defRPr/>
            </a:pPr>
            <a:r>
              <a:rPr lang="es-PE" sz="2876" dirty="0">
                <a:solidFill>
                  <a:schemeClr val="bg1"/>
                </a:solidFill>
                <a:latin typeface="Segoe UI" panose="020B0502040204020203" pitchFamily="34" charset="0"/>
              </a:rPr>
              <a:t>“A rio revuelto, ganancia de buen pescador”: Las crisis aceleran la entrada de nuevos actores con nuevos modelos de negocio</a:t>
            </a:r>
            <a:endParaRPr lang="es-PE" sz="2876" dirty="0">
              <a:solidFill>
                <a:schemeClr val="bg1"/>
              </a:solidFill>
            </a:endParaRPr>
          </a:p>
        </p:txBody>
      </p:sp>
      <p:pic>
        <p:nvPicPr>
          <p:cNvPr id="5" name="Picture 4">
            <a:extLst>
              <a:ext uri="{FF2B5EF4-FFF2-40B4-BE49-F238E27FC236}">
                <a16:creationId xmlns:a16="http://schemas.microsoft.com/office/drawing/2014/main" id="{25BB2E30-EAFE-4073-AFFC-597B390C4EA8}"/>
              </a:ext>
            </a:extLst>
          </p:cNvPr>
          <p:cNvPicPr>
            <a:picLocks noChangeAspect="1"/>
          </p:cNvPicPr>
          <p:nvPr/>
        </p:nvPicPr>
        <p:blipFill rotWithShape="1">
          <a:blip r:embed="rId3"/>
          <a:srcRect l="17739" r="29560" b="2"/>
          <a:stretch/>
        </p:blipFill>
        <p:spPr>
          <a:xfrm>
            <a:off x="9391614" y="8500"/>
            <a:ext cx="10085422" cy="1095581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Picture 3">
            <a:extLst>
              <a:ext uri="{FF2B5EF4-FFF2-40B4-BE49-F238E27FC236}">
                <a16:creationId xmlns:a16="http://schemas.microsoft.com/office/drawing/2014/main" id="{2569AD3B-BBCB-4C45-A99E-1BA2F9C52722}"/>
              </a:ext>
            </a:extLst>
          </p:cNvPr>
          <p:cNvPicPr>
            <a:picLocks noChangeAspect="1"/>
          </p:cNvPicPr>
          <p:nvPr/>
        </p:nvPicPr>
        <p:blipFill>
          <a:blip r:embed="rId4"/>
          <a:stretch>
            <a:fillRect/>
          </a:stretch>
        </p:blipFill>
        <p:spPr>
          <a:xfrm>
            <a:off x="1977" y="0"/>
            <a:ext cx="3427824" cy="1975104"/>
          </a:xfrm>
          <a:prstGeom prst="rect">
            <a:avLst/>
          </a:prstGeom>
          <a:ln>
            <a:noFill/>
          </a:ln>
          <a:effectLst>
            <a:softEdge rad="112500"/>
          </a:effectLst>
        </p:spPr>
      </p:pic>
    </p:spTree>
    <p:extLst>
      <p:ext uri="{BB962C8B-B14F-4D97-AF65-F5344CB8AC3E}">
        <p14:creationId xmlns:p14="http://schemas.microsoft.com/office/powerpoint/2010/main" val="171374784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06-0055_Microsoft_Inspire_Template_Black">
  <a:themeElements>
    <a:clrScheme name="Inspire">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Inspire_Digital_Event_Template_16x9_format.potx" id="{AD185154-BA48-4D88-8B8C-39231455BACB}" vid="{BDDCACF9-AEE5-44A1-80D7-125B72E2E6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F2FAADD1A5704392435783DD237570" ma:contentTypeVersion="12" ma:contentTypeDescription="Create a new document." ma:contentTypeScope="" ma:versionID="79cef5c887a37abdd49f55cba7018c8e">
  <xsd:schema xmlns:xsd="http://www.w3.org/2001/XMLSchema" xmlns:xs="http://www.w3.org/2001/XMLSchema" xmlns:p="http://schemas.microsoft.com/office/2006/metadata/properties" xmlns:ns2="337c5621-69e5-41fe-8321-ad4b6641b295" xmlns:ns3="1b39ed94-b3f7-4353-ba05-49ad637be295" targetNamespace="http://schemas.microsoft.com/office/2006/metadata/properties" ma:root="true" ma:fieldsID="479a7b5f2110fe63601d263c857fd97c" ns2:_="" ns3:_="">
    <xsd:import namespace="337c5621-69e5-41fe-8321-ad4b6641b295"/>
    <xsd:import namespace="1b39ed94-b3f7-4353-ba05-49ad637be2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c5621-69e5-41fe-8321-ad4b6641b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39ed94-b3f7-4353-ba05-49ad637be29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b39ed94-b3f7-4353-ba05-49ad637be295">
      <UserInfo>
        <DisplayName>Lourdes Bielich</DisplayName>
        <AccountId>186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7C4E46-99DD-4B55-A0CB-1EE798A85C6C}">
  <ds:schemaRefs>
    <ds:schemaRef ds:uri="1b39ed94-b3f7-4353-ba05-49ad637be295"/>
    <ds:schemaRef ds:uri="337c5621-69e5-41fe-8321-ad4b6641b2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E973A2-978A-4EB7-B53A-1ECEC55FE0E2}">
  <ds:schemaRefs>
    <ds:schemaRef ds:uri="http://schemas.openxmlformats.org/package/2006/metadata/core-properties"/>
    <ds:schemaRef ds:uri="337c5621-69e5-41fe-8321-ad4b6641b295"/>
    <ds:schemaRef ds:uri="1b39ed94-b3f7-4353-ba05-49ad637be295"/>
    <ds:schemaRef ds:uri="http://schemas.microsoft.com/office/infopath/2007/PartnerControls"/>
    <ds:schemaRef ds:uri="http://purl.org/dc/elements/1.1/"/>
    <ds:schemaRef ds:uri="http://schemas.microsoft.com/office/2006/documentManagement/types"/>
    <ds:schemaRef ds:uri="http://purl.org/dc/terms/"/>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720C0C8-EB35-4BD4-9724-472203185414}">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10848</TotalTime>
  <Words>717</Words>
  <Application>Microsoft Office PowerPoint</Application>
  <PresentationFormat>Personalizado</PresentationFormat>
  <Paragraphs>102</Paragraphs>
  <Slides>23</Slides>
  <Notes>0</Notes>
  <HiddenSlides>3</HiddenSlides>
  <MMClips>0</MMClips>
  <ScaleCrop>false</ScaleCrop>
  <HeadingPairs>
    <vt:vector size="4" baseType="variant">
      <vt:variant>
        <vt:lpstr>Tema</vt:lpstr>
      </vt:variant>
      <vt:variant>
        <vt:i4>3</vt:i4>
      </vt:variant>
      <vt:variant>
        <vt:lpstr>Títulos de diapositiva</vt:lpstr>
      </vt:variant>
      <vt:variant>
        <vt:i4>23</vt:i4>
      </vt:variant>
    </vt:vector>
  </HeadingPairs>
  <TitlesOfParts>
    <vt:vector size="26" baseType="lpstr">
      <vt:lpstr>Office Theme</vt:lpstr>
      <vt:lpstr>2_Office Theme</vt:lpstr>
      <vt:lpstr>2106-0055_Microsoft_Inspire_Template_Black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Algunos aprendizajes</vt:lpstr>
      <vt:lpstr>Presentación de PowerPoint</vt:lpstr>
      <vt:lpstr>Presentación de PowerPoint</vt:lpstr>
      <vt:lpstr>Removiendo Mitos</vt:lpstr>
      <vt:lpstr>Democratización de acceso a la tecnología</vt:lpstr>
      <vt:lpstr>Presentación de PowerPoint</vt:lpstr>
      <vt:lpstr>Los 4 pilares de la transformación digital </vt:lpstr>
      <vt:lpstr>5 prioridades de las PyMEs en este momento</vt:lpstr>
      <vt:lpstr>Presentación de PowerPoint</vt:lpstr>
      <vt:lpstr>Presentación de PowerPoint</vt:lpstr>
      <vt:lpstr>Presentación de PowerPoint</vt:lpstr>
      <vt:lpstr>Presentación de PowerPoint</vt:lpstr>
      <vt:lpstr>Empresas y Negocios nativo digitales</vt:lpstr>
      <vt:lpstr>En Resumen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joenanto</dc:creator>
  <cp:lastModifiedBy>Andres Garcia</cp:lastModifiedBy>
  <cp:revision>30</cp:revision>
  <dcterms:created xsi:type="dcterms:W3CDTF">2017-04-18T01:46:38Z</dcterms:created>
  <dcterms:modified xsi:type="dcterms:W3CDTF">2021-08-26T17:59:07Z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0x010100E1F2FAADD1A5704392435783DD237570</vt:lpwstr>
  </property>
  <property fmtid="{D5CDD505-2E9C-101B-9397-08002B2CF9AE}" pid="3" name="MSIP_Label_f42aa342-8706-4288-bd11-ebb85995028c_Enabled">
    <vt:lpwstr>true</vt:lpwstr>
  </property>
  <property fmtid="{D5CDD505-2E9C-101B-9397-08002B2CF9AE}" pid="4" name="MSIP_Label_f42aa342-8706-4288-bd11-ebb85995028c_SetDate">
    <vt:lpwstr>2021-05-30T20:11:12Z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afd1be07-be70-4a9a-bb6e-d1c74dbaf8e9</vt:lpwstr>
  </property>
  <property fmtid="{D5CDD505-2E9C-101B-9397-08002B2CF9AE}" pid="9" name="MSIP_Label_f42aa342-8706-4288-bd11-ebb85995028c_ContentBits">
    <vt:lpwstr>0</vt:lpwstr>
  </property>
</Properties>
</file>