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43" r:id="rId3"/>
    <p:sldId id="257" r:id="rId4"/>
    <p:sldId id="342" r:id="rId5"/>
    <p:sldId id="258" r:id="rId6"/>
    <p:sldId id="259" r:id="rId7"/>
    <p:sldId id="260" r:id="rId8"/>
    <p:sldId id="261" r:id="rId9"/>
    <p:sldId id="262" r:id="rId10"/>
    <p:sldId id="263" r:id="rId11"/>
    <p:sldId id="339" r:id="rId12"/>
    <p:sldId id="264" r:id="rId13"/>
    <p:sldId id="265" r:id="rId14"/>
    <p:sldId id="266" r:id="rId15"/>
    <p:sldId id="267" r:id="rId16"/>
    <p:sldId id="268" r:id="rId17"/>
    <p:sldId id="269" r:id="rId18"/>
    <p:sldId id="340" r:id="rId19"/>
    <p:sldId id="270" r:id="rId20"/>
    <p:sldId id="271" r:id="rId21"/>
    <p:sldId id="272" r:id="rId22"/>
    <p:sldId id="273" r:id="rId23"/>
  </p:sldIdLst>
  <p:sldSz cx="18288000" cy="10287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36FA2751-AA94-47B1-786A-4AA200731C40}"/>
    <p:ext uri="{22156CD9-8AC6-482A-3EFD-ECDA6C49D550}"/>
    <p:ext uri="{C9793C42-FBDE-4101-1102-738FF4D31DA9}"/>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1BC4B-F48D-40D0-ABCA-6C93B3350872}" v="15" dt="2022-07-14T14:15:23.252"/>
  </p1510:revLst>
</p1510:revInfo>
</file>

<file path=ppt/tableStyles.xml><?xml version="1.0" encoding="utf-8"?>
<a:tblStyleLst xmlns:a="http://schemas.openxmlformats.org/drawingml/2006/main" def="{579F878D-52F7-40CA-44C5-780B676E036F}"/>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86331" autoAdjust="0"/>
  </p:normalViewPr>
  <p:slideViewPr>
    <p:cSldViewPr snapToGrid="0">
      <p:cViewPr varScale="1">
        <p:scale>
          <a:sx n="62" d="100"/>
          <a:sy n="62" d="100"/>
        </p:scale>
        <p:origin x="12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atalina Londoño Rivera" userId="7de80baf2a25fcb8" providerId="LiveId" clId="{A511BC4B-F48D-40D0-ABCA-6C93B3350872}"/>
    <pc:docChg chg="undo custSel addSld delSld modSld">
      <pc:chgData name="Laura Catalina Londoño Rivera" userId="7de80baf2a25fcb8" providerId="LiveId" clId="{A511BC4B-F48D-40D0-ABCA-6C93B3350872}" dt="2022-07-14T14:16:31.027" v="887" actId="1076"/>
      <pc:docMkLst>
        <pc:docMk/>
      </pc:docMkLst>
      <pc:sldChg chg="addSp delSp modSp mod">
        <pc:chgData name="Laura Catalina Londoño Rivera" userId="7de80baf2a25fcb8" providerId="LiveId" clId="{A511BC4B-F48D-40D0-ABCA-6C93B3350872}" dt="2022-07-13T13:03:16.387" v="396" actId="2711"/>
        <pc:sldMkLst>
          <pc:docMk/>
          <pc:sldMk cId="0" sldId="257"/>
        </pc:sldMkLst>
        <pc:spChg chg="mod">
          <ac:chgData name="Laura Catalina Londoño Rivera" userId="7de80baf2a25fcb8" providerId="LiveId" clId="{A511BC4B-F48D-40D0-ABCA-6C93B3350872}" dt="2022-07-13T12:48:23.717" v="177" actId="108"/>
          <ac:spMkLst>
            <pc:docMk/>
            <pc:sldMk cId="0" sldId="257"/>
            <ac:spMk id="8" creationId="{00000000-0000-0000-0000-000000000000}"/>
          </ac:spMkLst>
        </pc:spChg>
        <pc:spChg chg="mod">
          <ac:chgData name="Laura Catalina Londoño Rivera" userId="7de80baf2a25fcb8" providerId="LiveId" clId="{A511BC4B-F48D-40D0-ABCA-6C93B3350872}" dt="2022-07-13T13:03:16.387" v="396" actId="2711"/>
          <ac:spMkLst>
            <pc:docMk/>
            <pc:sldMk cId="0" sldId="257"/>
            <ac:spMk id="11" creationId="{26F2AD4B-A1D7-EDC8-C414-5170CBBBCF52}"/>
          </ac:spMkLst>
        </pc:spChg>
        <pc:spChg chg="mod">
          <ac:chgData name="Laura Catalina Londoño Rivera" userId="7de80baf2a25fcb8" providerId="LiveId" clId="{A511BC4B-F48D-40D0-ABCA-6C93B3350872}" dt="2022-07-13T12:47:45.308" v="157"/>
          <ac:spMkLst>
            <pc:docMk/>
            <pc:sldMk cId="0" sldId="257"/>
            <ac:spMk id="13" creationId="{F2F58E1E-7DA7-0BD2-123B-96E65BCFF11D}"/>
          </ac:spMkLst>
        </pc:spChg>
        <pc:spChg chg="mod">
          <ac:chgData name="Laura Catalina Londoño Rivera" userId="7de80baf2a25fcb8" providerId="LiveId" clId="{A511BC4B-F48D-40D0-ABCA-6C93B3350872}" dt="2022-07-13T12:47:45.308" v="157"/>
          <ac:spMkLst>
            <pc:docMk/>
            <pc:sldMk cId="0" sldId="257"/>
            <ac:spMk id="14" creationId="{4C8B5E47-AF66-6C81-D11B-C35B1CFDA934}"/>
          </ac:spMkLst>
        </pc:spChg>
        <pc:spChg chg="mod">
          <ac:chgData name="Laura Catalina Londoño Rivera" userId="7de80baf2a25fcb8" providerId="LiveId" clId="{A511BC4B-F48D-40D0-ABCA-6C93B3350872}" dt="2022-07-13T12:47:45.308" v="157"/>
          <ac:spMkLst>
            <pc:docMk/>
            <pc:sldMk cId="0" sldId="257"/>
            <ac:spMk id="15" creationId="{A615E059-C43D-FFA2-4D49-0C87D9D2BDF4}"/>
          </ac:spMkLst>
        </pc:spChg>
        <pc:spChg chg="mod">
          <ac:chgData name="Laura Catalina Londoño Rivera" userId="7de80baf2a25fcb8" providerId="LiveId" clId="{A511BC4B-F48D-40D0-ABCA-6C93B3350872}" dt="2022-07-13T12:47:45.308" v="157"/>
          <ac:spMkLst>
            <pc:docMk/>
            <pc:sldMk cId="0" sldId="257"/>
            <ac:spMk id="16" creationId="{B577DAE3-EE91-E03B-84A2-48A46782F275}"/>
          </ac:spMkLst>
        </pc:spChg>
        <pc:spChg chg="mod">
          <ac:chgData name="Laura Catalina Londoño Rivera" userId="7de80baf2a25fcb8" providerId="LiveId" clId="{A511BC4B-F48D-40D0-ABCA-6C93B3350872}" dt="2022-07-13T12:47:45.308" v="157"/>
          <ac:spMkLst>
            <pc:docMk/>
            <pc:sldMk cId="0" sldId="257"/>
            <ac:spMk id="17" creationId="{9C416CA5-BDC4-77C0-25A9-6027A69B918D}"/>
          </ac:spMkLst>
        </pc:spChg>
        <pc:grpChg chg="add mod">
          <ac:chgData name="Laura Catalina Londoño Rivera" userId="7de80baf2a25fcb8" providerId="LiveId" clId="{A511BC4B-F48D-40D0-ABCA-6C93B3350872}" dt="2022-07-13T12:47:48.033" v="158" actId="1076"/>
          <ac:grpSpMkLst>
            <pc:docMk/>
            <pc:sldMk cId="0" sldId="257"/>
            <ac:grpSpMk id="9" creationId="{8D16CB36-B6CF-6EBB-AB16-20C51C5E6345}"/>
          </ac:grpSpMkLst>
        </pc:grpChg>
        <pc:grpChg chg="mod">
          <ac:chgData name="Laura Catalina Londoño Rivera" userId="7de80baf2a25fcb8" providerId="LiveId" clId="{A511BC4B-F48D-40D0-ABCA-6C93B3350872}" dt="2022-07-13T12:47:45.308" v="157"/>
          <ac:grpSpMkLst>
            <pc:docMk/>
            <pc:sldMk cId="0" sldId="257"/>
            <ac:grpSpMk id="10" creationId="{DF9325C1-0B8A-ABE3-36DE-D4DDEF591F8F}"/>
          </ac:grpSpMkLst>
        </pc:grpChg>
        <pc:picChg chg="del mod">
          <ac:chgData name="Laura Catalina Londoño Rivera" userId="7de80baf2a25fcb8" providerId="LiveId" clId="{A511BC4B-F48D-40D0-ABCA-6C93B3350872}" dt="2022-07-13T12:44:33.942" v="156" actId="478"/>
          <ac:picMkLst>
            <pc:docMk/>
            <pc:sldMk cId="0" sldId="257"/>
            <ac:picMk id="2" creationId="{04CA0D50-DB04-1C58-AD40-7E27E4A13A6C}"/>
          </ac:picMkLst>
        </pc:picChg>
        <pc:picChg chg="del">
          <ac:chgData name="Laura Catalina Londoño Rivera" userId="7de80baf2a25fcb8" providerId="LiveId" clId="{A511BC4B-F48D-40D0-ABCA-6C93B3350872}" dt="2022-07-13T12:44:18.541" v="154" actId="478"/>
          <ac:picMkLst>
            <pc:docMk/>
            <pc:sldMk cId="0" sldId="257"/>
            <ac:picMk id="4" creationId="{00000000-0000-0000-0000-000000000000}"/>
          </ac:picMkLst>
        </pc:picChg>
        <pc:picChg chg="mod">
          <ac:chgData name="Laura Catalina Londoño Rivera" userId="7de80baf2a25fcb8" providerId="LiveId" clId="{A511BC4B-F48D-40D0-ABCA-6C93B3350872}" dt="2022-07-13T12:47:45.308" v="157"/>
          <ac:picMkLst>
            <pc:docMk/>
            <pc:sldMk cId="0" sldId="257"/>
            <ac:picMk id="12" creationId="{25BB070C-3B70-416A-D464-C8A7767758DC}"/>
          </ac:picMkLst>
        </pc:picChg>
      </pc:sldChg>
      <pc:sldChg chg="modNotesTx">
        <pc:chgData name="Laura Catalina Londoño Rivera" userId="7de80baf2a25fcb8" providerId="LiveId" clId="{A511BC4B-F48D-40D0-ABCA-6C93B3350872}" dt="2022-07-13T12:35:48.136" v="119" actId="20577"/>
        <pc:sldMkLst>
          <pc:docMk/>
          <pc:sldMk cId="0" sldId="260"/>
        </pc:sldMkLst>
      </pc:sldChg>
      <pc:sldChg chg="modSp mod">
        <pc:chgData name="Laura Catalina Londoño Rivera" userId="7de80baf2a25fcb8" providerId="LiveId" clId="{A511BC4B-F48D-40D0-ABCA-6C93B3350872}" dt="2022-07-13T03:03:45.489" v="95" actId="1076"/>
        <pc:sldMkLst>
          <pc:docMk/>
          <pc:sldMk cId="0" sldId="261"/>
        </pc:sldMkLst>
        <pc:picChg chg="mod">
          <ac:chgData name="Laura Catalina Londoño Rivera" userId="7de80baf2a25fcb8" providerId="LiveId" clId="{A511BC4B-F48D-40D0-ABCA-6C93B3350872}" dt="2022-07-13T03:03:45.489" v="95" actId="1076"/>
          <ac:picMkLst>
            <pc:docMk/>
            <pc:sldMk cId="0" sldId="261"/>
            <ac:picMk id="108" creationId="{00000000-0000-0000-0000-000000000000}"/>
          </ac:picMkLst>
        </pc:picChg>
      </pc:sldChg>
      <pc:sldChg chg="addSp delSp modSp mod">
        <pc:chgData name="Laura Catalina Londoño Rivera" userId="7de80baf2a25fcb8" providerId="LiveId" clId="{A511BC4B-F48D-40D0-ABCA-6C93B3350872}" dt="2022-06-28T17:34:27.336" v="88" actId="20577"/>
        <pc:sldMkLst>
          <pc:docMk/>
          <pc:sldMk cId="0" sldId="262"/>
        </pc:sldMkLst>
        <pc:spChg chg="add mod">
          <ac:chgData name="Laura Catalina Londoño Rivera" userId="7de80baf2a25fcb8" providerId="LiveId" clId="{A511BC4B-F48D-40D0-ABCA-6C93B3350872}" dt="2022-06-28T17:34:16.251" v="85" actId="20577"/>
          <ac:spMkLst>
            <pc:docMk/>
            <pc:sldMk cId="0" sldId="262"/>
            <ac:spMk id="23" creationId="{0A9F55D2-FB9A-ABA2-F09E-5C20C99B1104}"/>
          </ac:spMkLst>
        </pc:spChg>
        <pc:spChg chg="mod">
          <ac:chgData name="Laura Catalina Londoño Rivera" userId="7de80baf2a25fcb8" providerId="LiveId" clId="{A511BC4B-F48D-40D0-ABCA-6C93B3350872}" dt="2022-06-28T17:34:27.336" v="88" actId="20577"/>
          <ac:spMkLst>
            <pc:docMk/>
            <pc:sldMk cId="0" sldId="262"/>
            <ac:spMk id="118" creationId="{00000000-0000-0000-0000-000000000000}"/>
          </ac:spMkLst>
        </pc:spChg>
        <pc:picChg chg="add mod">
          <ac:chgData name="Laura Catalina Londoño Rivera" userId="7de80baf2a25fcb8" providerId="LiveId" clId="{A511BC4B-F48D-40D0-ABCA-6C93B3350872}" dt="2022-06-28T17:34:20.994" v="86" actId="14100"/>
          <ac:picMkLst>
            <pc:docMk/>
            <pc:sldMk cId="0" sldId="262"/>
            <ac:picMk id="22" creationId="{84D76808-B68F-F0AF-0D68-EC3D0086BC4B}"/>
          </ac:picMkLst>
        </pc:picChg>
        <pc:picChg chg="del mod">
          <ac:chgData name="Laura Catalina Londoño Rivera" userId="7de80baf2a25fcb8" providerId="LiveId" clId="{A511BC4B-F48D-40D0-ABCA-6C93B3350872}" dt="2022-06-28T17:33:35.621" v="55" actId="478"/>
          <ac:picMkLst>
            <pc:docMk/>
            <pc:sldMk cId="0" sldId="262"/>
            <ac:picMk id="128" creationId="{00000000-0000-0000-0000-000000000000}"/>
          </ac:picMkLst>
        </pc:picChg>
        <pc:picChg chg="del mod ord">
          <ac:chgData name="Laura Catalina Londoño Rivera" userId="7de80baf2a25fcb8" providerId="LiveId" clId="{A511BC4B-F48D-40D0-ABCA-6C93B3350872}" dt="2022-06-28T17:33:58.012" v="57" actId="478"/>
          <ac:picMkLst>
            <pc:docMk/>
            <pc:sldMk cId="0" sldId="262"/>
            <ac:picMk id="130" creationId="{00000000-0000-0000-0000-000000000000}"/>
          </ac:picMkLst>
        </pc:picChg>
      </pc:sldChg>
      <pc:sldChg chg="add del mod modShow">
        <pc:chgData name="Laura Catalina Londoño Rivera" userId="7de80baf2a25fcb8" providerId="LiveId" clId="{A511BC4B-F48D-40D0-ABCA-6C93B3350872}" dt="2022-07-14T14:12:23.731" v="746" actId="729"/>
        <pc:sldMkLst>
          <pc:docMk/>
          <pc:sldMk cId="0" sldId="266"/>
        </pc:sldMkLst>
      </pc:sldChg>
      <pc:sldChg chg="mod modShow">
        <pc:chgData name="Laura Catalina Londoño Rivera" userId="7de80baf2a25fcb8" providerId="LiveId" clId="{A511BC4B-F48D-40D0-ABCA-6C93B3350872}" dt="2022-05-18T14:44:31.464" v="1" actId="729"/>
        <pc:sldMkLst>
          <pc:docMk/>
          <pc:sldMk cId="0" sldId="267"/>
        </pc:sldMkLst>
      </pc:sldChg>
      <pc:sldChg chg="modSp mod">
        <pc:chgData name="Laura Catalina Londoño Rivera" userId="7de80baf2a25fcb8" providerId="LiveId" clId="{A511BC4B-F48D-40D0-ABCA-6C93B3350872}" dt="2022-07-13T12:18:36.483" v="96" actId="20577"/>
        <pc:sldMkLst>
          <pc:docMk/>
          <pc:sldMk cId="0" sldId="268"/>
        </pc:sldMkLst>
        <pc:spChg chg="mod">
          <ac:chgData name="Laura Catalina Londoño Rivera" userId="7de80baf2a25fcb8" providerId="LiveId" clId="{A511BC4B-F48D-40D0-ABCA-6C93B3350872}" dt="2022-07-13T12:18:36.483" v="96" actId="20577"/>
          <ac:spMkLst>
            <pc:docMk/>
            <pc:sldMk cId="0" sldId="268"/>
            <ac:spMk id="184" creationId="{00000000-0000-0000-0000-000000000000}"/>
          </ac:spMkLst>
        </pc:spChg>
      </pc:sldChg>
      <pc:sldChg chg="addSp delSp modSp mod">
        <pc:chgData name="Laura Catalina Londoño Rivera" userId="7de80baf2a25fcb8" providerId="LiveId" clId="{A511BC4B-F48D-40D0-ABCA-6C93B3350872}" dt="2022-05-18T14:47:28.908" v="41" actId="1076"/>
        <pc:sldMkLst>
          <pc:docMk/>
          <pc:sldMk cId="0" sldId="270"/>
        </pc:sldMkLst>
        <pc:spChg chg="del mod">
          <ac:chgData name="Laura Catalina Londoño Rivera" userId="7de80baf2a25fcb8" providerId="LiveId" clId="{A511BC4B-F48D-40D0-ABCA-6C93B3350872}" dt="2022-05-18T14:46:20.233" v="22"/>
          <ac:spMkLst>
            <pc:docMk/>
            <pc:sldMk cId="0" sldId="270"/>
            <ac:spMk id="200" creationId="{00000000-0000-0000-0000-000000000000}"/>
          </ac:spMkLst>
        </pc:spChg>
        <pc:spChg chg="del mod">
          <ac:chgData name="Laura Catalina Londoño Rivera" userId="7de80baf2a25fcb8" providerId="LiveId" clId="{A511BC4B-F48D-40D0-ABCA-6C93B3350872}" dt="2022-05-18T14:46:20.233" v="20" actId="478"/>
          <ac:spMkLst>
            <pc:docMk/>
            <pc:sldMk cId="0" sldId="270"/>
            <ac:spMk id="201" creationId="{00000000-0000-0000-0000-000000000000}"/>
          </ac:spMkLst>
        </pc:spChg>
        <pc:spChg chg="del">
          <ac:chgData name="Laura Catalina Londoño Rivera" userId="7de80baf2a25fcb8" providerId="LiveId" clId="{A511BC4B-F48D-40D0-ABCA-6C93B3350872}" dt="2022-05-18T14:46:34.055" v="31" actId="478"/>
          <ac:spMkLst>
            <pc:docMk/>
            <pc:sldMk cId="0" sldId="270"/>
            <ac:spMk id="202" creationId="{00000000-0000-0000-0000-000000000000}"/>
          </ac:spMkLst>
        </pc:spChg>
        <pc:spChg chg="del mod">
          <ac:chgData name="Laura Catalina Londoño Rivera" userId="7de80baf2a25fcb8" providerId="LiveId" clId="{A511BC4B-F48D-40D0-ABCA-6C93B3350872}" dt="2022-05-18T14:46:32.675" v="30"/>
          <ac:spMkLst>
            <pc:docMk/>
            <pc:sldMk cId="0" sldId="270"/>
            <ac:spMk id="203" creationId="{00000000-0000-0000-0000-000000000000}"/>
          </ac:spMkLst>
        </pc:spChg>
        <pc:picChg chg="del mod">
          <ac:chgData name="Laura Catalina Londoño Rivera" userId="7de80baf2a25fcb8" providerId="LiveId" clId="{A511BC4B-F48D-40D0-ABCA-6C93B3350872}" dt="2022-05-18T14:46:04.312" v="13" actId="478"/>
          <ac:picMkLst>
            <pc:docMk/>
            <pc:sldMk cId="0" sldId="270"/>
            <ac:picMk id="189" creationId="{00000000-0000-0000-0000-000000000000}"/>
          </ac:picMkLst>
        </pc:picChg>
        <pc:picChg chg="add del mod">
          <ac:chgData name="Laura Catalina Londoño Rivera" userId="7de80baf2a25fcb8" providerId="LiveId" clId="{A511BC4B-F48D-40D0-ABCA-6C93B3350872}" dt="2022-05-18T14:47:18.434" v="38" actId="478"/>
          <ac:picMkLst>
            <pc:docMk/>
            <pc:sldMk cId="0" sldId="270"/>
            <ac:picMk id="212" creationId="{00000000-0000-0000-0000-000000000000}"/>
          </ac:picMkLst>
        </pc:picChg>
        <pc:picChg chg="mod">
          <ac:chgData name="Laura Catalina Londoño Rivera" userId="7de80baf2a25fcb8" providerId="LiveId" clId="{A511BC4B-F48D-40D0-ABCA-6C93B3350872}" dt="2022-05-18T14:47:25.425" v="40" actId="14100"/>
          <ac:picMkLst>
            <pc:docMk/>
            <pc:sldMk cId="0" sldId="270"/>
            <ac:picMk id="213" creationId="{00000000-0000-0000-0000-000000000000}"/>
          </ac:picMkLst>
        </pc:picChg>
        <pc:picChg chg="del">
          <ac:chgData name="Laura Catalina Londoño Rivera" userId="7de80baf2a25fcb8" providerId="LiveId" clId="{A511BC4B-F48D-40D0-ABCA-6C93B3350872}" dt="2022-05-18T14:46:29.902" v="27" actId="478"/>
          <ac:picMkLst>
            <pc:docMk/>
            <pc:sldMk cId="0" sldId="270"/>
            <ac:picMk id="214" creationId="{00000000-0000-0000-0000-000000000000}"/>
          </ac:picMkLst>
        </pc:picChg>
        <pc:picChg chg="mod">
          <ac:chgData name="Laura Catalina Londoño Rivera" userId="7de80baf2a25fcb8" providerId="LiveId" clId="{A511BC4B-F48D-40D0-ABCA-6C93B3350872}" dt="2022-05-18T14:47:28.908" v="41" actId="1076"/>
          <ac:picMkLst>
            <pc:docMk/>
            <pc:sldMk cId="0" sldId="270"/>
            <ac:picMk id="215" creationId="{00000000-0000-0000-0000-000000000000}"/>
          </ac:picMkLst>
        </pc:picChg>
      </pc:sldChg>
      <pc:sldChg chg="addSp delSp modSp add mod">
        <pc:chgData name="Laura Catalina Londoño Rivera" userId="7de80baf2a25fcb8" providerId="LiveId" clId="{A511BC4B-F48D-40D0-ABCA-6C93B3350872}" dt="2022-05-18T14:51:12.320" v="49" actId="122"/>
        <pc:sldMkLst>
          <pc:docMk/>
          <pc:sldMk cId="498885247" sldId="339"/>
        </pc:sldMkLst>
        <pc:spChg chg="del">
          <ac:chgData name="Laura Catalina Londoño Rivera" userId="7de80baf2a25fcb8" providerId="LiveId" clId="{A511BC4B-F48D-40D0-ABCA-6C93B3350872}" dt="2022-05-18T14:50:58.040" v="45" actId="478"/>
          <ac:spMkLst>
            <pc:docMk/>
            <pc:sldMk cId="498885247" sldId="339"/>
            <ac:spMk id="6" creationId="{00000000-0000-0000-0000-000000000000}"/>
          </ac:spMkLst>
        </pc:spChg>
        <pc:spChg chg="mod">
          <ac:chgData name="Laura Catalina Londoño Rivera" userId="7de80baf2a25fcb8" providerId="LiveId" clId="{A511BC4B-F48D-40D0-ABCA-6C93B3350872}" dt="2022-05-18T14:51:12.320" v="49" actId="122"/>
          <ac:spMkLst>
            <pc:docMk/>
            <pc:sldMk cId="498885247" sldId="339"/>
            <ac:spMk id="49" creationId="{788BC972-14FC-48FF-B1BC-982A90CD9AE9}"/>
          </ac:spMkLst>
        </pc:spChg>
        <pc:grpChg chg="del">
          <ac:chgData name="Laura Catalina Londoño Rivera" userId="7de80baf2a25fcb8" providerId="LiveId" clId="{A511BC4B-F48D-40D0-ABCA-6C93B3350872}" dt="2022-05-18T14:50:58.722" v="46" actId="478"/>
          <ac:grpSpMkLst>
            <pc:docMk/>
            <pc:sldMk cId="498885247" sldId="339"/>
            <ac:grpSpMk id="2" creationId="{00000000-0000-0000-0000-000000000000}"/>
          </ac:grpSpMkLst>
        </pc:grpChg>
        <pc:picChg chg="add mod">
          <ac:chgData name="Laura Catalina Londoño Rivera" userId="7de80baf2a25fcb8" providerId="LiveId" clId="{A511BC4B-F48D-40D0-ABCA-6C93B3350872}" dt="2022-05-18T14:51:05.031" v="48" actId="14100"/>
          <ac:picMkLst>
            <pc:docMk/>
            <pc:sldMk cId="498885247" sldId="339"/>
            <ac:picMk id="29" creationId="{7B1C28DD-B04C-179F-CD3F-A6A4C6226D32}"/>
          </ac:picMkLst>
        </pc:picChg>
      </pc:sldChg>
      <pc:sldChg chg="addSp delSp modSp new del mod">
        <pc:chgData name="Laura Catalina Londoño Rivera" userId="7de80baf2a25fcb8" providerId="LiveId" clId="{A511BC4B-F48D-40D0-ABCA-6C93B3350872}" dt="2022-07-13T12:38:30.104" v="153" actId="47"/>
        <pc:sldMkLst>
          <pc:docMk/>
          <pc:sldMk cId="2586584464" sldId="341"/>
        </pc:sldMkLst>
        <pc:spChg chg="del">
          <ac:chgData name="Laura Catalina Londoño Rivera" userId="7de80baf2a25fcb8" providerId="LiveId" clId="{A511BC4B-F48D-40D0-ABCA-6C93B3350872}" dt="2022-07-13T12:19:44.229" v="99" actId="478"/>
          <ac:spMkLst>
            <pc:docMk/>
            <pc:sldMk cId="2586584464" sldId="341"/>
            <ac:spMk id="2" creationId="{1F53AAB6-EC15-E7DD-3A38-4553E248C927}"/>
          </ac:spMkLst>
        </pc:spChg>
        <pc:spChg chg="del">
          <ac:chgData name="Laura Catalina Londoño Rivera" userId="7de80baf2a25fcb8" providerId="LiveId" clId="{A511BC4B-F48D-40D0-ABCA-6C93B3350872}" dt="2022-07-13T12:19:43.643" v="98" actId="478"/>
          <ac:spMkLst>
            <pc:docMk/>
            <pc:sldMk cId="2586584464" sldId="341"/>
            <ac:spMk id="3" creationId="{31EB3A43-2D93-B5F1-7543-1E3E2674E796}"/>
          </ac:spMkLst>
        </pc:spChg>
        <pc:spChg chg="add del mod">
          <ac:chgData name="Laura Catalina Londoño Rivera" userId="7de80baf2a25fcb8" providerId="LiveId" clId="{A511BC4B-F48D-40D0-ABCA-6C93B3350872}" dt="2022-07-13T12:38:11.263" v="143" actId="21"/>
          <ac:spMkLst>
            <pc:docMk/>
            <pc:sldMk cId="2586584464" sldId="341"/>
            <ac:spMk id="9" creationId="{D865BC91-785A-747E-80B0-4ABA5127E164}"/>
          </ac:spMkLst>
        </pc:spChg>
        <pc:picChg chg="add del mod">
          <ac:chgData name="Laura Catalina Londoño Rivera" userId="7de80baf2a25fcb8" providerId="LiveId" clId="{A511BC4B-F48D-40D0-ABCA-6C93B3350872}" dt="2022-07-13T12:38:11.263" v="143" actId="21"/>
          <ac:picMkLst>
            <pc:docMk/>
            <pc:sldMk cId="2586584464" sldId="341"/>
            <ac:picMk id="5" creationId="{B19F51D7-767E-9904-450E-035E409FD9EB}"/>
          </ac:picMkLst>
        </pc:picChg>
        <pc:picChg chg="add del mod">
          <ac:chgData name="Laura Catalina Londoño Rivera" userId="7de80baf2a25fcb8" providerId="LiveId" clId="{A511BC4B-F48D-40D0-ABCA-6C93B3350872}" dt="2022-07-13T12:21:55.412" v="106" actId="478"/>
          <ac:picMkLst>
            <pc:docMk/>
            <pc:sldMk cId="2586584464" sldId="341"/>
            <ac:picMk id="6" creationId="{2103DB80-0451-3FF7-C559-B2FF9AC7915C}"/>
          </ac:picMkLst>
        </pc:picChg>
        <pc:picChg chg="add del mod">
          <ac:chgData name="Laura Catalina Londoño Rivera" userId="7de80baf2a25fcb8" providerId="LiveId" clId="{A511BC4B-F48D-40D0-ABCA-6C93B3350872}" dt="2022-07-13T12:21:55.412" v="106" actId="478"/>
          <ac:picMkLst>
            <pc:docMk/>
            <pc:sldMk cId="2586584464" sldId="341"/>
            <ac:picMk id="7" creationId="{163D3DCD-5D13-C737-3629-C05881DBBF05}"/>
          </ac:picMkLst>
        </pc:picChg>
        <pc:picChg chg="add del mod">
          <ac:chgData name="Laura Catalina Londoño Rivera" userId="7de80baf2a25fcb8" providerId="LiveId" clId="{A511BC4B-F48D-40D0-ABCA-6C93B3350872}" dt="2022-07-13T12:38:11.263" v="143" actId="21"/>
          <ac:picMkLst>
            <pc:docMk/>
            <pc:sldMk cId="2586584464" sldId="341"/>
            <ac:picMk id="11" creationId="{242CC69C-8D7C-17CF-03C8-2F5A7ACA4229}"/>
          </ac:picMkLst>
        </pc:picChg>
      </pc:sldChg>
      <pc:sldChg chg="addSp delSp modSp add mod">
        <pc:chgData name="Laura Catalina Londoño Rivera" userId="7de80baf2a25fcb8" providerId="LiveId" clId="{A511BC4B-F48D-40D0-ABCA-6C93B3350872}" dt="2022-07-13T13:09:01.097" v="739" actId="123"/>
        <pc:sldMkLst>
          <pc:docMk/>
          <pc:sldMk cId="3894140222" sldId="342"/>
        </pc:sldMkLst>
        <pc:spChg chg="add mod">
          <ac:chgData name="Laura Catalina Londoño Rivera" userId="7de80baf2a25fcb8" providerId="LiveId" clId="{A511BC4B-F48D-40D0-ABCA-6C93B3350872}" dt="2022-07-13T12:49:41.712" v="199" actId="14100"/>
          <ac:spMkLst>
            <pc:docMk/>
            <pc:sldMk cId="3894140222" sldId="342"/>
            <ac:spMk id="2" creationId="{4B12704F-6A35-37AF-1CA5-946330A30CA2}"/>
          </ac:spMkLst>
        </pc:spChg>
        <pc:spChg chg="del mod">
          <ac:chgData name="Laura Catalina Londoño Rivera" userId="7de80baf2a25fcb8" providerId="LiveId" clId="{A511BC4B-F48D-40D0-ABCA-6C93B3350872}" dt="2022-07-13T12:38:06.918" v="142" actId="478"/>
          <ac:spMkLst>
            <pc:docMk/>
            <pc:sldMk cId="3894140222" sldId="342"/>
            <ac:spMk id="8" creationId="{00000000-0000-0000-0000-000000000000}"/>
          </ac:spMkLst>
        </pc:spChg>
        <pc:spChg chg="add mod">
          <ac:chgData name="Laura Catalina Londoño Rivera" userId="7de80baf2a25fcb8" providerId="LiveId" clId="{A511BC4B-F48D-40D0-ABCA-6C93B3350872}" dt="2022-07-13T13:09:01.097" v="739" actId="123"/>
          <ac:spMkLst>
            <pc:docMk/>
            <pc:sldMk cId="3894140222" sldId="342"/>
            <ac:spMk id="10" creationId="{BEEE89C1-2EAB-9E8E-D5CF-1DBAC6B4A4C8}"/>
          </ac:spMkLst>
        </pc:spChg>
        <pc:spChg chg="add mod">
          <ac:chgData name="Laura Catalina Londoño Rivera" userId="7de80baf2a25fcb8" providerId="LiveId" clId="{A511BC4B-F48D-40D0-ABCA-6C93B3350872}" dt="2022-07-13T13:09:01.097" v="739" actId="123"/>
          <ac:spMkLst>
            <pc:docMk/>
            <pc:sldMk cId="3894140222" sldId="342"/>
            <ac:spMk id="12" creationId="{E14F00DC-9E5F-739E-C9D6-85F99199A57A}"/>
          </ac:spMkLst>
        </pc:spChg>
        <pc:picChg chg="del">
          <ac:chgData name="Laura Catalina Londoño Rivera" userId="7de80baf2a25fcb8" providerId="LiveId" clId="{A511BC4B-F48D-40D0-ABCA-6C93B3350872}" dt="2022-07-13T12:38:02.200" v="140" actId="478"/>
          <ac:picMkLst>
            <pc:docMk/>
            <pc:sldMk cId="3894140222" sldId="342"/>
            <ac:picMk id="4" creationId="{00000000-0000-0000-0000-000000000000}"/>
          </ac:picMkLst>
        </pc:picChg>
        <pc:picChg chg="add mod">
          <ac:chgData name="Laura Catalina Londoño Rivera" userId="7de80baf2a25fcb8" providerId="LiveId" clId="{A511BC4B-F48D-40D0-ABCA-6C93B3350872}" dt="2022-07-13T12:48:30.398" v="178" actId="1076"/>
          <ac:picMkLst>
            <pc:docMk/>
            <pc:sldMk cId="3894140222" sldId="342"/>
            <ac:picMk id="9" creationId="{2E3D0D34-0B5E-BA42-7B2D-5A1F10DABD0F}"/>
          </ac:picMkLst>
        </pc:picChg>
        <pc:picChg chg="add mod">
          <ac:chgData name="Laura Catalina Londoño Rivera" userId="7de80baf2a25fcb8" providerId="LiveId" clId="{A511BC4B-F48D-40D0-ABCA-6C93B3350872}" dt="2022-07-13T12:48:37.575" v="182" actId="14100"/>
          <ac:picMkLst>
            <pc:docMk/>
            <pc:sldMk cId="3894140222" sldId="342"/>
            <ac:picMk id="11" creationId="{97888AF0-535A-C490-3C52-F1F09F980DCF}"/>
          </ac:picMkLst>
        </pc:picChg>
      </pc:sldChg>
      <pc:sldChg chg="addSp delSp modSp add mod">
        <pc:chgData name="Laura Catalina Londoño Rivera" userId="7de80baf2a25fcb8" providerId="LiveId" clId="{A511BC4B-F48D-40D0-ABCA-6C93B3350872}" dt="2022-07-14T14:16:31.027" v="887" actId="1076"/>
        <pc:sldMkLst>
          <pc:docMk/>
          <pc:sldMk cId="3489073102" sldId="343"/>
        </pc:sldMkLst>
        <pc:spChg chg="add mod">
          <ac:chgData name="Laura Catalina Londoño Rivera" userId="7de80baf2a25fcb8" providerId="LiveId" clId="{A511BC4B-F48D-40D0-ABCA-6C93B3350872}" dt="2022-07-14T14:16:31.027" v="887" actId="1076"/>
          <ac:spMkLst>
            <pc:docMk/>
            <pc:sldMk cId="3489073102" sldId="343"/>
            <ac:spMk id="2" creationId="{6D53A9D7-4340-0EF2-7793-64ED5E9EB355}"/>
          </ac:spMkLst>
        </pc:spChg>
        <pc:spChg chg="mod">
          <ac:chgData name="Laura Catalina Londoño Rivera" userId="7de80baf2a25fcb8" providerId="LiveId" clId="{A511BC4B-F48D-40D0-ABCA-6C93B3350872}" dt="2022-07-14T14:16:01.014" v="866" actId="1076"/>
          <ac:spMkLst>
            <pc:docMk/>
            <pc:sldMk cId="3489073102" sldId="343"/>
            <ac:spMk id="5" creationId="{00000000-0000-0000-0000-000000000000}"/>
          </ac:spMkLst>
        </pc:spChg>
        <pc:spChg chg="mod">
          <ac:chgData name="Laura Catalina Londoño Rivera" userId="7de80baf2a25fcb8" providerId="LiveId" clId="{A511BC4B-F48D-40D0-ABCA-6C93B3350872}" dt="2022-07-14T14:11:57.398" v="744" actId="1076"/>
          <ac:spMkLst>
            <pc:docMk/>
            <pc:sldMk cId="3489073102" sldId="343"/>
            <ac:spMk id="6" creationId="{74E8FB49-3195-298B-A24C-535122BDF37F}"/>
          </ac:spMkLst>
        </pc:spChg>
        <pc:spChg chg="del">
          <ac:chgData name="Laura Catalina Londoño Rivera" userId="7de80baf2a25fcb8" providerId="LiveId" clId="{A511BC4B-F48D-40D0-ABCA-6C93B3350872}" dt="2022-07-14T14:11:37.382" v="741" actId="478"/>
          <ac:spMkLst>
            <pc:docMk/>
            <pc:sldMk cId="3489073102" sldId="343"/>
            <ac:spMk id="7" creationId="{00000000-0000-0000-0000-000000000000}"/>
          </ac:spMkLst>
        </pc:spChg>
        <pc:spChg chg="add mod">
          <ac:chgData name="Laura Catalina Londoño Rivera" userId="7de80baf2a25fcb8" providerId="LiveId" clId="{A511BC4B-F48D-40D0-ABCA-6C93B3350872}" dt="2022-07-14T14:11:53.952" v="743"/>
          <ac:spMkLst>
            <pc:docMk/>
            <pc:sldMk cId="3489073102" sldId="343"/>
            <ac:spMk id="9" creationId="{23C2E621-3735-3229-4104-4C4132AC3E94}"/>
          </ac:spMkLst>
        </pc:spChg>
        <pc:picChg chg="add mod">
          <ac:chgData name="Laura Catalina Londoño Rivera" userId="7de80baf2a25fcb8" providerId="LiveId" clId="{A511BC4B-F48D-40D0-ABCA-6C93B3350872}" dt="2022-07-14T14:11:43.532" v="742"/>
          <ac:picMkLst>
            <pc:docMk/>
            <pc:sldMk cId="3489073102" sldId="343"/>
            <ac:picMk id="8" creationId="{C13D2525-BA5F-5111-964C-FE96D5C286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46EFD-A6D4-454F-B1C1-7C3A94BB9F61}" type="datetimeFigureOut">
              <a:rPr lang="es-CO" smtClean="0"/>
              <a:t>14/07/2022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AABAD-F33A-4BE7-AC70-00DFA6484654}" type="slidenum">
              <a:rPr lang="es-CO" smtClean="0"/>
              <a:t>‹Nº›</a:t>
            </a:fld>
            <a:endParaRPr lang="es-CO"/>
          </a:p>
        </p:txBody>
      </p:sp>
    </p:spTree>
    <p:extLst>
      <p:ext uri="{BB962C8B-B14F-4D97-AF65-F5344CB8AC3E}">
        <p14:creationId xmlns:p14="http://schemas.microsoft.com/office/powerpoint/2010/main" val="36300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95AABAD-F33A-4BE7-AC70-00DFA6484654}" type="slidenum">
              <a:rPr lang="es-CO" smtClean="0"/>
              <a:t>4</a:t>
            </a:fld>
            <a:endParaRPr lang="es-CO"/>
          </a:p>
        </p:txBody>
      </p:sp>
    </p:spTree>
    <p:extLst>
      <p:ext uri="{BB962C8B-B14F-4D97-AF65-F5344CB8AC3E}">
        <p14:creationId xmlns:p14="http://schemas.microsoft.com/office/powerpoint/2010/main" val="389601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América Latina y el Caribe ocupa el tercer lugar de todas las regiones, después de América del Norte y Europa. La región ha cerrado el 72,6% de su brecha de género. </a:t>
            </a:r>
            <a:endParaRPr lang="es-CO" dirty="0"/>
          </a:p>
        </p:txBody>
      </p:sp>
      <p:sp>
        <p:nvSpPr>
          <p:cNvPr id="4" name="Marcador de número de diapositiva 3"/>
          <p:cNvSpPr>
            <a:spLocks noGrp="1"/>
          </p:cNvSpPr>
          <p:nvPr>
            <p:ph type="sldNum" sz="quarter" idx="5"/>
          </p:nvPr>
        </p:nvSpPr>
        <p:spPr/>
        <p:txBody>
          <a:bodyPr/>
          <a:lstStyle/>
          <a:p>
            <a:fld id="{C95AABAD-F33A-4BE7-AC70-00DFA6484654}" type="slidenum">
              <a:rPr lang="es-CO" smtClean="0"/>
              <a:t>7</a:t>
            </a:fld>
            <a:endParaRPr lang="es-CO"/>
          </a:p>
        </p:txBody>
      </p:sp>
    </p:spTree>
    <p:extLst>
      <p:ext uri="{BB962C8B-B14F-4D97-AF65-F5344CB8AC3E}">
        <p14:creationId xmlns:p14="http://schemas.microsoft.com/office/powerpoint/2010/main" val="620642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50F51F2-7610-4E3F-B915-290199EB455A}" type="datetimeFigureOut">
              <a:rPr lang="zh-CN" altLang="en-US" smtClean="0"/>
              <a:t>2022/7/14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1B7CB1-6CD2-4CB3-31C3-F79D8DDD12B6}" type="slidenum">
              <a:rPr lang="zh-CN" altLang="en-US" smtClean="0"/>
              <a:t>‹Nº›</a:t>
            </a:fld>
            <a:endParaRPr lang="zh-CN" altLang="en-US"/>
          </a:p>
        </p:txBody>
      </p:sp>
    </p:spTree>
    <p:extLst>
      <p:ext uri="{066324BF-4B2B-4205-CEC6-ECBD6604A77F}"/>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lvl1pPr>
              <a:defRPr sz="3200"/>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6D17FD-84B9-43BD-7A35-6FBFA4C1FD78}" type="datetimeFigureOut">
              <a:rPr lang="zh-CN" altLang="en-US" smtClean="0"/>
              <a:t>2022/7/14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CF0672-90EE-4D1D-E37C-39CCFD7F1C53}" type="slidenum">
              <a:rPr lang="zh-CN" altLang="en-US" smtClean="0"/>
              <a:t>‹Nº›</a:t>
            </a:fld>
            <a:endParaRPr lang="zh-CN" altLang="en-US"/>
          </a:p>
        </p:txBody>
      </p:sp>
    </p:spTree>
    <p:extLst>
      <p:ext uri="{2B1ACF44-6A8A-4D8B-EB39-B14787E020B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959760-A5D0-4784-8C43-07827C199F6E}" type="datetimeFigureOut">
              <a:rPr lang="zh-CN" altLang="en-US" smtClean="0"/>
              <a:t>2022/7/14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4C5C39-3568-4702-9757-8BC8F6E9FE54}" type="slidenum">
              <a:rPr lang="zh-CN" altLang="en-US" smtClean="0"/>
              <a:t>‹Nº›</a:t>
            </a:fld>
            <a:endParaRPr lang="zh-CN" altLang="en-US"/>
          </a:p>
        </p:txBody>
      </p:sp>
    </p:spTree>
    <p:extLst>
      <p:ext uri="{7AC4557C-6EDD-48C0-88C9-540B95C41A8D}"/>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1BBCA1-1DFF-4535-264E-7133650573BF}" type="datetimeFigureOut">
              <a:rPr lang="zh-CN" altLang="en-US" smtClean="0"/>
              <a:t>2022/7/14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F58138-B182-4A51-D2DE-B147CFE77314}" type="slidenum">
              <a:rPr lang="zh-CN" altLang="en-US" smtClean="0"/>
              <a:t>‹Nº›</a:t>
            </a:fld>
            <a:endParaRPr lang="zh-CN" altLang="en-US"/>
          </a:p>
        </p:txBody>
      </p:sp>
    </p:spTree>
    <p:extLst>
      <p:ext uri="{C7A7ECCC-583D-4155-3ADB-8391D309464A}"/>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8BA2B61-FB15-4DC9-F5DF-F3B6711CBAD6}" type="datetimeFigureOut">
              <a:rPr lang="zh-CN" altLang="en-US" smtClean="0"/>
              <a:t>2022/7/14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8AC181-B659-406F-1CA9-0C65A34C85F9}" type="slidenum">
              <a:rPr lang="zh-CN" altLang="en-US" smtClean="0"/>
              <a:t>‹Nº›</a:t>
            </a:fld>
            <a:endParaRPr lang="zh-CN" altLang="en-US"/>
          </a:p>
        </p:txBody>
      </p:sp>
    </p:spTree>
    <p:extLst>
      <p:ext uri="{1A04E7A3-06A9-4829-BA17-B33F47EAC90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B9C21C5-4E9B-40DD-BADE-0F66CE6CDFEF}" type="datetimeFigureOut">
              <a:rPr lang="zh-CN" altLang="en-US" smtClean="0"/>
              <a:t>2022/7/14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28DF6D-7491-42A3-B303-D4398FD08ED6}" type="slidenum">
              <a:rPr lang="zh-CN" altLang="en-US" smtClean="0"/>
              <a:t>‹Nº›</a:t>
            </a:fld>
            <a:endParaRPr lang="zh-CN" altLang="en-US"/>
          </a:p>
        </p:txBody>
      </p:sp>
    </p:spTree>
    <p:extLst>
      <p:ext uri="{F8385172-579B-4C4F-18B7-1144B41E6ACA}"/>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C50D098-B039-44FD-F739-673136CAC8CC}" type="datetimeFigureOut">
              <a:rPr lang="zh-CN" altLang="en-US" smtClean="0"/>
              <a:t>2022/7/14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C92C91-DC54-465E-2388-B5392917581F}" type="slidenum">
              <a:rPr lang="zh-CN" altLang="en-US" smtClean="0"/>
              <a:t>‹Nº›</a:t>
            </a:fld>
            <a:endParaRPr lang="zh-CN" altLang="en-US"/>
          </a:p>
        </p:txBody>
      </p:sp>
    </p:spTree>
    <p:extLst>
      <p:ext uri="{654943F2-4E61-4826-2996-BC654ECCB98A}"/>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457CC47-0DDC-40DC-F9E5-4FE43AA6CE8A}" type="datetimeFigureOut">
              <a:rPr lang="zh-CN" altLang="en-US" smtClean="0"/>
              <a:t>2022/7/14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3064A4-24E2-4C9E-9F42-B9AE436FC30F}" type="slidenum">
              <a:rPr lang="zh-CN" altLang="en-US" smtClean="0"/>
              <a:t>‹Nº›</a:t>
            </a:fld>
            <a:endParaRPr lang="zh-CN" altLang="en-US"/>
          </a:p>
        </p:txBody>
      </p:sp>
    </p:spTree>
    <p:extLst>
      <p:ext uri="{0CE879CE-28BF-4E87-8C28-330285892B45}"/>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A6631-29CF-427F-34BF-CC4E6F3848DD}" type="datetimeFigureOut">
              <a:rPr lang="zh-CN" altLang="en-US" smtClean="0"/>
              <a:t>2022/7/14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631124-CA51-47A9-F041-B2CB1B1C01F7}" type="slidenum">
              <a:rPr lang="zh-CN" altLang="en-US" smtClean="0"/>
              <a:t>‹Nº›</a:t>
            </a:fld>
            <a:endParaRPr lang="zh-CN" altLang="en-US"/>
          </a:p>
        </p:txBody>
      </p:sp>
    </p:spTree>
    <p:extLst>
      <p:ext uri="{F05A2650-C022-4449-FEEC-FBF50F329AA1}"/>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68754B-A9C1-4851-9494-A53FAEAFAAA0}" type="datetimeFigureOut">
              <a:rPr lang="zh-CN" altLang="en-US" smtClean="0"/>
              <a:t>2022/7/14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66DD3E-33D2-4A78-8882-826FFDB8C236}" type="slidenum">
              <a:rPr lang="zh-CN" altLang="en-US" smtClean="0"/>
              <a:t>‹Nº›</a:t>
            </a:fld>
            <a:endParaRPr lang="zh-CN" altLang="en-US"/>
          </a:p>
        </p:txBody>
      </p:sp>
    </p:spTree>
    <p:extLst>
      <p:ext uri="{3A1AF26D-CB45-4C2B-C7E1-F412C82F3129}"/>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911F4F-3CA6-4DCC-FD3F-912A1D513BFF}" type="datetimeFigureOut">
              <a:rPr lang="zh-CN" altLang="en-US" smtClean="0"/>
              <a:t>2022/7/14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C9A5C8-68DE-4DBB-B81F-C948F84867EF}" type="slidenum">
              <a:rPr lang="zh-CN" altLang="en-US" smtClean="0"/>
              <a:t>‹Nº›</a:t>
            </a:fld>
            <a:endParaRPr lang="zh-CN" altLang="en-US"/>
          </a:p>
        </p:txBody>
      </p:sp>
    </p:spTree>
    <p:extLst>
      <p:ext uri="{C3CCA7D6-2675-4070-C575-0F7F5F09F90A}"/>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1CA82-D07B-4CA4-491B-5AB58930D36E}" type="datetimeFigureOut">
              <a:rPr lang="zh-CN" altLang="en-US" smtClean="0"/>
              <a:t>2022/7/14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334A5-BDBF-4386-9F82-4C0F93870C29}" type="slidenum">
              <a:rPr lang="zh-CN" altLang="en-US" smtClean="0"/>
              <a:t>‹Nº›</a:t>
            </a:fld>
            <a:endParaRPr lang="zh-CN" altLang="en-US"/>
          </a:p>
        </p:txBody>
      </p:sp>
    </p:spTree>
    <p:extLst>
      <p:ext uri="{8106D179-EB98-456A-3256-196607BFCA53}"/>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jpeg"/><Relationship Id="rId18" Type="http://schemas.openxmlformats.org/officeDocument/2006/relationships/image" Target="../media/image108.jpeg"/><Relationship Id="rId3" Type="http://schemas.openxmlformats.org/officeDocument/2006/relationships/image" Target="../media/image93.png"/><Relationship Id="rId21" Type="http://schemas.openxmlformats.org/officeDocument/2006/relationships/image" Target="../media/image111.tiff"/><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20"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19" Type="http://schemas.openxmlformats.org/officeDocument/2006/relationships/image" Target="../media/image109.png"/><Relationship Id="rId4" Type="http://schemas.openxmlformats.org/officeDocument/2006/relationships/image" Target="../media/image94.jpeg"/><Relationship Id="rId9" Type="http://schemas.openxmlformats.org/officeDocument/2006/relationships/image" Target="../media/image99.jpeg"/><Relationship Id="rId14" Type="http://schemas.openxmlformats.org/officeDocument/2006/relationships/image" Target="../media/image104.png"/><Relationship Id="rId22" Type="http://schemas.openxmlformats.org/officeDocument/2006/relationships/image" Target="../media/image1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3.png"/></Relationships>
</file>

<file path=ppt/slides/_rels/slide1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15.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6.png"/></Relationships>
</file>

<file path=ppt/slides/_rels/slide1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8.png"/></Relationships>
</file>

<file path=ppt/slides/_rels/slide1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19.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134.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png"/><Relationship Id="rId21" Type="http://schemas.openxmlformats.org/officeDocument/2006/relationships/image" Target="../media/image37.png"/><Relationship Id="rId34" Type="http://schemas.openxmlformats.org/officeDocument/2006/relationships/image" Target="../media/image50.png"/><Relationship Id="rId42" Type="http://schemas.openxmlformats.org/officeDocument/2006/relationships/image" Target="../media/image58.png"/><Relationship Id="rId47" Type="http://schemas.openxmlformats.org/officeDocument/2006/relationships/image" Target="../media/image62.png"/><Relationship Id="rId7" Type="http://schemas.openxmlformats.org/officeDocument/2006/relationships/image" Target="../media/image23.png"/><Relationship Id="rId2" Type="http://schemas.openxmlformats.org/officeDocument/2006/relationships/image" Target="../media/image4.png"/><Relationship Id="rId16" Type="http://schemas.openxmlformats.org/officeDocument/2006/relationships/image" Target="../media/image32.png"/><Relationship Id="rId29"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45" Type="http://schemas.openxmlformats.org/officeDocument/2006/relationships/image" Target="../media/image6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png"/><Relationship Id="rId44" Type="http://schemas.openxmlformats.org/officeDocument/2006/relationships/image" Target="../media/image59.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11.png"/><Relationship Id="rId48" Type="http://schemas.openxmlformats.org/officeDocument/2006/relationships/image" Target="../media/image63.png"/><Relationship Id="rId8" Type="http://schemas.openxmlformats.org/officeDocument/2006/relationships/image" Target="../media/image24.png"/><Relationship Id="rId3" Type="http://schemas.openxmlformats.org/officeDocument/2006/relationships/image" Target="../media/image19.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1.png"/><Relationship Id="rId20" Type="http://schemas.openxmlformats.org/officeDocument/2006/relationships/image" Target="../media/image36.png"/><Relationship Id="rId41"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5.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4.png"/><Relationship Id="rId16"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3.png"/><Relationship Id="rId9" Type="http://schemas.openxmlformats.org/officeDocument/2006/relationships/image" Target="../media/image70.png"/><Relationship Id="rId14" Type="http://schemas.openxmlformats.org/officeDocument/2006/relationships/image" Target="../media/image75.png"/></Relationships>
</file>

<file path=ppt/slides/_rels/slide9.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image" Target="../media/image4.png"/><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61FFF34-8E18-40D3-57D3-DE0E28E52D59"/>
          <p:cNvPicPr>
            <a:picLocks noChangeAspect="1"/>
          </p:cNvPicPr>
          <p:nvPr/>
        </p:nvPicPr>
        <p:blipFill>
          <a:blip r:embed="rId2" cstate="print">
            <a:extLst>
              <a:ext uri="{60C7B4EE-06E0-4EEE-AA6B-92FF9791BD9A}"/>
            </a:extLst>
          </a:blip>
          <a:stretch>
            <a:fillRect/>
          </a:stretch>
        </p:blipFill>
        <p:spPr>
          <a:xfrm>
            <a:off x="0" y="0"/>
            <a:ext cx="18288000" cy="10287000"/>
          </a:xfrm>
          <a:prstGeom prst="rect">
            <a:avLst/>
          </a:prstGeom>
        </p:spPr>
      </p:pic>
    </p:spTree>
    <p:extLst>
      <p:ext uri="{B625499E-BEDB-4B5B-52B7-7AAD976F8A53}"/>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28274F8D-1E11-4721-2F89-D4BEA7BB7DF0"/>
          <p:cNvPicPr>
            <a:picLocks noChangeAspect="1"/>
          </p:cNvPicPr>
          <p:nvPr/>
        </p:nvPicPr>
        <p:blipFill>
          <a:blip r:embed="rId2" cstate="print">
            <a:extLst>
              <a:ext uri="{15BAC5D3-6925-453B-A2F1-B280C6E8FFC6}"/>
            </a:extLst>
          </a:blip>
          <a:stretch>
            <a:fillRect/>
          </a:stretch>
        </p:blipFill>
        <p:spPr>
          <a:xfrm>
            <a:off x="0" y="0"/>
            <a:ext cx="18288000" cy="10287000"/>
          </a:xfrm>
          <a:prstGeom prst="rect">
            <a:avLst/>
          </a:prstGeom>
        </p:spPr>
      </p:pic>
    </p:spTree>
    <p:extLst>
      <p:ext uri="{0564B7B3-A856-415B-FE40-572474EBAEA5}"/>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a:off x="15925800" y="342900"/>
            <a:ext cx="1803600" cy="2160000"/>
          </a:xfrm>
          <a:prstGeom prst="rect">
            <a:avLst/>
          </a:prstGeom>
        </p:spPr>
      </p:pic>
      <p:sp>
        <p:nvSpPr>
          <p:cNvPr id="17" name="TextBox 5"/>
          <p:cNvSpPr txBox="1"/>
          <p:nvPr/>
        </p:nvSpPr>
        <p:spPr>
          <a:xfrm rot="16200000">
            <a:off x="-3931530" y="4093908"/>
            <a:ext cx="9233297" cy="1397883"/>
          </a:xfrm>
          <a:prstGeom prst="rect">
            <a:avLst/>
          </a:prstGeom>
        </p:spPr>
        <p:txBody>
          <a:bodyPr vert="horz" wrap="square" lIns="0" tIns="0" rIns="0" bIns="0" rtlCol="0" anchor="t" anchorCtr="1">
            <a:spAutoFit/>
          </a:bodyPr>
          <a:lstStyle>
            <a:defPPr>
              <a:defRPr lang="en-US"/>
            </a:defPPr>
            <a:lvl1pPr marR="0" lvl="0" indent="0" fontAlgn="auto">
              <a:lnSpc>
                <a:spcPts val="12000"/>
              </a:lnSpc>
              <a:spcBef>
                <a:spcPts val="0"/>
              </a:spcBef>
              <a:spcAft>
                <a:spcPts val="0"/>
              </a:spcAft>
              <a:buClrTx/>
              <a:buSzTx/>
              <a:buFontTx/>
              <a:buNone/>
              <a:tabLst/>
              <a:defRPr sz="6600" b="1">
                <a:solidFill>
                  <a:srgbClr val="FFFFFF"/>
                </a:solidFill>
                <a:latin typeface="Montserrat"/>
              </a:defRPr>
            </a:lvl1pPr>
          </a:lstStyle>
          <a:p>
            <a:r>
              <a:rPr lang="es-CO" dirty="0"/>
              <a:t>Contexto y Balance</a:t>
            </a:r>
          </a:p>
        </p:txBody>
      </p:sp>
      <p:pic>
        <p:nvPicPr>
          <p:cNvPr id="9" name="Picture 24"/>
          <p:cNvPicPr>
            <a:picLocks noChangeAspect="1"/>
          </p:cNvPicPr>
          <p:nvPr/>
        </p:nvPicPr>
        <p:blipFill>
          <a:blip r:embed="rId3"/>
          <a:srcRect/>
          <a:stretch>
            <a:fillRect/>
          </a:stretch>
        </p:blipFill>
        <p:spPr>
          <a:xfrm>
            <a:off x="734703" y="8537283"/>
            <a:ext cx="1530440" cy="1530440"/>
          </a:xfrm>
          <a:prstGeom prst="rect">
            <a:avLst/>
          </a:prstGeom>
        </p:spPr>
      </p:pic>
      <p:sp>
        <p:nvSpPr>
          <p:cNvPr id="40" name="Marcador de contenido 2">
            <a:extLst>
              <a:ext uri="{FF2B5EF4-FFF2-40B4-BE49-F238E27FC236}">
                <a16:creationId xmlns:a16="http://schemas.microsoft.com/office/drawing/2014/main" id="{9CB1A05C-333C-430C-B0D6-CC136954B827}"/>
              </a:ext>
            </a:extLst>
          </p:cNvPr>
          <p:cNvSpPr txBox="1">
            <a:spLocks/>
          </p:cNvSpPr>
          <p:nvPr/>
        </p:nvSpPr>
        <p:spPr bwMode="auto">
          <a:xfrm rot="5400000">
            <a:off x="7729741" y="-4993001"/>
            <a:ext cx="1480063" cy="1253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buFont typeface="Arial" panose="020B0604020202020204" pitchFamily="34" charset="0"/>
              <a:buNone/>
            </a:pPr>
            <a:r>
              <a:rPr lang="es-ES_tradnl" altLang="en-US" sz="4000" b="1" dirty="0">
                <a:solidFill>
                  <a:srgbClr val="00758F"/>
                </a:solidFill>
                <a:latin typeface="+mn-lt"/>
              </a:rPr>
              <a:t>Tenemos progresos frente a la equidad de género en Colombia</a:t>
            </a:r>
          </a:p>
          <a:p>
            <a:pPr eaLnBrk="1" hangingPunct="1">
              <a:lnSpc>
                <a:spcPct val="100000"/>
              </a:lnSpc>
              <a:buFont typeface="Arial" panose="020B0604020202020204" pitchFamily="34" charset="0"/>
              <a:buNone/>
            </a:pPr>
            <a:endParaRPr lang="es-ES_tradnl" altLang="en-US" sz="4000" b="1" dirty="0">
              <a:solidFill>
                <a:srgbClr val="00758F"/>
              </a:solidFill>
              <a:latin typeface="+mn-lt"/>
            </a:endParaRPr>
          </a:p>
          <a:p>
            <a:pPr eaLnBrk="1" hangingPunct="1">
              <a:lnSpc>
                <a:spcPct val="100000"/>
              </a:lnSpc>
              <a:buFont typeface="Arial" panose="020B0604020202020204" pitchFamily="34" charset="0"/>
              <a:buNone/>
            </a:pPr>
            <a:endParaRPr lang="es-ES_tradnl" altLang="en-US" sz="4000" b="1" dirty="0">
              <a:solidFill>
                <a:srgbClr val="00758F"/>
              </a:solidFill>
              <a:latin typeface="+mn-lt"/>
            </a:endParaRPr>
          </a:p>
          <a:p>
            <a:pPr eaLnBrk="1" hangingPunct="1">
              <a:lnSpc>
                <a:spcPct val="100000"/>
              </a:lnSpc>
              <a:buFont typeface="Arial" panose="020B0604020202020204" pitchFamily="34" charset="0"/>
              <a:buNone/>
            </a:pPr>
            <a:endParaRPr lang="es-ES_tradnl" altLang="en-US" sz="4000" b="1" dirty="0">
              <a:solidFill>
                <a:srgbClr val="00758F"/>
              </a:solidFill>
              <a:latin typeface="+mn-lt"/>
            </a:endParaRPr>
          </a:p>
        </p:txBody>
      </p:sp>
      <p:sp>
        <p:nvSpPr>
          <p:cNvPr id="49" name="Marcador de contenido 2">
            <a:extLst>
              <a:ext uri="{FF2B5EF4-FFF2-40B4-BE49-F238E27FC236}">
                <a16:creationId xmlns:a16="http://schemas.microsoft.com/office/drawing/2014/main" id="{788BC972-14FC-48FF-B1BC-982A90CD9AE9}"/>
              </a:ext>
            </a:extLst>
          </p:cNvPr>
          <p:cNvSpPr txBox="1">
            <a:spLocks/>
          </p:cNvSpPr>
          <p:nvPr/>
        </p:nvSpPr>
        <p:spPr bwMode="auto">
          <a:xfrm rot="5400000">
            <a:off x="8840252" y="-2344773"/>
            <a:ext cx="811250" cy="1098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buFont typeface="Arial" panose="020B0604020202020204" pitchFamily="34" charset="0"/>
              <a:buNone/>
            </a:pPr>
            <a:r>
              <a:rPr lang="es-ES" sz="2400" b="1" dirty="0">
                <a:solidFill>
                  <a:srgbClr val="00758F"/>
                </a:solidFill>
                <a:latin typeface="+mn-lt"/>
              </a:rPr>
              <a:t>Ecosistema fortalecido para trabajar los asuntos de género y diversidad</a:t>
            </a:r>
          </a:p>
          <a:p>
            <a:pPr algn="ctr" eaLnBrk="1" hangingPunct="1">
              <a:lnSpc>
                <a:spcPct val="100000"/>
              </a:lnSpc>
              <a:buFont typeface="Arial" panose="020B0604020202020204" pitchFamily="34" charset="0"/>
              <a:buNone/>
            </a:pPr>
            <a:endParaRPr lang="es-ES_tradnl" altLang="en-US" sz="1800" i="1" dirty="0">
              <a:solidFill>
                <a:srgbClr val="00758F"/>
              </a:solidFill>
              <a:latin typeface="+mn-lt"/>
            </a:endParaRPr>
          </a:p>
        </p:txBody>
      </p:sp>
      <p:pic>
        <p:nvPicPr>
          <p:cNvPr id="1026" name="Picture 2" descr="Target Gender Equality – Pacto Global">
            <a:extLst>
              <a:ext uri="{FF2B5EF4-FFF2-40B4-BE49-F238E27FC236}">
                <a16:creationId xmlns:a16="http://schemas.microsoft.com/office/drawing/2014/main" id="{50DD4E37-ECAF-4355-BCF3-B417EECF53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630" y="5036917"/>
            <a:ext cx="2309098" cy="918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estras Publicaciones | Pacto Global Colombia">
            <a:extLst>
              <a:ext uri="{FF2B5EF4-FFF2-40B4-BE49-F238E27FC236}">
                <a16:creationId xmlns:a16="http://schemas.microsoft.com/office/drawing/2014/main" id="{490DA1EA-B8AA-4594-8A79-1F22D3BE00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3383" y="4069051"/>
            <a:ext cx="1901784" cy="6928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Ranking-PAR | Grupo Logis">
            <a:extLst>
              <a:ext uri="{FF2B5EF4-FFF2-40B4-BE49-F238E27FC236}">
                <a16:creationId xmlns:a16="http://schemas.microsoft.com/office/drawing/2014/main" id="{B93CC6ED-CD7F-428F-B417-A5552F8AE5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7012" y="6125060"/>
            <a:ext cx="1347468" cy="12140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ncuesta El Pulso">
            <a:extLst>
              <a:ext uri="{FF2B5EF4-FFF2-40B4-BE49-F238E27FC236}">
                <a16:creationId xmlns:a16="http://schemas.microsoft.com/office/drawing/2014/main" id="{53E6F1BB-079D-4CDD-B4F0-D9A2DD08816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4003" y="3773846"/>
            <a:ext cx="1345822" cy="12090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ANKING NACIONAL DE EMPRESAS INCLUYENTES">
            <a:extLst>
              <a:ext uri="{FF2B5EF4-FFF2-40B4-BE49-F238E27FC236}">
                <a16:creationId xmlns:a16="http://schemas.microsoft.com/office/drawing/2014/main" id="{735842C1-3693-4815-810F-0BADDEBF122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960"/>
          <a:stretch/>
        </p:blipFill>
        <p:spPr bwMode="auto">
          <a:xfrm>
            <a:off x="7597467" y="6272980"/>
            <a:ext cx="1608924" cy="9181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mfenalco Antioquia abre inscripción para los Premios Inclusión -  Orientese co">
            <a:extLst>
              <a:ext uri="{FF2B5EF4-FFF2-40B4-BE49-F238E27FC236}">
                <a16:creationId xmlns:a16="http://schemas.microsoft.com/office/drawing/2014/main" id="{E388AD58-65B9-4D55-9D40-8E21E618F98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020" y="5052451"/>
            <a:ext cx="1772730" cy="811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Quiénes Somos – GPTW CA &amp; CARIBE">
            <a:extLst>
              <a:ext uri="{FF2B5EF4-FFF2-40B4-BE49-F238E27FC236}">
                <a16:creationId xmlns:a16="http://schemas.microsoft.com/office/drawing/2014/main" id="{1F39E2BA-5784-4AE6-870E-4903AEBC00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8407" y="6258966"/>
            <a:ext cx="1154227" cy="11542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CDI/VOCA – Programa de alianzas para la reconcilianción">
            <a:extLst>
              <a:ext uri="{FF2B5EF4-FFF2-40B4-BE49-F238E27FC236}">
                <a16:creationId xmlns:a16="http://schemas.microsoft.com/office/drawing/2014/main" id="{4A21D554-1A01-4D36-A537-C16D2D4E25EF}"/>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88397" y="6438900"/>
            <a:ext cx="2553799" cy="9779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quipares - Home | Facebook">
            <a:extLst>
              <a:ext uri="{FF2B5EF4-FFF2-40B4-BE49-F238E27FC236}">
                <a16:creationId xmlns:a16="http://schemas.microsoft.com/office/drawing/2014/main" id="{C493B3B5-532A-46D6-9CC5-07DE054AED56}"/>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3269" t="7818" r="12551" b="7459"/>
          <a:stretch/>
        </p:blipFill>
        <p:spPr bwMode="auto">
          <a:xfrm>
            <a:off x="13366178" y="4057878"/>
            <a:ext cx="1043133" cy="119137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uevos Estándares GRI en español. Descárgalos aquí | Agora: Inteligencia  Colectiva para la Sostenibilidad">
            <a:extLst>
              <a:ext uri="{FF2B5EF4-FFF2-40B4-BE49-F238E27FC236}">
                <a16:creationId xmlns:a16="http://schemas.microsoft.com/office/drawing/2014/main" id="{D4C47CE2-9EA6-4304-B214-3D9B57C79555}"/>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92280" y="3924692"/>
            <a:ext cx="1455998" cy="139103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luster de Joyería y Bisutería, Cámara de Comercio de Bogotá">
            <a:extLst>
              <a:ext uri="{FF2B5EF4-FFF2-40B4-BE49-F238E27FC236}">
                <a16:creationId xmlns:a16="http://schemas.microsoft.com/office/drawing/2014/main" id="{E1807DDA-7B9F-4605-BE4B-F81D77C9F35A}"/>
              </a:ext>
            </a:extLst>
          </p:cNvPr>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530" t="2899" r="6593"/>
          <a:stretch/>
        </p:blipFill>
        <p:spPr bwMode="auto">
          <a:xfrm>
            <a:off x="13204960" y="5458005"/>
            <a:ext cx="1772730" cy="76872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istema B | Sistema B América Latina">
            <a:extLst>
              <a:ext uri="{FF2B5EF4-FFF2-40B4-BE49-F238E27FC236}">
                <a16:creationId xmlns:a16="http://schemas.microsoft.com/office/drawing/2014/main" id="{20C2952F-AA52-4B19-AB40-1362E1D4AA78}"/>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8858" t="7783" r="11142" b="7316"/>
          <a:stretch/>
        </p:blipFill>
        <p:spPr bwMode="auto">
          <a:xfrm>
            <a:off x="9995045" y="5096880"/>
            <a:ext cx="799035" cy="124169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Logotipo&#10;&#10;Descripción generada automáticamente">
            <a:extLst>
              <a:ext uri="{FF2B5EF4-FFF2-40B4-BE49-F238E27FC236}">
                <a16:creationId xmlns:a16="http://schemas.microsoft.com/office/drawing/2014/main" id="{475245E0-1189-4BC2-815E-8AF362EA85E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715" t="24331" r="3383" b="19228"/>
          <a:stretch/>
        </p:blipFill>
        <p:spPr>
          <a:xfrm>
            <a:off x="11216784" y="5538349"/>
            <a:ext cx="1551461" cy="659400"/>
          </a:xfrm>
          <a:prstGeom prst="rect">
            <a:avLst/>
          </a:prstGeom>
        </p:spPr>
      </p:pic>
      <p:pic>
        <p:nvPicPr>
          <p:cNvPr id="1052" name="Picture 28" descr="30% Club Colombia Chapter">
            <a:extLst>
              <a:ext uri="{FF2B5EF4-FFF2-40B4-BE49-F238E27FC236}">
                <a16:creationId xmlns:a16="http://schemas.microsoft.com/office/drawing/2014/main" id="{3C5ED5ED-14FD-4FFA-8D07-D6F6DEEB5C5C}"/>
              </a:ext>
            </a:extLst>
          </p:cNvPr>
          <p:cNvPicPr>
            <a:picLocks noChangeAspect="1" noChangeArrowheads="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t="14341"/>
          <a:stretch/>
        </p:blipFill>
        <p:spPr bwMode="auto">
          <a:xfrm>
            <a:off x="4129493" y="7626263"/>
            <a:ext cx="1708241" cy="1491993"/>
          </a:xfrm>
          <a:prstGeom prst="rect">
            <a:avLst/>
          </a:prstGeom>
          <a:extLst>
            <a:ext uri="{909E8E84-426E-40DD-AFC4-6F175D3DCCD1}">
              <a14:hiddenFill xmlns:a14="http://schemas.microsoft.com/office/drawing/2010/main">
                <a:solidFill>
                  <a:srgbClr val="FFFFFF"/>
                </a:solidFill>
              </a14:hiddenFill>
            </a:ext>
          </a:extLst>
        </p:spPr>
      </p:pic>
      <p:pic>
        <p:nvPicPr>
          <p:cNvPr id="26" name="Picture 7">
            <a:extLst>
              <a:ext uri="{FF2B5EF4-FFF2-40B4-BE49-F238E27FC236}">
                <a16:creationId xmlns:a16="http://schemas.microsoft.com/office/drawing/2014/main" id="{02579F29-3B4E-49B3-B70E-B438ABE20F5E}"/>
              </a:ext>
            </a:extLst>
          </p:cNvPr>
          <p:cNvPicPr>
            <a:picLocks noChangeAspect="1"/>
          </p:cNvPicPr>
          <p:nvPr/>
        </p:nvPicPr>
        <p:blipFill>
          <a:blip r:embed="rId2"/>
          <a:srcRect/>
          <a:stretch>
            <a:fillRect/>
          </a:stretch>
        </p:blipFill>
        <p:spPr>
          <a:xfrm>
            <a:off x="3966700" y="4178724"/>
            <a:ext cx="1422514" cy="1739398"/>
          </a:xfrm>
          <a:prstGeom prst="rect">
            <a:avLst/>
          </a:prstGeom>
        </p:spPr>
      </p:pic>
      <p:pic>
        <p:nvPicPr>
          <p:cNvPr id="27" name="Imagen 26">
            <a:extLst>
              <a:ext uri="{FF2B5EF4-FFF2-40B4-BE49-F238E27FC236}">
                <a16:creationId xmlns:a16="http://schemas.microsoft.com/office/drawing/2014/main" id="{2B20A62A-DE99-4ED1-812D-63D2A634BC85}"/>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68245" y="6435477"/>
            <a:ext cx="2773733" cy="943069"/>
          </a:xfrm>
          <a:prstGeom prst="rect">
            <a:avLst/>
          </a:prstGeom>
        </p:spPr>
      </p:pic>
      <p:pic>
        <p:nvPicPr>
          <p:cNvPr id="1054" name="Picture 30">
            <a:extLst>
              <a:ext uri="{FF2B5EF4-FFF2-40B4-BE49-F238E27FC236}">
                <a16:creationId xmlns:a16="http://schemas.microsoft.com/office/drawing/2014/main" id="{AD260857-2D19-4C1C-94AB-6C0B69BC27B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17081" y="7704316"/>
            <a:ext cx="2678086" cy="539659"/>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orewoman">
            <a:extLst>
              <a:ext uri="{FF2B5EF4-FFF2-40B4-BE49-F238E27FC236}">
                <a16:creationId xmlns:a16="http://schemas.microsoft.com/office/drawing/2014/main" id="{79098C9A-4E54-41E5-9D2C-4290D16FF5F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55114" y="8400361"/>
            <a:ext cx="2602020" cy="3909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18A6B99E-5341-4770-BA09-C979B4A16BBA}"/>
              </a:ext>
            </a:extLst>
          </p:cNvPr>
          <p:cNvPicPr>
            <a:picLocks noChangeAspect="1"/>
          </p:cNvPicPr>
          <p:nvPr/>
        </p:nvPicPr>
        <p:blipFill rotWithShape="1">
          <a:blip r:embed="rId21">
            <a:clrChange>
              <a:clrFrom>
                <a:srgbClr val="2C2C2C"/>
              </a:clrFrom>
              <a:clrTo>
                <a:srgbClr val="2C2C2C">
                  <a:alpha val="0"/>
                </a:srgbClr>
              </a:clrTo>
            </a:clrChange>
          </a:blip>
          <a:srcRect t="24322" b="25173"/>
          <a:stretch/>
        </p:blipFill>
        <p:spPr>
          <a:xfrm>
            <a:off x="8811937" y="4004126"/>
            <a:ext cx="2459870" cy="778674"/>
          </a:xfrm>
          <a:prstGeom prst="rect">
            <a:avLst/>
          </a:prstGeom>
        </p:spPr>
      </p:pic>
      <p:pic>
        <p:nvPicPr>
          <p:cNvPr id="29" name="8CDAA2CA-E9C7-4794-8DA9-104D9E9EBC4A">
            <a:extLst>
              <a:ext uri="{FF2B5EF4-FFF2-40B4-BE49-F238E27FC236}">
                <a16:creationId xmlns:a16="http://schemas.microsoft.com/office/drawing/2014/main" id="{7B1C28DD-B04C-179F-CD3F-A6A4C6226D32}"/>
              </a:ext>
            </a:extLst>
          </p:cNvPr>
          <p:cNvPicPr>
            <a:picLocks noChangeAspect="1"/>
          </p:cNvPicPr>
          <p:nvPr/>
        </p:nvPicPr>
        <p:blipFill>
          <a:blip r:embed="rId22" cstate="print">
            <a:extLst>
              <a:ext uri="{DD89CCAF-78D6-4B47-157B-AE518CB61756}"/>
            </a:extLst>
          </a:blip>
          <a:stretch>
            <a:fillRect/>
          </a:stretch>
        </p:blipFill>
        <p:spPr>
          <a:xfrm>
            <a:off x="386" y="-2243"/>
            <a:ext cx="3169205" cy="10287000"/>
          </a:xfrm>
          <a:prstGeom prst="rect">
            <a:avLst/>
          </a:prstGeom>
        </p:spPr>
      </p:pic>
    </p:spTree>
    <p:extLst>
      <p:ext uri="{BB962C8B-B14F-4D97-AF65-F5344CB8AC3E}">
        <p14:creationId xmlns:p14="http://schemas.microsoft.com/office/powerpoint/2010/main" val="49888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E24DF82B-76A9-4C72-D435-AF75465F058F"/>
          <p:cNvPicPr>
            <a:picLocks noChangeAspect="1"/>
          </p:cNvPicPr>
          <p:nvPr/>
        </p:nvPicPr>
        <p:blipFill>
          <a:blip r:embed="rId2" cstate="print">
            <a:extLst>
              <a:ext uri="{379E3D83-DA7E-41C3-7DF1-8B2F6F6759F9}"/>
            </a:extLst>
          </a:blip>
          <a:stretch>
            <a:fillRect/>
          </a:stretch>
        </p:blipFill>
        <p:spPr>
          <a:xfrm>
            <a:off x="0" y="0"/>
            <a:ext cx="18288000" cy="10287000"/>
          </a:xfrm>
          <a:prstGeom prst="rect">
            <a:avLst/>
          </a:prstGeom>
        </p:spPr>
      </p:pic>
      <p:pic>
        <p:nvPicPr>
          <p:cNvPr id="135" name="8CDAA2CA-E9C7-4794-8DA9-104D9E9EBC4A"/>
          <p:cNvPicPr>
            <a:picLocks noChangeAspect="1"/>
          </p:cNvPicPr>
          <p:nvPr/>
        </p:nvPicPr>
        <p:blipFill>
          <a:blip r:embed="rId3" cstate="print">
            <a:extLst>
              <a:ext uri="{DD89CCAF-78D6-4B47-157B-AE518CB61756}"/>
            </a:extLst>
          </a:blip>
          <a:stretch>
            <a:fillRect/>
          </a:stretch>
        </p:blipFill>
        <p:spPr>
          <a:xfrm>
            <a:off x="0" y="0"/>
            <a:ext cx="3248025" cy="10287000"/>
          </a:xfrm>
          <a:prstGeom prst="rect">
            <a:avLst/>
          </a:prstGeom>
        </p:spPr>
      </p:pic>
      <p:pic>
        <p:nvPicPr>
          <p:cNvPr id="136" name="4F95F4E9-A423-467D-6382-320AA5493428"/>
          <p:cNvPicPr>
            <a:picLocks noChangeAspect="1"/>
          </p:cNvPicPr>
          <p:nvPr/>
        </p:nvPicPr>
        <p:blipFill>
          <a:blip r:embed="rId4" cstate="print">
            <a:extLst>
              <a:ext uri="{8E4E5347-6731-4F51-3320-2FD7FA466607}"/>
            </a:extLst>
          </a:blip>
          <a:stretch>
            <a:fillRect/>
          </a:stretch>
        </p:blipFill>
        <p:spPr>
          <a:xfrm>
            <a:off x="15925800" y="342900"/>
            <a:ext cx="1809750" cy="2162175"/>
          </a:xfrm>
          <a:prstGeom prst="rect">
            <a:avLst/>
          </a:prstGeom>
        </p:spPr>
      </p:pic>
      <p:sp>
        <p:nvSpPr>
          <p:cNvPr id="137" name="TextBox137"/>
          <p:cNvSpPr txBox="1"/>
          <p:nvPr/>
        </p:nvSpPr>
        <p:spPr>
          <a:xfrm>
            <a:off x="5092954" y="4720108"/>
            <a:ext cx="9982200" cy="1028700"/>
          </a:xfrm>
          <a:prstGeom prst="rect">
            <a:avLst/>
          </a:prstGeom>
          <a:noFill/>
        </p:spPr>
        <p:txBody>
          <a:bodyPr wrap="square" lIns="0" tIns="0" rIns="0" bIns="0" rtlCol="0">
            <a:spAutoFit/>
          </a:bodyPr>
          <a:lstStyle/>
          <a:p>
            <a:pPr marL="0" marR="0" indent="0" eaLnBrk="0">
              <a:lnSpc>
                <a:spcPct val="106000"/>
              </a:lnSpc>
            </a:pPr>
            <a:r>
              <a:rPr lang="en-US" altLang="zh-CN" sz="6600" kern="0" spc="0" baseline="0" noProof="0" dirty="0">
                <a:solidFill>
                  <a:srgbClr val="00758F"/>
                </a:solidFill>
                <a:latin typeface="Arial" pitchFamily="34" charset="0"/>
                <a:ea typeface="Arial" pitchFamily="34" charset="0"/>
                <a:cs typeface="Arial" pitchFamily="34" charset="0"/>
              </a:rPr>
              <a:t>Juntos</a:t>
            </a:r>
            <a:r>
              <a:rPr lang="en-US" altLang="zh-CN" sz="6600" kern="0" spc="1995" noProof="0" dirty="0">
                <a:latin typeface="Arial" pitchFamily="34" charset="0"/>
                <a:ea typeface="Arial" pitchFamily="34" charset="0"/>
                <a:cs typeface="Arial" pitchFamily="34" charset="0"/>
              </a:rPr>
              <a:t> </a:t>
            </a:r>
            <a:r>
              <a:rPr lang="en-US" altLang="zh-CN" sz="6600" kern="0" spc="0" baseline="0" noProof="0" dirty="0">
                <a:solidFill>
                  <a:srgbClr val="00758F"/>
                </a:solidFill>
                <a:latin typeface="Arial" pitchFamily="34" charset="0"/>
                <a:ea typeface="Arial" pitchFamily="34" charset="0"/>
                <a:cs typeface="Arial" pitchFamily="34" charset="0"/>
              </a:rPr>
              <a:t>construimos</a:t>
            </a:r>
            <a:r>
              <a:rPr lang="en-US" altLang="zh-CN" sz="6600" kern="0" spc="4785" noProof="0" dirty="0">
                <a:latin typeface="Arial" pitchFamily="34" charset="0"/>
                <a:ea typeface="Arial" pitchFamily="34" charset="0"/>
                <a:cs typeface="Arial" pitchFamily="34" charset="0"/>
              </a:rPr>
              <a:t> </a:t>
            </a:r>
            <a:r>
              <a:rPr lang="en-US" altLang="zh-CN" sz="6600" kern="0" spc="-25" baseline="0" noProof="0" dirty="0">
                <a:solidFill>
                  <a:srgbClr val="00758F"/>
                </a:solidFill>
                <a:latin typeface="Arial" pitchFamily="34" charset="0"/>
                <a:ea typeface="Arial" pitchFamily="34" charset="0"/>
                <a:cs typeface="Arial" pitchFamily="34" charset="0"/>
              </a:rPr>
              <a:t>país</a:t>
            </a:r>
          </a:p>
        </p:txBody>
      </p:sp>
    </p:spTree>
    <p:extLst>
      <p:ext uri="{C487370D-4580-4385-4777-780B03FEEBE3}"/>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30ECD67E-3AA6-4AB7-0FD1-9D4BDEDD2F82"/>
          <p:cNvPicPr>
            <a:picLocks noChangeAspect="1"/>
          </p:cNvPicPr>
          <p:nvPr/>
        </p:nvPicPr>
        <p:blipFill>
          <a:blip r:embed="rId2" cstate="print">
            <a:extLst>
              <a:ext uri="{04092EA0-DECD-458B-9C1F-E858F9F42CE3}"/>
            </a:extLst>
          </a:blip>
          <a:stretch>
            <a:fillRect/>
          </a:stretch>
        </p:blipFill>
        <p:spPr>
          <a:xfrm>
            <a:off x="0" y="0"/>
            <a:ext cx="18288000" cy="10287000"/>
          </a:xfrm>
          <a:prstGeom prst="rect">
            <a:avLst/>
          </a:prstGeom>
        </p:spPr>
      </p:pic>
      <p:pic>
        <p:nvPicPr>
          <p:cNvPr id="139" name="DB76AC1E-FFDF-4244-F5EC-96140DFD72AA"/>
          <p:cNvPicPr>
            <a:picLocks noChangeAspect="1"/>
          </p:cNvPicPr>
          <p:nvPr/>
        </p:nvPicPr>
        <p:blipFill>
          <a:blip r:embed="rId3" cstate="print">
            <a:extLst>
              <a:ext uri="{D072E6BD-3E69-4947-F7B4-385C3220C4B6}"/>
            </a:extLst>
          </a:blip>
          <a:stretch>
            <a:fillRect/>
          </a:stretch>
        </p:blipFill>
        <p:spPr>
          <a:xfrm>
            <a:off x="15925800" y="342900"/>
            <a:ext cx="1809750" cy="2162175"/>
          </a:xfrm>
          <a:prstGeom prst="rect">
            <a:avLst/>
          </a:prstGeom>
        </p:spPr>
      </p:pic>
      <p:pic>
        <p:nvPicPr>
          <p:cNvPr id="140" name="BEF0FE3A-961F-4373-80C6-368A4554DB64"/>
          <p:cNvPicPr>
            <a:picLocks noChangeAspect="1"/>
          </p:cNvPicPr>
          <p:nvPr/>
        </p:nvPicPr>
        <p:blipFill>
          <a:blip r:embed="rId4" cstate="print">
            <a:extLst>
              <a:ext uri="{1D922E28-9D17-43D9-7B0B-991AA87C2CBF}"/>
            </a:extLst>
          </a:blip>
          <a:stretch>
            <a:fillRect/>
          </a:stretch>
        </p:blipFill>
        <p:spPr>
          <a:xfrm>
            <a:off x="0" y="0"/>
            <a:ext cx="3248025" cy="10287000"/>
          </a:xfrm>
          <a:prstGeom prst="rect">
            <a:avLst/>
          </a:prstGeom>
        </p:spPr>
      </p:pic>
      <p:sp>
        <p:nvSpPr>
          <p:cNvPr id="141" name="TextBox141"/>
          <p:cNvSpPr txBox="1"/>
          <p:nvPr/>
        </p:nvSpPr>
        <p:spPr>
          <a:xfrm>
            <a:off x="3628291" y="3772678"/>
            <a:ext cx="11633200" cy="4965700"/>
          </a:xfrm>
          <a:prstGeom prst="rect">
            <a:avLst/>
          </a:prstGeom>
          <a:noFill/>
        </p:spPr>
        <p:txBody>
          <a:bodyPr wrap="square" lIns="0" tIns="0" rIns="0" bIns="0" rtlCol="0">
            <a:spAutoFit/>
          </a:bodyPr>
          <a:lstStyle/>
          <a:p>
            <a:pPr marL="0" marR="0" indent="0" algn="ctr" eaLnBrk="0">
              <a:lnSpc>
                <a:spcPct val="106000"/>
              </a:lnSpc>
            </a:pPr>
            <a:r>
              <a:rPr lang="en-US" altLang="zh-CN" sz="5000" kern="0" spc="0" baseline="0" noProof="0" dirty="0">
                <a:solidFill>
                  <a:srgbClr val="00758F"/>
                </a:solidFill>
                <a:latin typeface="Arial" pitchFamily="34" charset="0"/>
                <a:ea typeface="Arial" pitchFamily="34" charset="0"/>
                <a:cs typeface="Arial" pitchFamily="34" charset="0"/>
              </a:rPr>
              <a:t>Objetivo</a:t>
            </a:r>
            <a:r>
              <a:rPr lang="en-US" altLang="zh-CN" sz="5000" kern="0" spc="1695" noProof="0" dirty="0">
                <a:latin typeface="Arial" pitchFamily="34" charset="0"/>
                <a:ea typeface="Arial" pitchFamily="34" charset="0"/>
                <a:cs typeface="Arial" pitchFamily="34" charset="0"/>
              </a:rPr>
              <a:t> </a:t>
            </a:r>
            <a:r>
              <a:rPr lang="en-US" altLang="zh-CN" sz="5000" kern="0" spc="-250" baseline="0" noProof="0" dirty="0">
                <a:solidFill>
                  <a:srgbClr val="00758F"/>
                </a:solidFill>
                <a:latin typeface="Arial" pitchFamily="34" charset="0"/>
                <a:ea typeface="Arial" pitchFamily="34" charset="0"/>
                <a:cs typeface="Arial" pitchFamily="34" charset="0"/>
              </a:rPr>
              <a:t>5:</a:t>
            </a:r>
            <a:r>
              <a:rPr lang="en-US" altLang="zh-CN" sz="5000" kern="0" spc="255" noProof="0" dirty="0">
                <a:latin typeface="Arial" pitchFamily="34" charset="0"/>
                <a:ea typeface="Arial" pitchFamily="34" charset="0"/>
                <a:cs typeface="Arial" pitchFamily="34" charset="0"/>
              </a:rPr>
              <a:t> </a:t>
            </a:r>
            <a:r>
              <a:rPr lang="en-US" altLang="zh-CN" sz="5000" kern="0" spc="0" baseline="0" noProof="0" dirty="0">
                <a:solidFill>
                  <a:srgbClr val="00758F"/>
                </a:solidFill>
                <a:latin typeface="Arial" pitchFamily="34" charset="0"/>
                <a:ea typeface="Arial" pitchFamily="34" charset="0"/>
                <a:cs typeface="Arial" pitchFamily="34" charset="0"/>
              </a:rPr>
              <a:t>lograr</a:t>
            </a:r>
            <a:r>
              <a:rPr lang="en-US" altLang="zh-CN" sz="5000" kern="0" spc="1470" noProof="0" dirty="0">
                <a:latin typeface="Arial" pitchFamily="34" charset="0"/>
                <a:ea typeface="Arial" pitchFamily="34" charset="0"/>
                <a:cs typeface="Arial" pitchFamily="34" charset="0"/>
              </a:rPr>
              <a:t> </a:t>
            </a:r>
            <a:r>
              <a:rPr lang="en-US" altLang="zh-CN" sz="5000" kern="0" spc="-50" baseline="0" noProof="0" dirty="0">
                <a:solidFill>
                  <a:srgbClr val="00758F"/>
                </a:solidFill>
                <a:latin typeface="Arial" pitchFamily="34" charset="0"/>
                <a:ea typeface="Arial" pitchFamily="34" charset="0"/>
                <a:cs typeface="Arial" pitchFamily="34" charset="0"/>
              </a:rPr>
              <a:t>la</a:t>
            </a:r>
            <a:r>
              <a:rPr lang="en-US" altLang="zh-CN" sz="5000" kern="0" spc="120" noProof="0" dirty="0">
                <a:latin typeface="Arial" pitchFamily="34" charset="0"/>
                <a:ea typeface="Arial" pitchFamily="34" charset="0"/>
                <a:cs typeface="Arial" pitchFamily="34" charset="0"/>
              </a:rPr>
              <a:t> </a:t>
            </a:r>
            <a:r>
              <a:rPr lang="en-US" altLang="zh-CN" sz="5000" kern="0" spc="0" baseline="0" noProof="0" dirty="0">
                <a:solidFill>
                  <a:srgbClr val="00758F"/>
                </a:solidFill>
                <a:latin typeface="Arial" pitchFamily="34" charset="0"/>
                <a:ea typeface="Arial" pitchFamily="34" charset="0"/>
                <a:cs typeface="Arial" pitchFamily="34" charset="0"/>
              </a:rPr>
              <a:t>igualdad</a:t>
            </a:r>
            <a:r>
              <a:rPr lang="en-US" altLang="zh-CN" sz="5000" kern="0" spc="2145" noProof="0" dirty="0">
                <a:latin typeface="Arial" pitchFamily="34" charset="0"/>
                <a:ea typeface="Arial" pitchFamily="34" charset="0"/>
                <a:cs typeface="Arial" pitchFamily="34" charset="0"/>
              </a:rPr>
              <a:t> </a:t>
            </a:r>
            <a:r>
              <a:rPr lang="en-US" altLang="zh-CN" sz="5000" kern="0" spc="0" baseline="0" noProof="0" dirty="0">
                <a:solidFill>
                  <a:srgbClr val="00758F"/>
                </a:solidFill>
                <a:latin typeface="Arial" pitchFamily="34" charset="0"/>
                <a:ea typeface="Arial" pitchFamily="34" charset="0"/>
                <a:cs typeface="Arial" pitchFamily="34" charset="0"/>
              </a:rPr>
              <a:t>entre</a:t>
            </a:r>
            <a:r>
              <a:rPr lang="en-US" altLang="zh-CN" sz="5000" kern="0" spc="1725" noProof="0" dirty="0">
                <a:latin typeface="Arial" pitchFamily="34" charset="0"/>
                <a:ea typeface="Arial" pitchFamily="34" charset="0"/>
                <a:cs typeface="Arial" pitchFamily="34" charset="0"/>
              </a:rPr>
              <a:t> </a:t>
            </a:r>
            <a:r>
              <a:rPr lang="en-US" altLang="zh-CN" sz="5000" kern="0" spc="-35" baseline="0" noProof="0" dirty="0">
                <a:solidFill>
                  <a:srgbClr val="00758F"/>
                </a:solidFill>
                <a:latin typeface="Arial" pitchFamily="34" charset="0"/>
                <a:ea typeface="Arial" pitchFamily="34" charset="0"/>
                <a:cs typeface="Arial" pitchFamily="34" charset="0"/>
              </a:rPr>
              <a:t>los</a:t>
            </a:r>
          </a:p>
          <a:p>
            <a:pPr marL="796287" marR="0" indent="0" eaLnBrk="0">
              <a:lnSpc>
                <a:spcPct val="104000"/>
              </a:lnSpc>
            </a:pPr>
            <a:r>
              <a:rPr lang="en-US" altLang="zh-CN" sz="5000" kern="0" spc="0" baseline="0" noProof="0" dirty="0">
                <a:solidFill>
                  <a:srgbClr val="00758F"/>
                </a:solidFill>
                <a:latin typeface="Arial" pitchFamily="34" charset="0"/>
                <a:ea typeface="Arial" pitchFamily="34" charset="0"/>
                <a:cs typeface="Arial" pitchFamily="34" charset="0"/>
              </a:rPr>
              <a:t>géneros</a:t>
            </a:r>
            <a:r>
              <a:rPr lang="en-US" altLang="zh-CN" sz="5000" kern="0" spc="985" noProof="0" dirty="0">
                <a:latin typeface="Arial" pitchFamily="34" charset="0"/>
                <a:ea typeface="Arial" pitchFamily="34" charset="0"/>
                <a:cs typeface="Arial" pitchFamily="34" charset="0"/>
              </a:rPr>
              <a:t> </a:t>
            </a:r>
            <a:r>
              <a:rPr lang="en-US" altLang="zh-CN" sz="5000" kern="0" spc="0" baseline="0" noProof="0" dirty="0">
                <a:solidFill>
                  <a:srgbClr val="00758F"/>
                </a:solidFill>
                <a:latin typeface="Arial" pitchFamily="34" charset="0"/>
                <a:ea typeface="Arial" pitchFamily="34" charset="0"/>
                <a:cs typeface="Arial" pitchFamily="34" charset="0"/>
              </a:rPr>
              <a:t>y</a:t>
            </a:r>
            <a:r>
              <a:rPr lang="en-US" altLang="zh-CN" sz="5000" kern="0" spc="335" noProof="0" dirty="0">
                <a:latin typeface="Arial" pitchFamily="34" charset="0"/>
                <a:ea typeface="Arial" pitchFamily="34" charset="0"/>
                <a:cs typeface="Arial" pitchFamily="34" charset="0"/>
              </a:rPr>
              <a:t> </a:t>
            </a:r>
            <a:r>
              <a:rPr lang="en-US" altLang="zh-CN" sz="5000" kern="0" spc="0" baseline="0" noProof="0" dirty="0">
                <a:solidFill>
                  <a:srgbClr val="00758F"/>
                </a:solidFill>
                <a:latin typeface="Arial" pitchFamily="34" charset="0"/>
                <a:ea typeface="Arial" pitchFamily="34" charset="0"/>
                <a:cs typeface="Arial" pitchFamily="34" charset="0"/>
              </a:rPr>
              <a:t>empoderar</a:t>
            </a:r>
            <a:r>
              <a:rPr lang="en-US" altLang="zh-CN" sz="5000" kern="0" spc="3130" noProof="0" dirty="0">
                <a:latin typeface="Arial" pitchFamily="34" charset="0"/>
                <a:ea typeface="Arial" pitchFamily="34" charset="0"/>
                <a:cs typeface="Arial" pitchFamily="34" charset="0"/>
              </a:rPr>
              <a:t> </a:t>
            </a:r>
            <a:r>
              <a:rPr lang="en-US" altLang="zh-CN" sz="5000" kern="0" spc="-100" baseline="0" noProof="0" dirty="0">
                <a:solidFill>
                  <a:srgbClr val="00758F"/>
                </a:solidFill>
                <a:latin typeface="Arial" pitchFamily="34" charset="0"/>
                <a:ea typeface="Arial" pitchFamily="34" charset="0"/>
                <a:cs typeface="Arial" pitchFamily="34" charset="0"/>
              </a:rPr>
              <a:t>a</a:t>
            </a:r>
            <a:r>
              <a:rPr lang="en-US" altLang="zh-CN" sz="5000" kern="0" spc="-190" noProof="0" dirty="0">
                <a:latin typeface="Arial" pitchFamily="34" charset="0"/>
                <a:ea typeface="Arial" pitchFamily="34" charset="0"/>
                <a:cs typeface="Arial" pitchFamily="34" charset="0"/>
              </a:rPr>
              <a:t> </a:t>
            </a:r>
            <a:r>
              <a:rPr lang="en-US" altLang="zh-CN" sz="5000" kern="0" spc="0" baseline="0" noProof="0" dirty="0">
                <a:solidFill>
                  <a:srgbClr val="00758F"/>
                </a:solidFill>
                <a:latin typeface="Arial" pitchFamily="34" charset="0"/>
                <a:ea typeface="Arial" pitchFamily="34" charset="0"/>
                <a:cs typeface="Arial" pitchFamily="34" charset="0"/>
              </a:rPr>
              <a:t>todas</a:t>
            </a:r>
            <a:r>
              <a:rPr lang="en-US" altLang="zh-CN" sz="5000" kern="0" spc="1470" noProof="0" dirty="0">
                <a:latin typeface="Arial" pitchFamily="34" charset="0"/>
                <a:ea typeface="Arial" pitchFamily="34" charset="0"/>
                <a:cs typeface="Arial" pitchFamily="34" charset="0"/>
              </a:rPr>
              <a:t> </a:t>
            </a:r>
            <a:r>
              <a:rPr lang="en-US" altLang="zh-CN" sz="5000" kern="0" spc="-105" baseline="0" noProof="0" dirty="0">
                <a:solidFill>
                  <a:srgbClr val="00758F"/>
                </a:solidFill>
                <a:latin typeface="Arial" pitchFamily="34" charset="0"/>
                <a:ea typeface="Arial" pitchFamily="34" charset="0"/>
                <a:cs typeface="Arial" pitchFamily="34" charset="0"/>
              </a:rPr>
              <a:t>las</a:t>
            </a:r>
          </a:p>
          <a:p>
            <a:pPr marL="2940235" marR="0" indent="0" eaLnBrk="0">
              <a:lnSpc>
                <a:spcPct val="104000"/>
              </a:lnSpc>
            </a:pPr>
            <a:r>
              <a:rPr lang="en-US" altLang="zh-CN" sz="5000" kern="0" spc="0" baseline="0" noProof="0" dirty="0">
                <a:solidFill>
                  <a:srgbClr val="00758F"/>
                </a:solidFill>
                <a:latin typeface="Arial" pitchFamily="34" charset="0"/>
                <a:ea typeface="Arial" pitchFamily="34" charset="0"/>
                <a:cs typeface="Arial" pitchFamily="34" charset="0"/>
              </a:rPr>
              <a:t>mujeres</a:t>
            </a:r>
            <a:r>
              <a:rPr lang="en-US" altLang="zh-CN" sz="5000" kern="0" spc="1230" noProof="0" dirty="0">
                <a:latin typeface="Arial" pitchFamily="34" charset="0"/>
                <a:ea typeface="Arial" pitchFamily="34" charset="0"/>
                <a:cs typeface="Arial" pitchFamily="34" charset="0"/>
              </a:rPr>
              <a:t> </a:t>
            </a:r>
            <a:r>
              <a:rPr lang="en-US" altLang="zh-CN" sz="5000" kern="0" spc="0" baseline="0" noProof="0" dirty="0">
                <a:solidFill>
                  <a:srgbClr val="00758F"/>
                </a:solidFill>
                <a:latin typeface="Arial" pitchFamily="34" charset="0"/>
                <a:ea typeface="Arial" pitchFamily="34" charset="0"/>
                <a:cs typeface="Arial" pitchFamily="34" charset="0"/>
              </a:rPr>
              <a:t>y</a:t>
            </a:r>
            <a:r>
              <a:rPr lang="en-US" altLang="zh-CN" sz="5000" kern="0" spc="620" noProof="0" dirty="0">
                <a:latin typeface="Arial" pitchFamily="34" charset="0"/>
                <a:ea typeface="Arial" pitchFamily="34" charset="0"/>
                <a:cs typeface="Arial" pitchFamily="34" charset="0"/>
              </a:rPr>
              <a:t> </a:t>
            </a:r>
            <a:r>
              <a:rPr lang="en-US" altLang="zh-CN" sz="5000" kern="0" spc="-105" baseline="0" noProof="0" dirty="0">
                <a:solidFill>
                  <a:srgbClr val="00758F"/>
                </a:solidFill>
                <a:latin typeface="Arial" pitchFamily="34" charset="0"/>
                <a:ea typeface="Arial" pitchFamily="34" charset="0"/>
                <a:cs typeface="Arial" pitchFamily="34" charset="0"/>
              </a:rPr>
              <a:t>las</a:t>
            </a:r>
            <a:r>
              <a:rPr lang="en-US" altLang="zh-CN" sz="5000" kern="0" spc="270" noProof="0" dirty="0">
                <a:latin typeface="Arial" pitchFamily="34" charset="0"/>
                <a:ea typeface="Arial" pitchFamily="34" charset="0"/>
                <a:cs typeface="Arial" pitchFamily="34" charset="0"/>
              </a:rPr>
              <a:t> </a:t>
            </a:r>
            <a:r>
              <a:rPr lang="en-US" altLang="zh-CN" sz="5000" kern="0" spc="0" baseline="0" noProof="0" dirty="0">
                <a:solidFill>
                  <a:srgbClr val="00758F"/>
                </a:solidFill>
                <a:latin typeface="Arial" pitchFamily="34" charset="0"/>
                <a:ea typeface="Arial" pitchFamily="34" charset="0"/>
                <a:cs typeface="Arial" pitchFamily="34" charset="0"/>
              </a:rPr>
              <a:t>niñas</a:t>
            </a:r>
          </a:p>
          <a:p>
            <a:pPr marL="2573754" marR="1340914" indent="-411861" eaLnBrk="0">
              <a:lnSpc>
                <a:spcPct val="94000"/>
              </a:lnSpc>
              <a:spcBef>
                <a:spcPts val="3765"/>
              </a:spcBef>
            </a:pPr>
            <a:r>
              <a:rPr lang="en-US" altLang="zh-CN" sz="3000" kern="0" spc="0" baseline="0" noProof="0" dirty="0">
                <a:solidFill>
                  <a:srgbClr val="00758F"/>
                </a:solidFill>
                <a:latin typeface="Arial" pitchFamily="34" charset="0"/>
                <a:ea typeface="Arial" pitchFamily="34" charset="0"/>
                <a:cs typeface="Arial" pitchFamily="34" charset="0"/>
              </a:rPr>
              <a:t>Fundamentos</a:t>
            </a:r>
            <a:r>
              <a:rPr lang="en-US" altLang="zh-CN" sz="3000" kern="0" spc="2465" noProof="0" dirty="0">
                <a:latin typeface="Arial" pitchFamily="34" charset="0"/>
                <a:ea typeface="Arial" pitchFamily="34" charset="0"/>
                <a:cs typeface="Arial" pitchFamily="34" charset="0"/>
              </a:rPr>
              <a:t> </a:t>
            </a:r>
            <a:r>
              <a:rPr lang="en-US" altLang="zh-CN" sz="3000" kern="0" spc="0" baseline="0" noProof="0" dirty="0">
                <a:solidFill>
                  <a:srgbClr val="00758F"/>
                </a:solidFill>
                <a:latin typeface="Arial" pitchFamily="34" charset="0"/>
                <a:ea typeface="Arial" pitchFamily="34" charset="0"/>
                <a:cs typeface="Arial" pitchFamily="34" charset="0"/>
              </a:rPr>
              <a:t>esenciales</a:t>
            </a:r>
            <a:r>
              <a:rPr lang="en-US" altLang="zh-CN" sz="3000" kern="0" spc="1310" noProof="0" dirty="0">
                <a:latin typeface="Arial" pitchFamily="34" charset="0"/>
                <a:ea typeface="Arial" pitchFamily="34" charset="0"/>
                <a:cs typeface="Arial" pitchFamily="34" charset="0"/>
              </a:rPr>
              <a:t> </a:t>
            </a:r>
            <a:r>
              <a:rPr lang="en-US" altLang="zh-CN" sz="3000" kern="0" spc="0" baseline="0" noProof="0" dirty="0">
                <a:solidFill>
                  <a:srgbClr val="00758F"/>
                </a:solidFill>
                <a:latin typeface="Arial" pitchFamily="34" charset="0"/>
                <a:ea typeface="Arial" pitchFamily="34" charset="0"/>
                <a:cs typeface="Arial" pitchFamily="34" charset="0"/>
              </a:rPr>
              <a:t>para</a:t>
            </a:r>
            <a:r>
              <a:rPr lang="en-US" altLang="zh-CN" sz="3000" kern="0" spc="530" noProof="0" dirty="0">
                <a:latin typeface="Arial" pitchFamily="34" charset="0"/>
                <a:ea typeface="Arial" pitchFamily="34" charset="0"/>
                <a:cs typeface="Arial" pitchFamily="34" charset="0"/>
              </a:rPr>
              <a:t> </a:t>
            </a:r>
            <a:r>
              <a:rPr lang="en-US" altLang="zh-CN" sz="3000" kern="0" spc="0" baseline="0" noProof="0" dirty="0">
                <a:solidFill>
                  <a:srgbClr val="00758F"/>
                </a:solidFill>
                <a:latin typeface="Arial" pitchFamily="34" charset="0"/>
                <a:ea typeface="Arial" pitchFamily="34" charset="0"/>
                <a:cs typeface="Arial" pitchFamily="34" charset="0"/>
              </a:rPr>
              <a:t>construir</a:t>
            </a:r>
            <a:r>
              <a:rPr lang="en-US" altLang="zh-CN" sz="3000" kern="0" spc="2060" noProof="0" dirty="0">
                <a:latin typeface="Arial" pitchFamily="34" charset="0"/>
                <a:ea typeface="Arial" pitchFamily="34" charset="0"/>
                <a:cs typeface="Arial" pitchFamily="34" charset="0"/>
              </a:rPr>
              <a:t> </a:t>
            </a:r>
            <a:r>
              <a:rPr lang="en-US" altLang="zh-CN" sz="3000" kern="0" spc="0" baseline="0" noProof="0" dirty="0">
                <a:solidFill>
                  <a:srgbClr val="00758F"/>
                </a:solidFill>
                <a:latin typeface="Arial" pitchFamily="34" charset="0"/>
                <a:ea typeface="Arial" pitchFamily="34" charset="0"/>
                <a:cs typeface="Arial" pitchFamily="34" charset="0"/>
              </a:rPr>
              <a:t>un</a:t>
            </a:r>
            <a:r>
              <a:rPr lang="en-US" altLang="zh-CN" sz="3000" kern="0" spc="400" noProof="0" dirty="0">
                <a:latin typeface="Arial" pitchFamily="34" charset="0"/>
                <a:ea typeface="Arial" pitchFamily="34" charset="0"/>
                <a:cs typeface="Arial" pitchFamily="34" charset="0"/>
              </a:rPr>
              <a:t> </a:t>
            </a:r>
            <a:r>
              <a:rPr lang="en-US" altLang="zh-CN" sz="3000" kern="0" spc="0" baseline="0" noProof="0" dirty="0">
                <a:solidFill>
                  <a:srgbClr val="00758F"/>
                </a:solidFill>
                <a:latin typeface="Arial" pitchFamily="34" charset="0"/>
                <a:ea typeface="Arial" pitchFamily="34" charset="0"/>
                <a:cs typeface="Arial" pitchFamily="34" charset="0"/>
              </a:rPr>
              <a:t>mundo</a:t>
            </a:r>
            <a:r>
              <a:rPr lang="en-US" altLang="zh-CN" sz="3000" kern="0" spc="1705" noProof="0" dirty="0">
                <a:latin typeface="Arial" pitchFamily="34" charset="0"/>
                <a:ea typeface="Arial" pitchFamily="34" charset="0"/>
                <a:cs typeface="Arial" pitchFamily="34" charset="0"/>
              </a:rPr>
              <a:t> </a:t>
            </a:r>
            <a:r>
              <a:rPr lang="en-US" altLang="zh-CN" sz="3000" kern="0" spc="0" baseline="0" noProof="0" dirty="0">
                <a:solidFill>
                  <a:srgbClr val="00758F"/>
                </a:solidFill>
                <a:latin typeface="Arial" pitchFamily="34" charset="0"/>
                <a:ea typeface="Arial" pitchFamily="34" charset="0"/>
                <a:cs typeface="Arial" pitchFamily="34" charset="0"/>
              </a:rPr>
              <a:t>pacífico,</a:t>
            </a:r>
            <a:r>
              <a:rPr lang="en-US" altLang="zh-CN" sz="3000" kern="0" spc="1035" noProof="0" dirty="0">
                <a:latin typeface="Arial" pitchFamily="34" charset="0"/>
                <a:ea typeface="Arial" pitchFamily="34" charset="0"/>
                <a:cs typeface="Arial" pitchFamily="34" charset="0"/>
              </a:rPr>
              <a:t> </a:t>
            </a:r>
            <a:r>
              <a:rPr lang="en-US" altLang="zh-CN" sz="3000" kern="0" spc="0" baseline="0" noProof="0" dirty="0">
                <a:solidFill>
                  <a:srgbClr val="00758F"/>
                </a:solidFill>
                <a:latin typeface="Arial" pitchFamily="34" charset="0"/>
                <a:ea typeface="Arial" pitchFamily="34" charset="0"/>
                <a:cs typeface="Arial" pitchFamily="34" charset="0"/>
              </a:rPr>
              <a:t>próspero</a:t>
            </a:r>
            <a:r>
              <a:rPr lang="en-US" altLang="zh-CN" sz="3000" kern="0" spc="1160" noProof="0" dirty="0">
                <a:latin typeface="Arial" pitchFamily="34" charset="0"/>
                <a:ea typeface="Arial" pitchFamily="34" charset="0"/>
                <a:cs typeface="Arial" pitchFamily="34" charset="0"/>
              </a:rPr>
              <a:t> </a:t>
            </a:r>
            <a:r>
              <a:rPr lang="en-US" altLang="zh-CN" sz="3000" kern="0" spc="0" baseline="0" noProof="0" dirty="0">
                <a:solidFill>
                  <a:srgbClr val="00758F"/>
                </a:solidFill>
                <a:latin typeface="Arial" pitchFamily="34" charset="0"/>
                <a:ea typeface="Arial" pitchFamily="34" charset="0"/>
                <a:cs typeface="Arial" pitchFamily="34" charset="0"/>
              </a:rPr>
              <a:t>y</a:t>
            </a:r>
            <a:r>
              <a:rPr lang="en-US" altLang="zh-CN" sz="3000" kern="0" spc="215" noProof="0" dirty="0">
                <a:latin typeface="Arial" pitchFamily="34" charset="0"/>
                <a:ea typeface="Arial" pitchFamily="34" charset="0"/>
                <a:cs typeface="Arial" pitchFamily="34" charset="0"/>
              </a:rPr>
              <a:t> </a:t>
            </a:r>
            <a:r>
              <a:rPr lang="en-US" altLang="zh-CN" sz="3000" kern="0" spc="0" baseline="0" noProof="0" dirty="0">
                <a:solidFill>
                  <a:srgbClr val="00758F"/>
                </a:solidFill>
                <a:latin typeface="Arial" pitchFamily="34" charset="0"/>
                <a:ea typeface="Arial" pitchFamily="34" charset="0"/>
                <a:cs typeface="Arial" pitchFamily="34" charset="0"/>
              </a:rPr>
              <a:t>sostenible.</a:t>
            </a:r>
          </a:p>
          <a:p>
            <a:pPr marL="3300103" marR="0" indent="0" eaLnBrk="0">
              <a:lnSpc>
                <a:spcPct val="106000"/>
              </a:lnSpc>
              <a:spcBef>
                <a:spcPts val="5422"/>
              </a:spcBef>
            </a:pPr>
            <a:r>
              <a:rPr lang="en-US" altLang="zh-CN" sz="4400" kern="0" spc="0" baseline="0" noProof="0" dirty="0">
                <a:solidFill>
                  <a:srgbClr val="00758F"/>
                </a:solidFill>
                <a:latin typeface="Arial" pitchFamily="34" charset="0"/>
                <a:ea typeface="Arial" pitchFamily="34" charset="0"/>
                <a:cs typeface="Arial" pitchFamily="34" charset="0"/>
              </a:rPr>
              <a:t>No</a:t>
            </a:r>
            <a:r>
              <a:rPr lang="en-US" altLang="zh-CN" sz="4400" kern="0" spc="-40" noProof="0" dirty="0">
                <a:latin typeface="Arial" pitchFamily="34" charset="0"/>
                <a:ea typeface="Arial" pitchFamily="34" charset="0"/>
                <a:cs typeface="Arial" pitchFamily="34" charset="0"/>
              </a:rPr>
              <a:t> </a:t>
            </a:r>
            <a:r>
              <a:rPr lang="en-US" altLang="zh-CN" sz="4400" kern="0" spc="0" baseline="0" noProof="0" dirty="0">
                <a:solidFill>
                  <a:srgbClr val="00758F"/>
                </a:solidFill>
                <a:latin typeface="Arial" pitchFamily="34" charset="0"/>
                <a:ea typeface="Arial" pitchFamily="34" charset="0"/>
                <a:cs typeface="Arial" pitchFamily="34" charset="0"/>
              </a:rPr>
              <a:t>dejar</a:t>
            </a:r>
            <a:r>
              <a:rPr lang="en-US" altLang="zh-CN" sz="4400" kern="0" spc="975" noProof="0" dirty="0">
                <a:latin typeface="Arial" pitchFamily="34" charset="0"/>
                <a:ea typeface="Arial" pitchFamily="34" charset="0"/>
                <a:cs typeface="Arial" pitchFamily="34" charset="0"/>
              </a:rPr>
              <a:t> </a:t>
            </a:r>
            <a:r>
              <a:rPr lang="en-US" altLang="zh-CN" sz="4400" kern="0" spc="-100" baseline="0" noProof="0" dirty="0">
                <a:solidFill>
                  <a:srgbClr val="00758F"/>
                </a:solidFill>
                <a:latin typeface="Arial" pitchFamily="34" charset="0"/>
                <a:ea typeface="Arial" pitchFamily="34" charset="0"/>
                <a:cs typeface="Arial" pitchFamily="34" charset="0"/>
              </a:rPr>
              <a:t>a</a:t>
            </a:r>
            <a:r>
              <a:rPr lang="en-US" altLang="zh-CN" sz="4400" kern="0" spc="245" noProof="0" dirty="0">
                <a:latin typeface="Arial" pitchFamily="34" charset="0"/>
                <a:ea typeface="Arial" pitchFamily="34" charset="0"/>
                <a:cs typeface="Arial" pitchFamily="34" charset="0"/>
              </a:rPr>
              <a:t> </a:t>
            </a:r>
            <a:r>
              <a:rPr lang="en-US" altLang="zh-CN" sz="4400" kern="0" spc="0" baseline="0" noProof="0" dirty="0">
                <a:solidFill>
                  <a:srgbClr val="00758F"/>
                </a:solidFill>
                <a:latin typeface="Arial" pitchFamily="34" charset="0"/>
                <a:ea typeface="Arial" pitchFamily="34" charset="0"/>
                <a:cs typeface="Arial" pitchFamily="34" charset="0"/>
              </a:rPr>
              <a:t>nadie</a:t>
            </a:r>
            <a:r>
              <a:rPr lang="en-US" altLang="zh-CN" sz="4400" kern="0" spc="860" noProof="0" dirty="0">
                <a:latin typeface="Arial" pitchFamily="34" charset="0"/>
                <a:ea typeface="Arial" pitchFamily="34" charset="0"/>
                <a:cs typeface="Arial" pitchFamily="34" charset="0"/>
              </a:rPr>
              <a:t> </a:t>
            </a:r>
            <a:r>
              <a:rPr lang="en-US" altLang="zh-CN" sz="4400" kern="0" spc="0" baseline="0" noProof="0" dirty="0">
                <a:solidFill>
                  <a:srgbClr val="00758F"/>
                </a:solidFill>
                <a:latin typeface="Arial" pitchFamily="34" charset="0"/>
                <a:ea typeface="Arial" pitchFamily="34" charset="0"/>
                <a:cs typeface="Arial" pitchFamily="34" charset="0"/>
              </a:rPr>
              <a:t>atrás</a:t>
            </a:r>
          </a:p>
        </p:txBody>
      </p:sp>
    </p:spTree>
    <p:extLst>
      <p:ext uri="{8FCA7BFA-BE31-4F02-9CFD-098A298DE78F}"/>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2" name="298CD712-BF4F-4CE6-9D24-156EE6FF924F"/>
          <p:cNvPicPr>
            <a:picLocks noChangeAspect="1"/>
          </p:cNvPicPr>
          <p:nvPr/>
        </p:nvPicPr>
        <p:blipFill>
          <a:blip r:embed="rId2" cstate="print">
            <a:extLst>
              <a:ext uri="{207E027E-295F-490A-3184-CABFD1636E0A}"/>
            </a:extLst>
          </a:blip>
          <a:stretch>
            <a:fillRect/>
          </a:stretch>
        </p:blipFill>
        <p:spPr>
          <a:xfrm>
            <a:off x="0" y="0"/>
            <a:ext cx="18288000" cy="10287000"/>
          </a:xfrm>
          <a:prstGeom prst="rect">
            <a:avLst/>
          </a:prstGeom>
        </p:spPr>
      </p:pic>
      <p:pic>
        <p:nvPicPr>
          <p:cNvPr id="143" name="A6CEF3EF-964C-4C9C-BD30-A30D88294E3F"/>
          <p:cNvPicPr>
            <a:picLocks noChangeAspect="1"/>
          </p:cNvPicPr>
          <p:nvPr/>
        </p:nvPicPr>
        <p:blipFill>
          <a:blip r:embed="rId3" cstate="print">
            <a:extLst>
              <a:ext uri="{0A1CD424-1F94-47F6-00A1-7B4567CD595F}"/>
            </a:extLst>
          </a:blip>
          <a:stretch>
            <a:fillRect/>
          </a:stretch>
        </p:blipFill>
        <p:spPr>
          <a:xfrm>
            <a:off x="0" y="0"/>
            <a:ext cx="18135600" cy="10287000"/>
          </a:xfrm>
          <a:prstGeom prst="rect">
            <a:avLst/>
          </a:prstGeom>
        </p:spPr>
      </p:pic>
      <p:sp>
        <p:nvSpPr>
          <p:cNvPr id="144" name="TextBox144"/>
          <p:cNvSpPr txBox="1"/>
          <p:nvPr/>
        </p:nvSpPr>
        <p:spPr>
          <a:xfrm>
            <a:off x="6061255" y="2565247"/>
            <a:ext cx="10160000" cy="5588000"/>
          </a:xfrm>
          <a:prstGeom prst="rect">
            <a:avLst/>
          </a:prstGeom>
          <a:noFill/>
        </p:spPr>
        <p:txBody>
          <a:bodyPr wrap="square" lIns="0" tIns="0" rIns="0" bIns="0" rtlCol="0">
            <a:spAutoFit/>
          </a:bodyPr>
          <a:lstStyle/>
          <a:p>
            <a:pPr marL="0" marR="0" indent="28396" eaLnBrk="0">
              <a:lnSpc>
                <a:spcPct val="106000"/>
              </a:lnSpc>
            </a:pPr>
            <a:r>
              <a:rPr lang="en-US" altLang="zh-CN" sz="2400" kern="0" spc="0" baseline="0" noProof="0" dirty="0">
                <a:solidFill>
                  <a:srgbClr val="00758F"/>
                </a:solidFill>
                <a:latin typeface="Arial" pitchFamily="34" charset="0"/>
                <a:ea typeface="Arial" pitchFamily="34" charset="0"/>
                <a:cs typeface="Arial" pitchFamily="34" charset="0"/>
              </a:rPr>
              <a:t>Contar</a:t>
            </a:r>
            <a:r>
              <a:rPr lang="en-US" altLang="zh-CN" sz="2400" kern="0" spc="6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con</a:t>
            </a:r>
            <a:r>
              <a:rPr lang="en-US" altLang="zh-CN" sz="2400" kern="0" spc="6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un</a:t>
            </a:r>
            <a:r>
              <a:rPr lang="en-US" altLang="zh-CN" sz="2400" kern="0" spc="33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departamento</a:t>
            </a:r>
            <a:r>
              <a:rPr lang="en-US" altLang="zh-CN" sz="2400" kern="0" spc="244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exclusivo</a:t>
            </a:r>
            <a:r>
              <a:rPr lang="en-US" altLang="zh-CN" sz="2400" kern="0" spc="8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7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D&amp;I</a:t>
            </a:r>
          </a:p>
          <a:p>
            <a:pPr marL="0" marR="0" indent="53046" eaLnBrk="0">
              <a:lnSpc>
                <a:spcPct val="106000"/>
              </a:lnSpc>
              <a:spcBef>
                <a:spcPts val="3297"/>
              </a:spcBef>
            </a:pPr>
            <a:r>
              <a:rPr lang="en-US" altLang="zh-CN" sz="2400" kern="0" spc="0" baseline="0" noProof="0" dirty="0">
                <a:solidFill>
                  <a:srgbClr val="00758F"/>
                </a:solidFill>
                <a:latin typeface="Arial" pitchFamily="34" charset="0"/>
                <a:ea typeface="Arial" pitchFamily="34" charset="0"/>
                <a:cs typeface="Arial" pitchFamily="34" charset="0"/>
              </a:rPr>
              <a:t>Fomentar</a:t>
            </a:r>
            <a:r>
              <a:rPr lang="en-US" altLang="zh-CN" sz="2400" kern="0" spc="13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modelos</a:t>
            </a:r>
            <a:r>
              <a:rPr lang="en-US" altLang="zh-CN" sz="2400" kern="0" spc="104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liderazgo</a:t>
            </a:r>
            <a:r>
              <a:rPr lang="en-US" altLang="zh-CN" sz="2400" kern="0" spc="11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inclusivos</a:t>
            </a:r>
          </a:p>
          <a:p>
            <a:pPr marL="13120" marR="12422" indent="0" eaLnBrk="0">
              <a:lnSpc>
                <a:spcPct val="105000"/>
              </a:lnSpc>
              <a:spcBef>
                <a:spcPts val="3751"/>
              </a:spcBef>
            </a:pPr>
            <a:r>
              <a:rPr lang="en-US" altLang="zh-CN" sz="2400" kern="0" spc="0" baseline="0" noProof="0" dirty="0">
                <a:solidFill>
                  <a:srgbClr val="00758F"/>
                </a:solidFill>
                <a:latin typeface="Arial" pitchFamily="34" charset="0"/>
                <a:ea typeface="Arial" pitchFamily="34" charset="0"/>
                <a:cs typeface="Arial" pitchFamily="34" charset="0"/>
              </a:rPr>
              <a:t>Productos</a:t>
            </a:r>
            <a:r>
              <a:rPr lang="en-US" altLang="zh-CN" sz="2400" kern="0" spc="17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y</a:t>
            </a:r>
            <a:r>
              <a:rPr lang="en-US" altLang="zh-CN" sz="2400" kern="0" spc="10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servicios</a:t>
            </a:r>
            <a:r>
              <a:rPr lang="en-US" altLang="zh-CN" sz="2400" kern="0" spc="165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inclusivos</a:t>
            </a:r>
            <a:r>
              <a:rPr lang="en-US" altLang="zh-CN" sz="2400" kern="0" spc="192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para</a:t>
            </a:r>
            <a:r>
              <a:rPr lang="en-US" altLang="zh-CN" sz="2400" kern="0" spc="26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todas</a:t>
            </a:r>
            <a:r>
              <a:rPr lang="en-US" altLang="zh-CN" sz="2400" kern="0" spc="1720" noProof="0" dirty="0">
                <a:latin typeface="Arial" pitchFamily="34" charset="0"/>
                <a:ea typeface="Arial" pitchFamily="34" charset="0"/>
                <a:cs typeface="Arial" pitchFamily="34" charset="0"/>
              </a:rPr>
              <a:t> </a:t>
            </a:r>
            <a:r>
              <a:rPr lang="en-US" altLang="zh-CN" sz="2400" kern="0" spc="-35" baseline="0" noProof="0" dirty="0">
                <a:solidFill>
                  <a:srgbClr val="00758F"/>
                </a:solidFill>
                <a:latin typeface="Arial" pitchFamily="34" charset="0"/>
                <a:ea typeface="Arial" pitchFamily="34" charset="0"/>
                <a:cs typeface="Arial" pitchFamily="34" charset="0"/>
              </a:rPr>
              <a:t>las</a:t>
            </a:r>
            <a:r>
              <a:rPr lang="en-US" altLang="zh-CN" sz="2400" kern="0" spc="23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tipologías</a:t>
            </a:r>
            <a:r>
              <a:rPr lang="en-US" altLang="zh-CN" sz="2400" kern="0" spc="216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clientes</a:t>
            </a:r>
            <a:r>
              <a:rPr lang="en-US" altLang="zh-CN" sz="2400" kern="0" spc="79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especialmente</a:t>
            </a:r>
            <a:r>
              <a:rPr lang="en-US" altLang="zh-CN" sz="2400" kern="0" spc="213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personas</a:t>
            </a:r>
            <a:r>
              <a:rPr lang="en-US" altLang="zh-CN" sz="2400" kern="0" spc="69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con</a:t>
            </a:r>
            <a:r>
              <a:rPr lang="en-US" altLang="zh-CN" sz="2400" kern="0" spc="46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discapacidad</a:t>
            </a:r>
          </a:p>
          <a:p>
            <a:pPr marL="0" marR="0" indent="48854" eaLnBrk="0">
              <a:lnSpc>
                <a:spcPct val="106000"/>
              </a:lnSpc>
              <a:spcBef>
                <a:spcPts val="3529"/>
              </a:spcBef>
            </a:pPr>
            <a:r>
              <a:rPr lang="en-US" altLang="zh-CN" sz="2400" kern="0" spc="0" baseline="0" noProof="0" dirty="0">
                <a:solidFill>
                  <a:srgbClr val="00758F"/>
                </a:solidFill>
                <a:latin typeface="Arial" pitchFamily="34" charset="0"/>
                <a:ea typeface="Arial" pitchFamily="34" charset="0"/>
                <a:cs typeface="Arial" pitchFamily="34" charset="0"/>
              </a:rPr>
              <a:t>Extender</a:t>
            </a:r>
            <a:r>
              <a:rPr lang="en-US" altLang="zh-CN" sz="2400" kern="0" spc="935" noProof="0" dirty="0">
                <a:latin typeface="Arial" pitchFamily="34" charset="0"/>
                <a:ea typeface="Arial" pitchFamily="34" charset="0"/>
                <a:cs typeface="Arial" pitchFamily="34" charset="0"/>
              </a:rPr>
              <a:t> </a:t>
            </a:r>
            <a:r>
              <a:rPr lang="en-US" altLang="zh-CN" sz="2400" kern="0" spc="-35" baseline="0" noProof="0" dirty="0">
                <a:solidFill>
                  <a:srgbClr val="00758F"/>
                </a:solidFill>
                <a:latin typeface="Arial" pitchFamily="34" charset="0"/>
                <a:ea typeface="Arial" pitchFamily="34" charset="0"/>
                <a:cs typeface="Arial" pitchFamily="34" charset="0"/>
              </a:rPr>
              <a:t>las</a:t>
            </a:r>
            <a:r>
              <a:rPr lang="en-US" altLang="zh-CN" sz="2400" kern="0" spc="1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buenas</a:t>
            </a:r>
            <a:r>
              <a:rPr lang="en-US" altLang="zh-CN" sz="2400" kern="0" spc="81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prácticas</a:t>
            </a:r>
            <a:r>
              <a:rPr lang="en-US" altLang="zh-CN" sz="2400" kern="0" spc="96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a</a:t>
            </a:r>
            <a:r>
              <a:rPr lang="en-US" altLang="zh-CN" sz="2400" kern="0" spc="1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la</a:t>
            </a:r>
            <a:r>
              <a:rPr lang="en-US" altLang="zh-CN" sz="2400" kern="0" spc="-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cadena</a:t>
            </a:r>
            <a:r>
              <a:rPr lang="en-US" altLang="zh-CN" sz="2400" kern="0" spc="79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18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valor</a:t>
            </a:r>
          </a:p>
          <a:p>
            <a:pPr marL="14934" marR="0" indent="-14934" eaLnBrk="0">
              <a:lnSpc>
                <a:spcPct val="83000"/>
              </a:lnSpc>
              <a:spcBef>
                <a:spcPts val="4334"/>
              </a:spcBef>
            </a:pPr>
            <a:r>
              <a:rPr lang="en-US" altLang="zh-CN" sz="2400" kern="0" spc="0" baseline="0" noProof="0" dirty="0">
                <a:solidFill>
                  <a:srgbClr val="00758F"/>
                </a:solidFill>
                <a:latin typeface="Arial" pitchFamily="34" charset="0"/>
                <a:ea typeface="Arial" pitchFamily="34" charset="0"/>
                <a:cs typeface="Arial" pitchFamily="34" charset="0"/>
              </a:rPr>
              <a:t>Vincular</a:t>
            </a:r>
            <a:r>
              <a:rPr lang="en-US" altLang="zh-CN" sz="2400" kern="0" spc="21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los</a:t>
            </a:r>
            <a:r>
              <a:rPr lang="en-US" altLang="zh-CN" sz="2400" kern="0" spc="1150" noProof="0" dirty="0">
                <a:latin typeface="Arial" pitchFamily="34" charset="0"/>
                <a:ea typeface="Arial" pitchFamily="34" charset="0"/>
                <a:cs typeface="Arial" pitchFamily="34" charset="0"/>
              </a:rPr>
              <a:t> </a:t>
            </a:r>
            <a:r>
              <a:rPr lang="en-US" altLang="zh-CN" sz="2400" kern="0" spc="-20" baseline="0" noProof="0" dirty="0">
                <a:solidFill>
                  <a:srgbClr val="00758F"/>
                </a:solidFill>
                <a:latin typeface="Arial Unicode MS" pitchFamily="34" charset="0"/>
                <a:ea typeface="Arial Unicode MS" pitchFamily="34" charset="0"/>
                <a:cs typeface="Arial Unicode MS" pitchFamily="34" charset="0"/>
              </a:rPr>
              <a:t>KPI’s</a:t>
            </a:r>
            <a:r>
              <a:rPr lang="en-US" altLang="zh-CN" sz="2400" kern="0" spc="965" noProof="0" dirty="0">
                <a:latin typeface="Arial Unicode MS" pitchFamily="34" charset="0"/>
                <a:ea typeface="Arial Unicode MS" pitchFamily="34" charset="0"/>
                <a:cs typeface="Arial Unicode MS"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128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diversidad</a:t>
            </a:r>
            <a:r>
              <a:rPr lang="en-US" altLang="zh-CN" sz="2400" kern="0" spc="386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en</a:t>
            </a:r>
            <a:r>
              <a:rPr lang="en-US" altLang="zh-CN" sz="2400" kern="0" spc="1420" noProof="0" dirty="0">
                <a:latin typeface="Arial" pitchFamily="34" charset="0"/>
                <a:ea typeface="Arial" pitchFamily="34" charset="0"/>
                <a:cs typeface="Arial" pitchFamily="34" charset="0"/>
              </a:rPr>
              <a:t> </a:t>
            </a:r>
            <a:r>
              <a:rPr lang="en-US" altLang="zh-CN" sz="2400" kern="0" spc="-35" baseline="0" noProof="0" dirty="0">
                <a:solidFill>
                  <a:srgbClr val="00758F"/>
                </a:solidFill>
                <a:latin typeface="Arial" pitchFamily="34" charset="0"/>
                <a:ea typeface="Arial" pitchFamily="34" charset="0"/>
                <a:cs typeface="Arial" pitchFamily="34" charset="0"/>
              </a:rPr>
              <a:t>las</a:t>
            </a:r>
            <a:r>
              <a:rPr lang="en-US" altLang="zh-CN" sz="2400" kern="0" spc="113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métricas</a:t>
            </a:r>
            <a:r>
              <a:rPr lang="en-US" altLang="zh-CN" sz="2400" kern="0" spc="21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142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la</a:t>
            </a:r>
            <a:r>
              <a:rPr lang="en-US" altLang="zh-CN" sz="2400" kern="0" spc="752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Compañía</a:t>
            </a:r>
          </a:p>
          <a:p>
            <a:pPr marL="29614" marR="0" indent="-16459" eaLnBrk="0">
              <a:lnSpc>
                <a:spcPct val="105000"/>
              </a:lnSpc>
              <a:spcBef>
                <a:spcPts val="2943"/>
              </a:spcBef>
            </a:pPr>
            <a:r>
              <a:rPr lang="en-US" altLang="zh-CN" sz="2400" kern="0" spc="0" baseline="0" noProof="0" dirty="0">
                <a:solidFill>
                  <a:srgbClr val="00758F"/>
                </a:solidFill>
                <a:latin typeface="Arial" pitchFamily="34" charset="0"/>
                <a:ea typeface="Arial" pitchFamily="34" charset="0"/>
                <a:cs typeface="Arial" pitchFamily="34" charset="0"/>
              </a:rPr>
              <a:t>Ampliar</a:t>
            </a:r>
            <a:r>
              <a:rPr lang="en-US" altLang="zh-CN" sz="2400" kern="0" spc="146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los</a:t>
            </a:r>
            <a:r>
              <a:rPr lang="en-US" altLang="zh-CN" sz="2400" kern="0" spc="22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programas</a:t>
            </a:r>
            <a:r>
              <a:rPr lang="en-US" altLang="zh-CN" sz="2400" kern="0" spc="15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56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D&amp;I</a:t>
            </a:r>
            <a:r>
              <a:rPr lang="en-US" altLang="zh-CN" sz="2400" kern="0" spc="25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no</a:t>
            </a:r>
            <a:r>
              <a:rPr lang="en-US" altLang="zh-CN" sz="2400" kern="0" spc="27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solo</a:t>
            </a:r>
            <a:r>
              <a:rPr lang="en-US" altLang="zh-CN" sz="2400" kern="0" spc="4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con</a:t>
            </a:r>
            <a:r>
              <a:rPr lang="en-US" altLang="zh-CN" sz="2400" kern="0" spc="59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enfoque</a:t>
            </a:r>
            <a:r>
              <a:rPr lang="en-US" altLang="zh-CN" sz="2400" kern="0" spc="124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género</a:t>
            </a:r>
            <a:r>
              <a:rPr lang="en-US" altLang="zh-CN" sz="2400" kern="0" spc="10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sino</a:t>
            </a:r>
            <a:r>
              <a:rPr lang="en-US" altLang="zh-CN" sz="2400" kern="0" spc="400" noProof="0" dirty="0">
                <a:latin typeface="Arial" pitchFamily="34" charset="0"/>
                <a:ea typeface="Arial" pitchFamily="34" charset="0"/>
                <a:cs typeface="Arial" pitchFamily="34" charset="0"/>
              </a:rPr>
              <a:t> </a:t>
            </a:r>
            <a:r>
              <a:rPr lang="en-US" altLang="zh-CN" sz="2400" kern="0" spc="-100" baseline="0" noProof="0" dirty="0">
                <a:solidFill>
                  <a:srgbClr val="00758F"/>
                </a:solidFill>
                <a:latin typeface="Arial" pitchFamily="34" charset="0"/>
                <a:ea typeface="Arial" pitchFamily="34" charset="0"/>
                <a:cs typeface="Arial" pitchFamily="34" charset="0"/>
              </a:rPr>
              <a:t>a</a:t>
            </a:r>
            <a:r>
              <a:rPr lang="en-US" altLang="zh-CN" sz="2400" kern="0" spc="-8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otras</a:t>
            </a:r>
            <a:r>
              <a:rPr lang="en-US" altLang="zh-CN" sz="2400" kern="0" spc="65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poblaciones.</a:t>
            </a:r>
          </a:p>
        </p:txBody>
      </p:sp>
      <p:pic>
        <p:nvPicPr>
          <p:cNvPr id="145" name="2E12B28D-F2B6-4042-E193-770849115FEC"/>
          <p:cNvPicPr>
            <a:picLocks noChangeAspect="1"/>
          </p:cNvPicPr>
          <p:nvPr/>
        </p:nvPicPr>
        <p:blipFill>
          <a:blip r:embed="rId4" cstate="print">
            <a:extLst>
              <a:ext uri="{A5078EBD-1701-4A57-6726-F84C977EFE83}"/>
            </a:extLst>
          </a:blip>
          <a:stretch>
            <a:fillRect/>
          </a:stretch>
        </p:blipFill>
        <p:spPr>
          <a:xfrm>
            <a:off x="5093462" y="2362200"/>
            <a:ext cx="819150" cy="781050"/>
          </a:xfrm>
          <a:prstGeom prst="rect">
            <a:avLst/>
          </a:prstGeom>
        </p:spPr>
      </p:pic>
      <p:sp>
        <p:nvSpPr>
          <p:cNvPr id="146" name="TextBox146"/>
          <p:cNvSpPr txBox="1"/>
          <p:nvPr/>
        </p:nvSpPr>
        <p:spPr>
          <a:xfrm>
            <a:off x="5394608" y="2378618"/>
            <a:ext cx="254000" cy="749300"/>
          </a:xfrm>
          <a:prstGeom prst="rect">
            <a:avLst/>
          </a:prstGeom>
          <a:noFill/>
        </p:spPr>
        <p:txBody>
          <a:bodyPr wrap="square" lIns="0" tIns="0" rIns="0" bIns="0" rtlCol="0">
            <a:spAutoFit/>
          </a:bodyPr>
          <a:lstStyle/>
          <a:p>
            <a:pPr marL="0" marR="0" indent="0" eaLnBrk="0">
              <a:lnSpc>
                <a:spcPct val="106000"/>
              </a:lnSpc>
            </a:pPr>
            <a:r>
              <a:rPr lang="en-US" altLang="zh-CN" sz="4800" kern="0" spc="-1100" baseline="0" noProof="0" dirty="0">
                <a:solidFill>
                  <a:srgbClr val="00758F"/>
                </a:solidFill>
                <a:latin typeface="Arial" pitchFamily="34" charset="0"/>
                <a:ea typeface="Arial" pitchFamily="34" charset="0"/>
                <a:cs typeface="Arial" pitchFamily="34" charset="0"/>
              </a:rPr>
              <a:t>1</a:t>
            </a:r>
          </a:p>
        </p:txBody>
      </p:sp>
      <p:pic>
        <p:nvPicPr>
          <p:cNvPr id="147" name="9EBDBBA3-D34A-4EA3-7352-202CBB7C57D7"/>
          <p:cNvPicPr>
            <a:picLocks noChangeAspect="1"/>
          </p:cNvPicPr>
          <p:nvPr/>
        </p:nvPicPr>
        <p:blipFill>
          <a:blip r:embed="rId5" cstate="print">
            <a:extLst>
              <a:ext uri="{395D7789-F048-481F-823E-810A6A892FE6}"/>
            </a:extLst>
          </a:blip>
          <a:stretch>
            <a:fillRect/>
          </a:stretch>
        </p:blipFill>
        <p:spPr>
          <a:xfrm>
            <a:off x="5012690" y="3295650"/>
            <a:ext cx="809625" cy="781050"/>
          </a:xfrm>
          <a:prstGeom prst="rect">
            <a:avLst/>
          </a:prstGeom>
        </p:spPr>
      </p:pic>
      <p:sp>
        <p:nvSpPr>
          <p:cNvPr id="148" name="TextBox148"/>
          <p:cNvSpPr txBox="1"/>
          <p:nvPr/>
        </p:nvSpPr>
        <p:spPr>
          <a:xfrm>
            <a:off x="5259661" y="3310418"/>
            <a:ext cx="368300" cy="749300"/>
          </a:xfrm>
          <a:prstGeom prst="rect">
            <a:avLst/>
          </a:prstGeom>
          <a:noFill/>
        </p:spPr>
        <p:txBody>
          <a:bodyPr wrap="square" lIns="0" tIns="0" rIns="0" bIns="0" rtlCol="0">
            <a:spAutoFit/>
          </a:bodyPr>
          <a:lstStyle/>
          <a:p>
            <a:pPr marL="0" marR="0" indent="0" eaLnBrk="0">
              <a:lnSpc>
                <a:spcPct val="106000"/>
              </a:lnSpc>
            </a:pPr>
            <a:r>
              <a:rPr lang="en-US" altLang="zh-CN" sz="4800" kern="0" spc="-200" baseline="0" noProof="0" dirty="0">
                <a:solidFill>
                  <a:srgbClr val="00758F"/>
                </a:solidFill>
                <a:latin typeface="Arial" pitchFamily="34" charset="0"/>
                <a:ea typeface="Arial" pitchFamily="34" charset="0"/>
                <a:cs typeface="Arial" pitchFamily="34" charset="0"/>
              </a:rPr>
              <a:t>2</a:t>
            </a:r>
          </a:p>
        </p:txBody>
      </p:sp>
      <p:pic>
        <p:nvPicPr>
          <p:cNvPr id="149" name="6B6DC1B2-17D8-4BE6-2064-2211891337E2"/>
          <p:cNvPicPr>
            <a:picLocks noChangeAspect="1"/>
          </p:cNvPicPr>
          <p:nvPr/>
        </p:nvPicPr>
        <p:blipFill>
          <a:blip r:embed="rId6" cstate="print">
            <a:extLst>
              <a:ext uri="{6348BC1A-E235-4182-EFD8-BDB4E7DA3A6D}"/>
            </a:extLst>
          </a:blip>
          <a:stretch>
            <a:fillRect/>
          </a:stretch>
        </p:blipFill>
        <p:spPr>
          <a:xfrm>
            <a:off x="5012690" y="4229100"/>
            <a:ext cx="809625" cy="781050"/>
          </a:xfrm>
          <a:prstGeom prst="rect">
            <a:avLst/>
          </a:prstGeom>
        </p:spPr>
      </p:pic>
      <p:sp>
        <p:nvSpPr>
          <p:cNvPr id="150" name="TextBox150"/>
          <p:cNvSpPr txBox="1"/>
          <p:nvPr/>
        </p:nvSpPr>
        <p:spPr>
          <a:xfrm>
            <a:off x="5255696" y="4242217"/>
            <a:ext cx="381000" cy="749300"/>
          </a:xfrm>
          <a:prstGeom prst="rect">
            <a:avLst/>
          </a:prstGeom>
          <a:noFill/>
        </p:spPr>
        <p:txBody>
          <a:bodyPr wrap="square" lIns="0" tIns="0" rIns="0" bIns="0" rtlCol="0">
            <a:spAutoFit/>
          </a:bodyPr>
          <a:lstStyle/>
          <a:p>
            <a:pPr marL="0" marR="0" indent="0" eaLnBrk="0">
              <a:lnSpc>
                <a:spcPct val="106000"/>
              </a:lnSpc>
            </a:pPr>
            <a:r>
              <a:rPr lang="en-US" altLang="zh-CN" sz="4800" kern="0" spc="-100" baseline="0" noProof="0" dirty="0">
                <a:solidFill>
                  <a:srgbClr val="00758F"/>
                </a:solidFill>
                <a:latin typeface="Arial" pitchFamily="34" charset="0"/>
                <a:ea typeface="Arial" pitchFamily="34" charset="0"/>
                <a:cs typeface="Arial" pitchFamily="34" charset="0"/>
              </a:rPr>
              <a:t>3</a:t>
            </a:r>
          </a:p>
        </p:txBody>
      </p:sp>
      <p:pic>
        <p:nvPicPr>
          <p:cNvPr id="151" name="B216D7B4-7987-4604-D6D7-BA9E75E702F5"/>
          <p:cNvPicPr>
            <a:picLocks noChangeAspect="1"/>
          </p:cNvPicPr>
          <p:nvPr/>
        </p:nvPicPr>
        <p:blipFill>
          <a:blip r:embed="rId7" cstate="print">
            <a:extLst>
              <a:ext uri="{E6B55369-6818-46C1-E96B-B4F671F109F3}"/>
            </a:extLst>
          </a:blip>
          <a:stretch>
            <a:fillRect/>
          </a:stretch>
        </p:blipFill>
        <p:spPr>
          <a:xfrm>
            <a:off x="5012690" y="5191125"/>
            <a:ext cx="809625" cy="781050"/>
          </a:xfrm>
          <a:prstGeom prst="rect">
            <a:avLst/>
          </a:prstGeom>
        </p:spPr>
      </p:pic>
      <p:sp>
        <p:nvSpPr>
          <p:cNvPr id="152" name="TextBox152"/>
          <p:cNvSpPr txBox="1"/>
          <p:nvPr/>
        </p:nvSpPr>
        <p:spPr>
          <a:xfrm>
            <a:off x="5245278" y="5205044"/>
            <a:ext cx="419100" cy="749300"/>
          </a:xfrm>
          <a:prstGeom prst="rect">
            <a:avLst/>
          </a:prstGeom>
          <a:noFill/>
        </p:spPr>
        <p:txBody>
          <a:bodyPr wrap="square" lIns="0" tIns="0" rIns="0" bIns="0" rtlCol="0">
            <a:spAutoFit/>
          </a:bodyPr>
          <a:lstStyle/>
          <a:p>
            <a:pPr marL="0" marR="0" indent="0" eaLnBrk="0">
              <a:lnSpc>
                <a:spcPct val="106000"/>
              </a:lnSpc>
            </a:pPr>
            <a:r>
              <a:rPr lang="en-US" altLang="zh-CN" sz="4800" kern="0" spc="0" baseline="0" noProof="0" dirty="0">
                <a:solidFill>
                  <a:srgbClr val="00758F"/>
                </a:solidFill>
                <a:latin typeface="Arial" pitchFamily="34" charset="0"/>
                <a:ea typeface="Arial" pitchFamily="34" charset="0"/>
                <a:cs typeface="Arial" pitchFamily="34" charset="0"/>
              </a:rPr>
              <a:t>4</a:t>
            </a:r>
          </a:p>
        </p:txBody>
      </p:sp>
      <p:pic>
        <p:nvPicPr>
          <p:cNvPr id="153" name="0EB45898-3A44-4FF3-179F-0E50249B4666"/>
          <p:cNvPicPr>
            <a:picLocks noChangeAspect="1"/>
          </p:cNvPicPr>
          <p:nvPr/>
        </p:nvPicPr>
        <p:blipFill>
          <a:blip r:embed="rId8" cstate="print">
            <a:extLst>
              <a:ext uri="{10F66BF7-6320-4B4D-833C-81ACC4E2F805}"/>
            </a:extLst>
          </a:blip>
          <a:stretch>
            <a:fillRect/>
          </a:stretch>
        </p:blipFill>
        <p:spPr>
          <a:xfrm>
            <a:off x="5030978" y="6248400"/>
            <a:ext cx="809625" cy="781050"/>
          </a:xfrm>
          <a:prstGeom prst="rect">
            <a:avLst/>
          </a:prstGeom>
        </p:spPr>
      </p:pic>
      <p:sp>
        <p:nvSpPr>
          <p:cNvPr id="154" name="TextBox154"/>
          <p:cNvSpPr txBox="1"/>
          <p:nvPr/>
        </p:nvSpPr>
        <p:spPr>
          <a:xfrm>
            <a:off x="5272749" y="6396362"/>
            <a:ext cx="393700" cy="647700"/>
          </a:xfrm>
          <a:prstGeom prst="rect">
            <a:avLst/>
          </a:prstGeom>
          <a:noFill/>
        </p:spPr>
        <p:txBody>
          <a:bodyPr wrap="square" lIns="0" tIns="0" rIns="0" bIns="0" rtlCol="0">
            <a:spAutoFit/>
          </a:bodyPr>
          <a:lstStyle/>
          <a:p>
            <a:pPr marL="0" marR="0" indent="0" eaLnBrk="0">
              <a:lnSpc>
                <a:spcPct val="81000"/>
              </a:lnSpc>
            </a:pPr>
            <a:r>
              <a:rPr lang="en-US" altLang="zh-CN" sz="5400" b="1" kern="0" spc="-300" baseline="0" noProof="0" dirty="0">
                <a:solidFill>
                  <a:srgbClr val="00758F"/>
                </a:solidFill>
                <a:latin typeface="Arial" pitchFamily="34" charset="0"/>
                <a:ea typeface="Arial" pitchFamily="34" charset="0"/>
                <a:cs typeface="Arial" pitchFamily="34" charset="0"/>
              </a:rPr>
              <a:t>5</a:t>
            </a:r>
          </a:p>
        </p:txBody>
      </p:sp>
      <p:pic>
        <p:nvPicPr>
          <p:cNvPr id="155" name="A8E8C761-F208-44F4-07D4-9607450B27DC"/>
          <p:cNvPicPr>
            <a:picLocks noChangeAspect="1"/>
          </p:cNvPicPr>
          <p:nvPr/>
        </p:nvPicPr>
        <p:blipFill>
          <a:blip r:embed="rId7" cstate="print">
            <a:extLst>
              <a:ext uri="{EF02FB26-0E07-4BFF-0947-E25532C7B633}"/>
            </a:extLst>
          </a:blip>
          <a:stretch>
            <a:fillRect/>
          </a:stretch>
        </p:blipFill>
        <p:spPr>
          <a:xfrm>
            <a:off x="5012690" y="7400925"/>
            <a:ext cx="809625" cy="781050"/>
          </a:xfrm>
          <a:prstGeom prst="rect">
            <a:avLst/>
          </a:prstGeom>
        </p:spPr>
      </p:pic>
      <p:sp>
        <p:nvSpPr>
          <p:cNvPr id="156" name="TextBox156"/>
          <p:cNvSpPr txBox="1"/>
          <p:nvPr/>
        </p:nvSpPr>
        <p:spPr>
          <a:xfrm>
            <a:off x="5267579" y="7415225"/>
            <a:ext cx="381000" cy="749300"/>
          </a:xfrm>
          <a:prstGeom prst="rect">
            <a:avLst/>
          </a:prstGeom>
          <a:noFill/>
        </p:spPr>
        <p:txBody>
          <a:bodyPr wrap="square" lIns="0" tIns="0" rIns="0" bIns="0" rtlCol="0">
            <a:spAutoFit/>
          </a:bodyPr>
          <a:lstStyle/>
          <a:p>
            <a:pPr marL="0" marR="0" indent="0" eaLnBrk="0">
              <a:lnSpc>
                <a:spcPct val="106000"/>
              </a:lnSpc>
            </a:pPr>
            <a:r>
              <a:rPr lang="en-US" altLang="zh-CN" sz="4800" kern="0" spc="-100" baseline="0" noProof="0" dirty="0">
                <a:solidFill>
                  <a:srgbClr val="00758F"/>
                </a:solidFill>
                <a:latin typeface="Arial" pitchFamily="34" charset="0"/>
                <a:ea typeface="Arial" pitchFamily="34" charset="0"/>
                <a:cs typeface="Arial" pitchFamily="34" charset="0"/>
              </a:rPr>
              <a:t>6</a:t>
            </a:r>
          </a:p>
        </p:txBody>
      </p:sp>
      <p:sp>
        <p:nvSpPr>
          <p:cNvPr id="157" name="TextBox157"/>
          <p:cNvSpPr txBox="1"/>
          <p:nvPr/>
        </p:nvSpPr>
        <p:spPr>
          <a:xfrm>
            <a:off x="2922092" y="1016238"/>
            <a:ext cx="4699000" cy="622300"/>
          </a:xfrm>
          <a:prstGeom prst="rect">
            <a:avLst/>
          </a:prstGeom>
          <a:noFill/>
        </p:spPr>
        <p:txBody>
          <a:bodyPr wrap="square" lIns="0" tIns="0" rIns="0" bIns="0" rtlCol="0">
            <a:spAutoFit/>
          </a:bodyPr>
          <a:lstStyle/>
          <a:p>
            <a:pPr marL="0" marR="0" indent="0" eaLnBrk="0">
              <a:lnSpc>
                <a:spcPct val="107000"/>
              </a:lnSpc>
            </a:pPr>
            <a:r>
              <a:rPr lang="en-US" altLang="zh-CN" sz="2400" kern="0" spc="0" baseline="0" noProof="0" dirty="0">
                <a:solidFill>
                  <a:srgbClr val="00758F"/>
                </a:solidFill>
                <a:latin typeface="Arial" pitchFamily="34" charset="0"/>
                <a:ea typeface="Arial" pitchFamily="34" charset="0"/>
                <a:cs typeface="Arial" pitchFamily="34" charset="0"/>
              </a:rPr>
              <a:t>Tendencias</a:t>
            </a:r>
            <a:r>
              <a:rPr lang="en-US" altLang="zh-CN" sz="2400" kern="0" spc="169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mundiales</a:t>
            </a:r>
          </a:p>
        </p:txBody>
      </p:sp>
    </p:spTree>
    <p:extLst>
      <p:ext uri="{000BB939-EED5-4E03-2762-C59DA59E3E4E}"/>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8" name="98D9572D-A941-42BD-610A-CC366573C4C1"/>
          <p:cNvPicPr>
            <a:picLocks noChangeAspect="1"/>
          </p:cNvPicPr>
          <p:nvPr/>
        </p:nvPicPr>
        <p:blipFill>
          <a:blip r:embed="rId2" cstate="print">
            <a:extLst>
              <a:ext uri="{9F835230-FEF7-4C03-9D6B-01AB21A86E32}"/>
            </a:extLst>
          </a:blip>
          <a:stretch>
            <a:fillRect/>
          </a:stretch>
        </p:blipFill>
        <p:spPr>
          <a:xfrm>
            <a:off x="0" y="0"/>
            <a:ext cx="18288000" cy="10287000"/>
          </a:xfrm>
          <a:prstGeom prst="rect">
            <a:avLst/>
          </a:prstGeom>
        </p:spPr>
      </p:pic>
      <p:pic>
        <p:nvPicPr>
          <p:cNvPr id="159" name="6CE6C73E-053B-4BFF-4845-C5E07A39E8DD"/>
          <p:cNvPicPr>
            <a:picLocks noChangeAspect="1"/>
          </p:cNvPicPr>
          <p:nvPr/>
        </p:nvPicPr>
        <p:blipFill>
          <a:blip r:embed="rId3" cstate="print">
            <a:extLst>
              <a:ext uri="{68505902-A9A0-4FEA-424D-F42F091C408E}"/>
            </a:extLst>
          </a:blip>
          <a:stretch>
            <a:fillRect/>
          </a:stretch>
        </p:blipFill>
        <p:spPr>
          <a:xfrm>
            <a:off x="12254486" y="5095875"/>
            <a:ext cx="6038850" cy="5191125"/>
          </a:xfrm>
          <a:prstGeom prst="rect">
            <a:avLst/>
          </a:prstGeom>
        </p:spPr>
      </p:pic>
      <p:pic>
        <p:nvPicPr>
          <p:cNvPr id="160" name="D3BFB4CE-C894-4AB0-7391-246B8E6D7C98"/>
          <p:cNvPicPr>
            <a:picLocks noChangeAspect="1"/>
          </p:cNvPicPr>
          <p:nvPr/>
        </p:nvPicPr>
        <p:blipFill>
          <a:blip r:embed="rId4" cstate="print">
            <a:extLst>
              <a:ext uri="{6C3CE6F9-0E88-43FB-A4B7-B1C3317BAC7D}"/>
            </a:extLst>
          </a:blip>
          <a:stretch>
            <a:fillRect/>
          </a:stretch>
        </p:blipFill>
        <p:spPr>
          <a:xfrm>
            <a:off x="6117336" y="5095875"/>
            <a:ext cx="5915025" cy="5191125"/>
          </a:xfrm>
          <a:prstGeom prst="rect">
            <a:avLst/>
          </a:prstGeom>
        </p:spPr>
      </p:pic>
      <p:pic>
        <p:nvPicPr>
          <p:cNvPr id="161" name="B298A2AE-FB42-46DD-5A3D-4955E58629F1"/>
          <p:cNvPicPr>
            <a:picLocks noChangeAspect="1"/>
          </p:cNvPicPr>
          <p:nvPr/>
        </p:nvPicPr>
        <p:blipFill>
          <a:blip r:embed="rId5" cstate="print">
            <a:extLst>
              <a:ext uri="{58C8F94B-0DC3-4B18-C129-4D703179C045}"/>
            </a:extLst>
          </a:blip>
          <a:stretch>
            <a:fillRect/>
          </a:stretch>
        </p:blipFill>
        <p:spPr>
          <a:xfrm>
            <a:off x="1" y="5124450"/>
            <a:ext cx="5905500" cy="5162550"/>
          </a:xfrm>
          <a:prstGeom prst="rect">
            <a:avLst/>
          </a:prstGeom>
        </p:spPr>
      </p:pic>
      <p:sp>
        <p:nvSpPr>
          <p:cNvPr id="162" name="TextBox162"/>
          <p:cNvSpPr txBox="1"/>
          <p:nvPr/>
        </p:nvSpPr>
        <p:spPr>
          <a:xfrm>
            <a:off x="353225" y="9452458"/>
            <a:ext cx="4965700" cy="469900"/>
          </a:xfrm>
          <a:prstGeom prst="rect">
            <a:avLst/>
          </a:prstGeom>
          <a:noFill/>
        </p:spPr>
        <p:txBody>
          <a:bodyPr wrap="square" lIns="0" tIns="0" rIns="0" bIns="0" rtlCol="0">
            <a:spAutoFit/>
          </a:bodyPr>
          <a:lstStyle/>
          <a:p>
            <a:pPr marL="0" marR="0" indent="0" eaLnBrk="0">
              <a:lnSpc>
                <a:spcPct val="69000"/>
              </a:lnSpc>
            </a:pPr>
            <a:r>
              <a:rPr lang="en-US" altLang="zh-CN" sz="1500" kern="0" spc="-60" baseline="0" noProof="0" dirty="0">
                <a:solidFill>
                  <a:srgbClr val="00758F"/>
                </a:solidFill>
                <a:latin typeface="Arial" pitchFamily="34" charset="0"/>
                <a:ea typeface="Arial" pitchFamily="34" charset="0"/>
                <a:cs typeface="Arial" pitchFamily="34" charset="0"/>
              </a:rPr>
              <a:t>(IFC.</a:t>
            </a:r>
            <a:r>
              <a:rPr lang="en-US" altLang="zh-CN" sz="1500" kern="0" spc="-45"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Unicode MS" pitchFamily="34" charset="0"/>
                <a:ea typeface="Arial Unicode MS" pitchFamily="34" charset="0"/>
                <a:cs typeface="Arial Unicode MS" pitchFamily="34" charset="0"/>
              </a:rPr>
              <a:t>“</a:t>
            </a:r>
            <a:r>
              <a:rPr lang="en-US" altLang="zh-CN" sz="1500" kern="0" spc="0" baseline="0" noProof="0" dirty="0">
                <a:solidFill>
                  <a:srgbClr val="00758F"/>
                </a:solidFill>
                <a:latin typeface="Arial" pitchFamily="34" charset="0"/>
                <a:ea typeface="Arial" pitchFamily="34" charset="0"/>
                <a:cs typeface="Arial" pitchFamily="34" charset="0"/>
              </a:rPr>
              <a:t>Women</a:t>
            </a:r>
            <a:r>
              <a:rPr lang="en-US" altLang="zh-CN" sz="1500" kern="0" spc="1000"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Entrepreneurs</a:t>
            </a:r>
            <a:r>
              <a:rPr lang="en-US" altLang="zh-CN" sz="1500" kern="0" spc="1130"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are</a:t>
            </a:r>
            <a:r>
              <a:rPr lang="en-US" altLang="zh-CN" sz="1500" kern="0" spc="240"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Essential</a:t>
            </a:r>
            <a:r>
              <a:rPr lang="en-US" altLang="zh-CN" sz="1500" kern="0" spc="280"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for</a:t>
            </a:r>
            <a:r>
              <a:rPr lang="en-US" altLang="zh-CN" sz="1500" kern="0" spc="360"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Private</a:t>
            </a:r>
            <a:r>
              <a:rPr lang="en-US" altLang="zh-CN" sz="1500" kern="0" spc="400"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Sector</a:t>
            </a:r>
            <a:r>
              <a:rPr lang="en-US" altLang="zh-CN" sz="1500" kern="0" spc="325"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Development</a:t>
            </a:r>
            <a:r>
              <a:rPr lang="en-US" altLang="zh-CN" sz="1500" kern="0" spc="1305"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in</a:t>
            </a:r>
            <a:r>
              <a:rPr lang="en-US" altLang="zh-CN" sz="1500" kern="0" spc="240"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Emerging</a:t>
            </a:r>
            <a:r>
              <a:rPr lang="en-US" altLang="zh-CN" sz="1500" kern="0" spc="1055"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Markets</a:t>
            </a:r>
            <a:r>
              <a:rPr lang="en-US" altLang="zh-CN" sz="1500" kern="0" spc="0" baseline="0" noProof="0" dirty="0">
                <a:solidFill>
                  <a:srgbClr val="00758F"/>
                </a:solidFill>
                <a:latin typeface="Arial Unicode MS" pitchFamily="34" charset="0"/>
                <a:ea typeface="Arial Unicode MS" pitchFamily="34" charset="0"/>
                <a:cs typeface="Arial Unicode MS" pitchFamily="34" charset="0"/>
              </a:rPr>
              <a:t>”.</a:t>
            </a:r>
            <a:r>
              <a:rPr lang="en-US" altLang="zh-CN" sz="1500" kern="0" spc="380" noProof="0" dirty="0">
                <a:latin typeface="Arial Unicode MS" pitchFamily="34" charset="0"/>
                <a:ea typeface="Arial Unicode MS" pitchFamily="34" charset="0"/>
                <a:cs typeface="Arial Unicode MS" pitchFamily="34" charset="0"/>
              </a:rPr>
              <a:t> </a:t>
            </a:r>
            <a:r>
              <a:rPr lang="en-US" altLang="zh-CN" sz="1500" kern="0" spc="-20" baseline="0" noProof="0" dirty="0">
                <a:solidFill>
                  <a:srgbClr val="00758F"/>
                </a:solidFill>
                <a:latin typeface="Arial" pitchFamily="34" charset="0"/>
                <a:ea typeface="Arial" pitchFamily="34" charset="0"/>
                <a:cs typeface="Arial" pitchFamily="34" charset="0"/>
              </a:rPr>
              <a:t>2015)</a:t>
            </a:r>
          </a:p>
        </p:txBody>
      </p:sp>
      <p:pic>
        <p:nvPicPr>
          <p:cNvPr id="163" name="8B6B4E7D-F49D-4532-D266-B80A887DEDAA"/>
          <p:cNvPicPr>
            <a:picLocks noChangeAspect="1"/>
          </p:cNvPicPr>
          <p:nvPr/>
        </p:nvPicPr>
        <p:blipFill>
          <a:blip r:embed="rId6" cstate="print">
            <a:extLst>
              <a:ext uri="{E95CCB25-3F87-4E67-B2CB-CE5802D82FA8}"/>
            </a:extLst>
          </a:blip>
          <a:stretch>
            <a:fillRect/>
          </a:stretch>
        </p:blipFill>
        <p:spPr>
          <a:xfrm>
            <a:off x="7938517" y="2609850"/>
            <a:ext cx="1933575" cy="1257300"/>
          </a:xfrm>
          <a:prstGeom prst="rect">
            <a:avLst/>
          </a:prstGeom>
        </p:spPr>
      </p:pic>
      <p:pic>
        <p:nvPicPr>
          <p:cNvPr id="164" name="031FD891-B5B4-4CE2-45C1-C12293163225"/>
          <p:cNvPicPr>
            <a:picLocks noChangeAspect="1"/>
          </p:cNvPicPr>
          <p:nvPr/>
        </p:nvPicPr>
        <p:blipFill>
          <a:blip r:embed="rId7" cstate="print">
            <a:extLst>
              <a:ext uri="{3BA23D85-7AA6-42B4-A865-28F010EC98DB}"/>
            </a:extLst>
          </a:blip>
          <a:stretch>
            <a:fillRect/>
          </a:stretch>
        </p:blipFill>
        <p:spPr>
          <a:xfrm>
            <a:off x="2310384" y="2876550"/>
            <a:ext cx="1609725" cy="1047750"/>
          </a:xfrm>
          <a:prstGeom prst="rect">
            <a:avLst/>
          </a:prstGeom>
        </p:spPr>
      </p:pic>
      <p:pic>
        <p:nvPicPr>
          <p:cNvPr id="165" name="5D572929-52DE-416E-69AD-B7D0C1690344"/>
          <p:cNvPicPr>
            <a:picLocks noChangeAspect="1"/>
          </p:cNvPicPr>
          <p:nvPr/>
        </p:nvPicPr>
        <p:blipFill>
          <a:blip r:embed="rId8" cstate="print">
            <a:extLst>
              <a:ext uri="{34DCAF16-9EDF-444D-3B9F-92585F9D30C3}"/>
            </a:extLst>
          </a:blip>
          <a:stretch>
            <a:fillRect/>
          </a:stretch>
        </p:blipFill>
        <p:spPr>
          <a:xfrm>
            <a:off x="14202156" y="2724150"/>
            <a:ext cx="1352550" cy="1304925"/>
          </a:xfrm>
          <a:prstGeom prst="rect">
            <a:avLst/>
          </a:prstGeom>
        </p:spPr>
      </p:pic>
      <p:sp>
        <p:nvSpPr>
          <p:cNvPr id="166" name="TextBox166"/>
          <p:cNvSpPr txBox="1"/>
          <p:nvPr/>
        </p:nvSpPr>
        <p:spPr>
          <a:xfrm>
            <a:off x="2478723" y="3948710"/>
            <a:ext cx="1320800" cy="330200"/>
          </a:xfrm>
          <a:prstGeom prst="rect">
            <a:avLst/>
          </a:prstGeom>
          <a:noFill/>
        </p:spPr>
        <p:txBody>
          <a:bodyPr wrap="square" lIns="0" tIns="0" rIns="0" bIns="0" rtlCol="0">
            <a:spAutoFit/>
          </a:bodyPr>
          <a:lstStyle/>
          <a:p>
            <a:pPr marL="0" marR="0" indent="0" eaLnBrk="0">
              <a:lnSpc>
                <a:spcPct val="106000"/>
              </a:lnSpc>
            </a:pPr>
            <a:r>
              <a:rPr lang="en-US" altLang="zh-CN" sz="2100" kern="0" spc="-30" baseline="0" noProof="0" dirty="0">
                <a:solidFill>
                  <a:srgbClr val="00758F"/>
                </a:solidFill>
                <a:latin typeface="Arial" pitchFamily="34" charset="0"/>
                <a:ea typeface="Arial" pitchFamily="34" charset="0"/>
                <a:cs typeface="Arial" pitchFamily="34" charset="0"/>
              </a:rPr>
              <a:t>CLIENTES</a:t>
            </a:r>
          </a:p>
        </p:txBody>
      </p:sp>
      <p:sp>
        <p:nvSpPr>
          <p:cNvPr id="167" name="TextBox167"/>
          <p:cNvSpPr txBox="1"/>
          <p:nvPr/>
        </p:nvSpPr>
        <p:spPr>
          <a:xfrm>
            <a:off x="8090815" y="3902355"/>
            <a:ext cx="1739900" cy="330200"/>
          </a:xfrm>
          <a:prstGeom prst="rect">
            <a:avLst/>
          </a:prstGeom>
          <a:noFill/>
        </p:spPr>
        <p:txBody>
          <a:bodyPr wrap="square" lIns="0" tIns="0" rIns="0" bIns="0" rtlCol="0">
            <a:spAutoFit/>
          </a:bodyPr>
          <a:lstStyle/>
          <a:p>
            <a:pPr marL="0" marR="0" indent="0" eaLnBrk="0">
              <a:lnSpc>
                <a:spcPct val="106000"/>
              </a:lnSpc>
            </a:pPr>
            <a:r>
              <a:rPr lang="en-US" altLang="zh-CN" sz="2100" kern="0" spc="0" baseline="0" noProof="0" dirty="0">
                <a:solidFill>
                  <a:srgbClr val="00758F"/>
                </a:solidFill>
                <a:latin typeface="Arial" pitchFamily="34" charset="0"/>
                <a:ea typeface="Arial" pitchFamily="34" charset="0"/>
                <a:cs typeface="Arial" pitchFamily="34" charset="0"/>
              </a:rPr>
              <a:t>EMPLEADOS</a:t>
            </a:r>
          </a:p>
        </p:txBody>
      </p:sp>
      <p:sp>
        <p:nvSpPr>
          <p:cNvPr id="168" name="TextBox168"/>
          <p:cNvSpPr txBox="1"/>
          <p:nvPr/>
        </p:nvSpPr>
        <p:spPr>
          <a:xfrm>
            <a:off x="13994792" y="3970681"/>
            <a:ext cx="1930400" cy="330200"/>
          </a:xfrm>
          <a:prstGeom prst="rect">
            <a:avLst/>
          </a:prstGeom>
          <a:noFill/>
        </p:spPr>
        <p:txBody>
          <a:bodyPr wrap="square" lIns="0" tIns="0" rIns="0" bIns="0" rtlCol="0">
            <a:spAutoFit/>
          </a:bodyPr>
          <a:lstStyle/>
          <a:p>
            <a:pPr marL="0" marR="0" indent="0" eaLnBrk="0">
              <a:lnSpc>
                <a:spcPct val="106000"/>
              </a:lnSpc>
            </a:pPr>
            <a:r>
              <a:rPr lang="en-US" altLang="zh-CN" sz="2100" kern="0" spc="-10" baseline="0" noProof="0" dirty="0">
                <a:solidFill>
                  <a:srgbClr val="00758F"/>
                </a:solidFill>
                <a:latin typeface="Arial" pitchFamily="34" charset="0"/>
                <a:ea typeface="Arial" pitchFamily="34" charset="0"/>
                <a:cs typeface="Arial" pitchFamily="34" charset="0"/>
              </a:rPr>
              <a:t>PROVEDORES</a:t>
            </a:r>
          </a:p>
        </p:txBody>
      </p:sp>
      <p:sp>
        <p:nvSpPr>
          <p:cNvPr id="169" name="TextBox169"/>
          <p:cNvSpPr txBox="1"/>
          <p:nvPr/>
        </p:nvSpPr>
        <p:spPr>
          <a:xfrm>
            <a:off x="781507" y="5495265"/>
            <a:ext cx="4483100" cy="2730500"/>
          </a:xfrm>
          <a:prstGeom prst="rect">
            <a:avLst/>
          </a:prstGeom>
          <a:noFill/>
        </p:spPr>
        <p:txBody>
          <a:bodyPr wrap="square" lIns="0" tIns="0" rIns="0" bIns="0" rtlCol="0">
            <a:spAutoFit/>
          </a:bodyPr>
          <a:lstStyle/>
          <a:p>
            <a:pPr marL="0" marR="0" indent="0" algn="ctr" eaLnBrk="0">
              <a:lnSpc>
                <a:spcPct val="105000"/>
              </a:lnSpc>
            </a:pPr>
            <a:r>
              <a:rPr lang="en-US" altLang="zh-CN" sz="2400" kern="0" spc="-105" baseline="0" noProof="0" dirty="0">
                <a:solidFill>
                  <a:srgbClr val="00758F"/>
                </a:solidFill>
                <a:latin typeface="Arial" pitchFamily="34" charset="0"/>
                <a:ea typeface="Arial" pitchFamily="34" charset="0"/>
                <a:cs typeface="Arial" pitchFamily="34" charset="0"/>
              </a:rPr>
              <a:t>Las</a:t>
            </a:r>
            <a:r>
              <a:rPr lang="en-US" altLang="zh-CN" sz="2400" kern="0" spc="-3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empresas</a:t>
            </a:r>
            <a:r>
              <a:rPr lang="en-US" altLang="zh-CN" sz="2400" kern="0" spc="105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con</a:t>
            </a:r>
            <a:r>
              <a:rPr lang="en-US" altLang="zh-CN" sz="2400" kern="0" spc="48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cadenas</a:t>
            </a:r>
            <a:r>
              <a:rPr lang="en-US" altLang="zh-CN" sz="2400" kern="0" spc="7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p>
          <a:p>
            <a:pPr marL="1596593" marR="0" indent="0" eaLnBrk="0">
              <a:lnSpc>
                <a:spcPct val="106000"/>
              </a:lnSpc>
              <a:spcBef>
                <a:spcPts val="15251"/>
              </a:spcBef>
            </a:pPr>
            <a:r>
              <a:rPr lang="en-US" altLang="zh-CN" sz="2700" kern="0" spc="0" baseline="0" noProof="0" dirty="0">
                <a:solidFill>
                  <a:srgbClr val="00758F"/>
                </a:solidFill>
                <a:latin typeface="Arial" pitchFamily="34" charset="0"/>
                <a:ea typeface="Arial" pitchFamily="34" charset="0"/>
                <a:cs typeface="Arial" pitchFamily="34" charset="0"/>
              </a:rPr>
              <a:t>más</a:t>
            </a:r>
            <a:r>
              <a:rPr lang="en-US" altLang="zh-CN" sz="2700" kern="0" spc="29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alta</a:t>
            </a:r>
          </a:p>
        </p:txBody>
      </p:sp>
      <p:sp>
        <p:nvSpPr>
          <p:cNvPr id="170" name="TextBox170"/>
          <p:cNvSpPr txBox="1"/>
          <p:nvPr/>
        </p:nvSpPr>
        <p:spPr>
          <a:xfrm>
            <a:off x="1560767" y="6386449"/>
            <a:ext cx="3022600" cy="1397000"/>
          </a:xfrm>
          <a:prstGeom prst="rect">
            <a:avLst/>
          </a:prstGeom>
          <a:noFill/>
        </p:spPr>
        <p:txBody>
          <a:bodyPr wrap="square" lIns="0" tIns="0" rIns="0" bIns="0" rtlCol="0">
            <a:spAutoFit/>
          </a:bodyPr>
          <a:lstStyle/>
          <a:p>
            <a:pPr marL="0" marR="0" indent="206057" eaLnBrk="0">
              <a:lnSpc>
                <a:spcPct val="106000"/>
              </a:lnSpc>
            </a:pPr>
            <a:r>
              <a:rPr lang="en-US" altLang="zh-CN" sz="9000" u="sng" kern="0" spc="-750" baseline="0" noProof="0" dirty="0">
                <a:solidFill>
                  <a:srgbClr val="00758F"/>
                </a:solidFill>
                <a:latin typeface="Arial" pitchFamily="34" charset="0"/>
                <a:ea typeface="Arial" pitchFamily="34" charset="0"/>
                <a:cs typeface="Arial" pitchFamily="34" charset="0"/>
              </a:rPr>
              <a:t>133%</a:t>
            </a:r>
          </a:p>
        </p:txBody>
      </p:sp>
      <p:sp>
        <p:nvSpPr>
          <p:cNvPr id="171" name="TextBox171"/>
          <p:cNvSpPr txBox="1"/>
          <p:nvPr/>
        </p:nvSpPr>
        <p:spPr>
          <a:xfrm>
            <a:off x="1016509" y="5787578"/>
            <a:ext cx="4013200" cy="381000"/>
          </a:xfrm>
          <a:prstGeom prst="rect">
            <a:avLst/>
          </a:prstGeom>
          <a:noFill/>
        </p:spPr>
        <p:txBody>
          <a:bodyPr wrap="square" lIns="0" tIns="0" rIns="0" bIns="0" rtlCol="0">
            <a:spAutoFit/>
          </a:bodyPr>
          <a:lstStyle/>
          <a:p>
            <a:pPr marL="0" marR="0" indent="0" eaLnBrk="0">
              <a:lnSpc>
                <a:spcPct val="106000"/>
              </a:lnSpc>
            </a:pPr>
            <a:r>
              <a:rPr lang="en-US" altLang="zh-CN" sz="2400" kern="0" spc="0" baseline="0" noProof="0" dirty="0">
                <a:solidFill>
                  <a:srgbClr val="00758F"/>
                </a:solidFill>
                <a:latin typeface="Arial" pitchFamily="34" charset="0"/>
                <a:ea typeface="Arial" pitchFamily="34" charset="0"/>
                <a:cs typeface="Arial" pitchFamily="34" charset="0"/>
              </a:rPr>
              <a:t>valor</a:t>
            </a:r>
            <a:r>
              <a:rPr lang="en-US" altLang="zh-CN" sz="2400" kern="0" spc="5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inclusivas</a:t>
            </a:r>
            <a:r>
              <a:rPr lang="en-US" altLang="zh-CN" sz="2400" kern="0" spc="73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tienen</a:t>
            </a:r>
            <a:r>
              <a:rPr lang="en-US" altLang="zh-CN" sz="2400" kern="0" spc="121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una</a:t>
            </a:r>
          </a:p>
        </p:txBody>
      </p:sp>
      <p:sp>
        <p:nvSpPr>
          <p:cNvPr id="172" name="TextBox172"/>
          <p:cNvSpPr txBox="1"/>
          <p:nvPr/>
        </p:nvSpPr>
        <p:spPr>
          <a:xfrm>
            <a:off x="1183538" y="6080735"/>
            <a:ext cx="3708400" cy="381000"/>
          </a:xfrm>
          <a:prstGeom prst="rect">
            <a:avLst/>
          </a:prstGeom>
          <a:noFill/>
        </p:spPr>
        <p:txBody>
          <a:bodyPr wrap="square" lIns="0" tIns="0" rIns="0" bIns="0" rtlCol="0">
            <a:spAutoFit/>
          </a:bodyPr>
          <a:lstStyle/>
          <a:p>
            <a:pPr marL="0" marR="0" indent="0" eaLnBrk="0">
              <a:lnSpc>
                <a:spcPct val="105000"/>
              </a:lnSpc>
            </a:pPr>
            <a:r>
              <a:rPr lang="en-US" altLang="zh-CN" sz="2400" kern="0" spc="0" baseline="0" noProof="0" dirty="0">
                <a:solidFill>
                  <a:srgbClr val="00758F"/>
                </a:solidFill>
                <a:latin typeface="Arial" pitchFamily="34" charset="0"/>
                <a:ea typeface="Arial" pitchFamily="34" charset="0"/>
                <a:cs typeface="Arial" pitchFamily="34" charset="0"/>
              </a:rPr>
              <a:t>rentabilidad</a:t>
            </a:r>
            <a:r>
              <a:rPr lang="en-US" altLang="zh-CN" sz="2400" kern="0" spc="166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4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hasta</a:t>
            </a:r>
            <a:r>
              <a:rPr lang="en-US" altLang="zh-CN" sz="2400" kern="0" spc="49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un</a:t>
            </a:r>
          </a:p>
        </p:txBody>
      </p:sp>
      <p:sp>
        <p:nvSpPr>
          <p:cNvPr id="173" name="TextBox173"/>
          <p:cNvSpPr txBox="1"/>
          <p:nvPr/>
        </p:nvSpPr>
        <p:spPr>
          <a:xfrm>
            <a:off x="6487033" y="9452458"/>
            <a:ext cx="2032000" cy="241300"/>
          </a:xfrm>
          <a:prstGeom prst="rect">
            <a:avLst/>
          </a:prstGeom>
          <a:noFill/>
        </p:spPr>
        <p:txBody>
          <a:bodyPr wrap="square" lIns="0" tIns="0" rIns="0" bIns="0" rtlCol="0">
            <a:spAutoFit/>
          </a:bodyPr>
          <a:lstStyle/>
          <a:p>
            <a:pPr marL="0" marR="0" indent="0" eaLnBrk="0">
              <a:lnSpc>
                <a:spcPct val="105000"/>
              </a:lnSpc>
            </a:pPr>
            <a:r>
              <a:rPr lang="en-US" altLang="zh-CN" sz="1500" kern="0" spc="0" baseline="0" noProof="0" dirty="0">
                <a:solidFill>
                  <a:srgbClr val="00758F"/>
                </a:solidFill>
                <a:latin typeface="Arial" pitchFamily="34" charset="0"/>
                <a:ea typeface="Arial" pitchFamily="34" charset="0"/>
                <a:cs typeface="Arial" pitchFamily="34" charset="0"/>
              </a:rPr>
              <a:t>(McKinsey,</a:t>
            </a:r>
            <a:r>
              <a:rPr lang="en-US" altLang="zh-CN" sz="1500" kern="0" spc="170" noProof="0" dirty="0">
                <a:latin typeface="Arial" pitchFamily="34" charset="0"/>
                <a:ea typeface="Arial" pitchFamily="34" charset="0"/>
                <a:cs typeface="Arial" pitchFamily="34" charset="0"/>
              </a:rPr>
              <a:t> </a:t>
            </a:r>
            <a:r>
              <a:rPr lang="en-US" altLang="zh-CN" sz="1500" kern="0" spc="-40" baseline="0" noProof="0" dirty="0">
                <a:solidFill>
                  <a:srgbClr val="00758F"/>
                </a:solidFill>
                <a:latin typeface="Arial" pitchFamily="34" charset="0"/>
                <a:ea typeface="Arial" pitchFamily="34" charset="0"/>
                <a:cs typeface="Arial" pitchFamily="34" charset="0"/>
              </a:rPr>
              <a:t>2013,</a:t>
            </a:r>
            <a:r>
              <a:rPr lang="en-US" altLang="zh-CN" sz="1500" kern="0" spc="-135" noProof="0" dirty="0">
                <a:latin typeface="Arial" pitchFamily="34" charset="0"/>
                <a:ea typeface="Arial" pitchFamily="34" charset="0"/>
                <a:cs typeface="Arial" pitchFamily="34" charset="0"/>
              </a:rPr>
              <a:t> </a:t>
            </a:r>
            <a:r>
              <a:rPr lang="en-US" altLang="zh-CN" sz="1500" kern="0" spc="-20" baseline="0" noProof="0" dirty="0">
                <a:solidFill>
                  <a:srgbClr val="00758F"/>
                </a:solidFill>
                <a:latin typeface="Arial" pitchFamily="34" charset="0"/>
                <a:ea typeface="Arial" pitchFamily="34" charset="0"/>
                <a:cs typeface="Arial" pitchFamily="34" charset="0"/>
              </a:rPr>
              <a:t>2015)</a:t>
            </a:r>
          </a:p>
        </p:txBody>
      </p:sp>
      <p:sp>
        <p:nvSpPr>
          <p:cNvPr id="174" name="TextBox174"/>
          <p:cNvSpPr txBox="1"/>
          <p:nvPr/>
        </p:nvSpPr>
        <p:spPr>
          <a:xfrm>
            <a:off x="7515034" y="6406261"/>
            <a:ext cx="3022600" cy="1397000"/>
          </a:xfrm>
          <a:prstGeom prst="rect">
            <a:avLst/>
          </a:prstGeom>
          <a:noFill/>
        </p:spPr>
        <p:txBody>
          <a:bodyPr wrap="square" lIns="0" tIns="0" rIns="0" bIns="0" rtlCol="0">
            <a:spAutoFit/>
          </a:bodyPr>
          <a:lstStyle/>
          <a:p>
            <a:pPr marL="0" marR="0" indent="355156" eaLnBrk="0">
              <a:lnSpc>
                <a:spcPct val="106000"/>
              </a:lnSpc>
            </a:pPr>
            <a:r>
              <a:rPr lang="en-US" altLang="zh-CN" sz="9000" u="sng" kern="0" spc="-70" baseline="0" noProof="0" dirty="0">
                <a:solidFill>
                  <a:srgbClr val="00758F"/>
                </a:solidFill>
                <a:latin typeface="Arial" pitchFamily="34" charset="0"/>
                <a:ea typeface="Arial" pitchFamily="34" charset="0"/>
                <a:cs typeface="Arial" pitchFamily="34" charset="0"/>
              </a:rPr>
              <a:t>34%</a:t>
            </a:r>
          </a:p>
        </p:txBody>
      </p:sp>
      <p:sp>
        <p:nvSpPr>
          <p:cNvPr id="175" name="TextBox175"/>
          <p:cNvSpPr txBox="1"/>
          <p:nvPr/>
        </p:nvSpPr>
        <p:spPr>
          <a:xfrm>
            <a:off x="7979919" y="6067019"/>
            <a:ext cx="2032000" cy="381000"/>
          </a:xfrm>
          <a:prstGeom prst="rect">
            <a:avLst/>
          </a:prstGeom>
          <a:noFill/>
        </p:spPr>
        <p:txBody>
          <a:bodyPr wrap="square" lIns="0" tIns="0" rIns="0" bIns="0" rtlCol="0">
            <a:spAutoFit/>
          </a:bodyPr>
          <a:lstStyle/>
          <a:p>
            <a:pPr marL="0" marR="0" indent="0" eaLnBrk="0">
              <a:lnSpc>
                <a:spcPct val="105000"/>
              </a:lnSpc>
            </a:pPr>
            <a:r>
              <a:rPr lang="en-US" altLang="zh-CN" sz="2400" kern="0" spc="0" baseline="0" noProof="0" dirty="0">
                <a:solidFill>
                  <a:srgbClr val="00758F"/>
                </a:solidFill>
                <a:latin typeface="Arial" pitchFamily="34" charset="0"/>
                <a:ea typeface="Arial" pitchFamily="34" charset="0"/>
                <a:cs typeface="Arial" pitchFamily="34" charset="0"/>
              </a:rPr>
              <a:t>Aumento</a:t>
            </a:r>
            <a:r>
              <a:rPr lang="en-US" altLang="zh-CN" sz="2400" kern="0" spc="15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del</a:t>
            </a:r>
          </a:p>
        </p:txBody>
      </p:sp>
      <p:sp>
        <p:nvSpPr>
          <p:cNvPr id="176" name="TextBox176"/>
          <p:cNvSpPr txBox="1"/>
          <p:nvPr/>
        </p:nvSpPr>
        <p:spPr>
          <a:xfrm>
            <a:off x="6584265" y="7762088"/>
            <a:ext cx="5054600" cy="1104900"/>
          </a:xfrm>
          <a:prstGeom prst="rect">
            <a:avLst/>
          </a:prstGeom>
          <a:noFill/>
        </p:spPr>
        <p:txBody>
          <a:bodyPr wrap="square" lIns="0" tIns="0" rIns="0" bIns="0" rtlCol="0">
            <a:spAutoFit/>
          </a:bodyPr>
          <a:lstStyle/>
          <a:p>
            <a:pPr marL="0" marR="0" indent="0" algn="ctr" eaLnBrk="0">
              <a:lnSpc>
                <a:spcPct val="106000"/>
              </a:lnSpc>
            </a:pPr>
            <a:r>
              <a:rPr lang="en-US" altLang="zh-CN" sz="2400" kern="0" spc="0" baseline="0" noProof="0" dirty="0">
                <a:solidFill>
                  <a:srgbClr val="00758F"/>
                </a:solidFill>
                <a:latin typeface="Arial" pitchFamily="34" charset="0"/>
                <a:ea typeface="Arial" pitchFamily="34" charset="0"/>
                <a:cs typeface="Arial" pitchFamily="34" charset="0"/>
              </a:rPr>
              <a:t>en</a:t>
            </a:r>
            <a:r>
              <a:rPr lang="en-US" altLang="zh-CN" sz="2400" kern="0" spc="14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el</a:t>
            </a:r>
            <a:r>
              <a:rPr lang="en-US" altLang="zh-CN" sz="2400" kern="0" spc="29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PIB</a:t>
            </a:r>
            <a:r>
              <a:rPr lang="en-US" altLang="zh-CN" sz="2400" kern="0" spc="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si</a:t>
            </a:r>
            <a:r>
              <a:rPr lang="en-US" altLang="zh-CN" sz="2400" kern="0" spc="165" noProof="0" dirty="0">
                <a:latin typeface="Arial" pitchFamily="34" charset="0"/>
                <a:ea typeface="Arial" pitchFamily="34" charset="0"/>
                <a:cs typeface="Arial" pitchFamily="34" charset="0"/>
              </a:rPr>
              <a:t> </a:t>
            </a:r>
            <a:r>
              <a:rPr lang="en-US" altLang="zh-CN" sz="2400" kern="0" spc="-35" baseline="0" noProof="0" dirty="0">
                <a:solidFill>
                  <a:srgbClr val="00758F"/>
                </a:solidFill>
                <a:latin typeface="Arial" pitchFamily="34" charset="0"/>
                <a:ea typeface="Arial" pitchFamily="34" charset="0"/>
                <a:cs typeface="Arial" pitchFamily="34" charset="0"/>
              </a:rPr>
              <a:t>las</a:t>
            </a:r>
            <a:r>
              <a:rPr lang="en-US" altLang="zh-CN" sz="2400" kern="0" spc="1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mujeres</a:t>
            </a:r>
            <a:r>
              <a:rPr lang="en-US" altLang="zh-CN" sz="2400" kern="0" spc="11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participan</a:t>
            </a:r>
          </a:p>
          <a:p>
            <a:pPr marL="213360" marR="0" indent="0" eaLnBrk="0">
              <a:lnSpc>
                <a:spcPct val="104000"/>
              </a:lnSpc>
            </a:pPr>
            <a:r>
              <a:rPr lang="en-US" altLang="zh-CN" sz="2400" kern="0" spc="0" baseline="0" noProof="0" dirty="0">
                <a:solidFill>
                  <a:srgbClr val="00758F"/>
                </a:solidFill>
                <a:latin typeface="Arial" pitchFamily="34" charset="0"/>
                <a:ea typeface="Arial" pitchFamily="34" charset="0"/>
                <a:cs typeface="Arial" pitchFamily="34" charset="0"/>
              </a:rPr>
              <a:t>en</a:t>
            </a:r>
            <a:r>
              <a:rPr lang="en-US" altLang="zh-CN" sz="2400" kern="0" spc="2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la</a:t>
            </a:r>
            <a:r>
              <a:rPr lang="en-US" altLang="zh-CN" sz="2400" kern="0" spc="-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economía</a:t>
            </a:r>
            <a:r>
              <a:rPr lang="en-US" altLang="zh-CN" sz="2400" kern="0" spc="129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al</a:t>
            </a:r>
            <a:r>
              <a:rPr lang="en-US" altLang="zh-CN" sz="2400" kern="0" spc="16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igual</a:t>
            </a:r>
            <a:r>
              <a:rPr lang="en-US" altLang="zh-CN" sz="2400" kern="0" spc="6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que</a:t>
            </a:r>
            <a:r>
              <a:rPr lang="en-US" altLang="zh-CN" sz="2400" kern="0" spc="69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los</a:t>
            </a:r>
          </a:p>
          <a:p>
            <a:pPr marL="1286898" marR="0" indent="0" eaLnBrk="0">
              <a:lnSpc>
                <a:spcPct val="104000"/>
              </a:lnSpc>
            </a:pPr>
            <a:r>
              <a:rPr lang="en-US" altLang="zh-CN" sz="2400" kern="0" spc="0" baseline="0" noProof="0" dirty="0">
                <a:solidFill>
                  <a:srgbClr val="00758F"/>
                </a:solidFill>
                <a:latin typeface="Arial" pitchFamily="34" charset="0"/>
                <a:ea typeface="Arial" pitchFamily="34" charset="0"/>
                <a:cs typeface="Arial" pitchFamily="34" charset="0"/>
              </a:rPr>
              <a:t>hombres</a:t>
            </a:r>
            <a:r>
              <a:rPr lang="en-US" altLang="zh-CN" sz="2400" kern="0" spc="109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en</a:t>
            </a:r>
            <a:r>
              <a:rPr lang="en-US" altLang="zh-CN" sz="2400" kern="0" spc="1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ALC</a:t>
            </a:r>
          </a:p>
        </p:txBody>
      </p:sp>
      <p:sp>
        <p:nvSpPr>
          <p:cNvPr id="177" name="TextBox177"/>
          <p:cNvSpPr txBox="1"/>
          <p:nvPr/>
        </p:nvSpPr>
        <p:spPr>
          <a:xfrm>
            <a:off x="13671996" y="6436106"/>
            <a:ext cx="3022600" cy="1397000"/>
          </a:xfrm>
          <a:prstGeom prst="rect">
            <a:avLst/>
          </a:prstGeom>
          <a:noFill/>
        </p:spPr>
        <p:txBody>
          <a:bodyPr wrap="square" lIns="0" tIns="0" rIns="0" bIns="0" rtlCol="0">
            <a:spAutoFit/>
          </a:bodyPr>
          <a:lstStyle/>
          <a:p>
            <a:pPr marL="0" marR="0" indent="378143" eaLnBrk="0">
              <a:lnSpc>
                <a:spcPct val="106000"/>
              </a:lnSpc>
            </a:pPr>
            <a:r>
              <a:rPr lang="en-US" altLang="zh-CN" sz="9000" u="sng" kern="0" spc="-70" baseline="0" noProof="0" dirty="0">
                <a:solidFill>
                  <a:srgbClr val="00758F"/>
                </a:solidFill>
                <a:latin typeface="Arial" pitchFamily="34" charset="0"/>
                <a:ea typeface="Arial" pitchFamily="34" charset="0"/>
                <a:cs typeface="Arial" pitchFamily="34" charset="0"/>
              </a:rPr>
              <a:t>60%</a:t>
            </a:r>
          </a:p>
        </p:txBody>
      </p:sp>
      <p:sp>
        <p:nvSpPr>
          <p:cNvPr id="178" name="TextBox178"/>
          <p:cNvSpPr txBox="1"/>
          <p:nvPr/>
        </p:nvSpPr>
        <p:spPr>
          <a:xfrm>
            <a:off x="12580874" y="7851623"/>
            <a:ext cx="4775200" cy="1841500"/>
          </a:xfrm>
          <a:prstGeom prst="rect">
            <a:avLst/>
          </a:prstGeom>
          <a:noFill/>
        </p:spPr>
        <p:txBody>
          <a:bodyPr wrap="square" lIns="0" tIns="0" rIns="0" bIns="0" rtlCol="0">
            <a:spAutoFit/>
          </a:bodyPr>
          <a:lstStyle/>
          <a:p>
            <a:pPr marL="1722450" marR="0" indent="-1115568" eaLnBrk="0">
              <a:lnSpc>
                <a:spcPct val="105000"/>
              </a:lnSpc>
            </a:pP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280" noProof="0" dirty="0">
                <a:latin typeface="Arial" pitchFamily="34" charset="0"/>
                <a:ea typeface="Arial" pitchFamily="34" charset="0"/>
                <a:cs typeface="Arial" pitchFamily="34" charset="0"/>
              </a:rPr>
              <a:t> </a:t>
            </a:r>
            <a:r>
              <a:rPr lang="en-US" altLang="zh-CN" sz="2400" kern="0" spc="-35" baseline="0" noProof="0" dirty="0">
                <a:solidFill>
                  <a:srgbClr val="00758F"/>
                </a:solidFill>
                <a:latin typeface="Arial" pitchFamily="34" charset="0"/>
                <a:ea typeface="Arial" pitchFamily="34" charset="0"/>
                <a:cs typeface="Arial" pitchFamily="34" charset="0"/>
              </a:rPr>
              <a:t>las</a:t>
            </a:r>
            <a:r>
              <a:rPr lang="en-US" altLang="zh-CN" sz="2400" kern="0" spc="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decisiones</a:t>
            </a:r>
            <a:r>
              <a:rPr lang="en-US" altLang="zh-CN" sz="2400" kern="0" spc="8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y</a:t>
            </a:r>
            <a:r>
              <a:rPr lang="en-US" altLang="zh-CN" sz="2400" kern="0" spc="1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compras</a:t>
            </a:r>
            <a:r>
              <a:rPr lang="en-US" altLang="zh-CN" sz="2400" kern="0" spc="7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globalmente</a:t>
            </a:r>
          </a:p>
          <a:p>
            <a:pPr marL="0" marR="0" indent="0" eaLnBrk="0">
              <a:lnSpc>
                <a:spcPct val="69000"/>
              </a:lnSpc>
              <a:spcBef>
                <a:spcPts val="6809"/>
              </a:spcBef>
            </a:pPr>
            <a:r>
              <a:rPr lang="en-US" altLang="zh-CN" sz="1500" kern="0" spc="0" baseline="0" noProof="0" dirty="0">
                <a:solidFill>
                  <a:srgbClr val="00758F"/>
                </a:solidFill>
                <a:latin typeface="Arial" pitchFamily="34" charset="0"/>
                <a:ea typeface="Arial" pitchFamily="34" charset="0"/>
                <a:cs typeface="Arial" pitchFamily="34" charset="0"/>
              </a:rPr>
              <a:t>(Catalyst.</a:t>
            </a:r>
            <a:r>
              <a:rPr lang="en-US" altLang="zh-CN" sz="1500" kern="0" spc="90"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Unicode MS" pitchFamily="34" charset="0"/>
                <a:ea typeface="Arial Unicode MS" pitchFamily="34" charset="0"/>
                <a:cs typeface="Arial Unicode MS" pitchFamily="34" charset="0"/>
              </a:rPr>
              <a:t>“</a:t>
            </a:r>
            <a:r>
              <a:rPr lang="en-US" altLang="zh-CN" sz="1500" kern="0" spc="0" baseline="0" noProof="0" dirty="0">
                <a:solidFill>
                  <a:srgbClr val="00758F"/>
                </a:solidFill>
                <a:latin typeface="Arial" pitchFamily="34" charset="0"/>
                <a:ea typeface="Arial" pitchFamily="34" charset="0"/>
                <a:cs typeface="Arial" pitchFamily="34" charset="0"/>
              </a:rPr>
              <a:t>Buying</a:t>
            </a:r>
            <a:r>
              <a:rPr lang="en-US" altLang="zh-CN" sz="1500" kern="0" spc="805"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Power:</a:t>
            </a:r>
            <a:r>
              <a:rPr lang="en-US" altLang="zh-CN" sz="1500" kern="0" spc="265"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Global</a:t>
            </a:r>
            <a:r>
              <a:rPr lang="en-US" altLang="zh-CN" sz="1500" kern="0" spc="330" noProof="0" dirty="0">
                <a:latin typeface="Arial" pitchFamily="34" charset="0"/>
                <a:ea typeface="Arial" pitchFamily="34" charset="0"/>
                <a:cs typeface="Arial" pitchFamily="34" charset="0"/>
              </a:rPr>
              <a:t> </a:t>
            </a:r>
            <a:r>
              <a:rPr lang="en-US" altLang="zh-CN" sz="1500" kern="0" spc="0" baseline="0" noProof="0" dirty="0">
                <a:solidFill>
                  <a:srgbClr val="00758F"/>
                </a:solidFill>
                <a:latin typeface="Arial" pitchFamily="34" charset="0"/>
                <a:ea typeface="Arial" pitchFamily="34" charset="0"/>
                <a:cs typeface="Arial" pitchFamily="34" charset="0"/>
              </a:rPr>
              <a:t>Women</a:t>
            </a:r>
            <a:r>
              <a:rPr lang="en-US" altLang="zh-CN" sz="1500" kern="0" spc="0" baseline="0" noProof="0" dirty="0">
                <a:solidFill>
                  <a:srgbClr val="00758F"/>
                </a:solidFill>
                <a:latin typeface="Arial Unicode MS" pitchFamily="34" charset="0"/>
                <a:ea typeface="Arial Unicode MS" pitchFamily="34" charset="0"/>
                <a:cs typeface="Arial Unicode MS" pitchFamily="34" charset="0"/>
              </a:rPr>
              <a:t>”,</a:t>
            </a:r>
            <a:r>
              <a:rPr lang="en-US" altLang="zh-CN" sz="1500" kern="0" spc="755" noProof="0" dirty="0">
                <a:latin typeface="Arial Unicode MS" pitchFamily="34" charset="0"/>
                <a:ea typeface="Arial Unicode MS" pitchFamily="34" charset="0"/>
                <a:cs typeface="Arial Unicode MS" pitchFamily="34" charset="0"/>
              </a:rPr>
              <a:t> </a:t>
            </a:r>
            <a:r>
              <a:rPr lang="en-US" altLang="zh-CN" sz="1500" kern="0" spc="-45" baseline="0" noProof="0" dirty="0">
                <a:solidFill>
                  <a:srgbClr val="00758F"/>
                </a:solidFill>
                <a:latin typeface="Arial" pitchFamily="34" charset="0"/>
                <a:ea typeface="Arial" pitchFamily="34" charset="0"/>
                <a:cs typeface="Arial" pitchFamily="34" charset="0"/>
              </a:rPr>
              <a:t>2015.)</a:t>
            </a:r>
          </a:p>
        </p:txBody>
      </p:sp>
      <p:sp>
        <p:nvSpPr>
          <p:cNvPr id="179" name="TextBox179"/>
          <p:cNvSpPr txBox="1"/>
          <p:nvPr/>
        </p:nvSpPr>
        <p:spPr>
          <a:xfrm>
            <a:off x="12838532" y="6201131"/>
            <a:ext cx="4775200" cy="381000"/>
          </a:xfrm>
          <a:prstGeom prst="rect">
            <a:avLst/>
          </a:prstGeom>
          <a:noFill/>
        </p:spPr>
        <p:txBody>
          <a:bodyPr wrap="square" lIns="0" tIns="0" rIns="0" bIns="0" rtlCol="0">
            <a:spAutoFit/>
          </a:bodyPr>
          <a:lstStyle/>
          <a:p>
            <a:pPr marL="0" marR="0" indent="0" eaLnBrk="0">
              <a:lnSpc>
                <a:spcPct val="105000"/>
              </a:lnSpc>
            </a:pPr>
            <a:r>
              <a:rPr lang="en-US" altLang="zh-CN" sz="2400" kern="0" spc="-105" baseline="0" noProof="0" dirty="0">
                <a:solidFill>
                  <a:srgbClr val="00758F"/>
                </a:solidFill>
                <a:latin typeface="Arial" pitchFamily="34" charset="0"/>
                <a:ea typeface="Arial" pitchFamily="34" charset="0"/>
                <a:cs typeface="Arial" pitchFamily="34" charset="0"/>
              </a:rPr>
              <a:t>Las</a:t>
            </a:r>
            <a:r>
              <a:rPr lang="en-US" altLang="zh-CN" sz="2400" kern="0" spc="11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mujeres</a:t>
            </a:r>
            <a:r>
              <a:rPr lang="en-US" altLang="zh-CN" sz="2400" kern="0" spc="111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influencian</a:t>
            </a:r>
            <a:r>
              <a:rPr lang="en-US" altLang="zh-CN" sz="2400" kern="0" spc="17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más</a:t>
            </a:r>
            <a:r>
              <a:rPr lang="en-US" altLang="zh-CN" sz="2400" kern="0" spc="36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p>
        </p:txBody>
      </p:sp>
      <p:sp>
        <p:nvSpPr>
          <p:cNvPr id="180" name="TextBox180"/>
          <p:cNvSpPr txBox="1"/>
          <p:nvPr/>
        </p:nvSpPr>
        <p:spPr>
          <a:xfrm>
            <a:off x="2614574" y="1040282"/>
            <a:ext cx="14160500" cy="1117600"/>
          </a:xfrm>
          <a:prstGeom prst="rect">
            <a:avLst/>
          </a:prstGeom>
          <a:noFill/>
        </p:spPr>
        <p:txBody>
          <a:bodyPr wrap="square" lIns="0" tIns="0" rIns="0" bIns="0" rtlCol="0">
            <a:spAutoFit/>
          </a:bodyPr>
          <a:lstStyle/>
          <a:p>
            <a:pPr marL="2083715" marR="0" indent="-2083715" eaLnBrk="0">
              <a:lnSpc>
                <a:spcPct val="100000"/>
              </a:lnSpc>
            </a:pPr>
            <a:r>
              <a:rPr lang="en-US" altLang="zh-CN" sz="3600" kern="0" spc="-200" baseline="0" noProof="0" dirty="0">
                <a:solidFill>
                  <a:srgbClr val="00758F"/>
                </a:solidFill>
                <a:latin typeface="Arial" pitchFamily="34" charset="0"/>
                <a:ea typeface="Arial" pitchFamily="34" charset="0"/>
                <a:cs typeface="Arial" pitchFamily="34" charset="0"/>
              </a:rPr>
              <a:t>La</a:t>
            </a:r>
            <a:r>
              <a:rPr lang="en-US" altLang="zh-CN" sz="3600" kern="0" spc="240"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Igualdad</a:t>
            </a:r>
            <a:r>
              <a:rPr lang="en-US" altLang="zh-CN" sz="3600" kern="0" spc="1335"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de</a:t>
            </a:r>
            <a:r>
              <a:rPr lang="en-US" altLang="zh-CN" sz="3600" kern="0" spc="350"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género</a:t>
            </a:r>
            <a:r>
              <a:rPr lang="en-US" altLang="zh-CN" sz="3600" kern="0" spc="1090"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también</a:t>
            </a:r>
            <a:r>
              <a:rPr lang="en-US" altLang="zh-CN" sz="3600" kern="0" spc="2090"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se</a:t>
            </a:r>
            <a:r>
              <a:rPr lang="en-US" altLang="zh-CN" sz="3600" kern="0" spc="-155"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traduce</a:t>
            </a:r>
            <a:r>
              <a:rPr lang="en-US" altLang="zh-CN" sz="3600" kern="0" spc="1615"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en</a:t>
            </a:r>
            <a:r>
              <a:rPr lang="en-US" altLang="zh-CN" sz="3600" kern="0" spc="545"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beneficios</a:t>
            </a:r>
            <a:r>
              <a:rPr lang="en-US" altLang="zh-CN" sz="3600" kern="0" spc="1420"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para</a:t>
            </a:r>
            <a:r>
              <a:rPr lang="en-US" altLang="zh-CN" sz="3600" kern="0" spc="360"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el</a:t>
            </a:r>
            <a:r>
              <a:rPr lang="en-US" altLang="zh-CN" sz="3600" kern="0" spc="400"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sector</a:t>
            </a:r>
            <a:r>
              <a:rPr lang="en-US" altLang="zh-CN" sz="3600" kern="0" spc="760" noProof="0" dirty="0">
                <a:latin typeface="Arial" pitchFamily="34" charset="0"/>
                <a:ea typeface="Arial" pitchFamily="34" charset="0"/>
                <a:cs typeface="Arial" pitchFamily="34" charset="0"/>
              </a:rPr>
              <a:t> </a:t>
            </a:r>
            <a:r>
              <a:rPr lang="en-US" altLang="zh-CN" sz="3950" kern="0" spc="0" baseline="0" noProof="0" dirty="0">
                <a:solidFill>
                  <a:srgbClr val="00758F"/>
                </a:solidFill>
                <a:latin typeface="Arial" pitchFamily="34" charset="0"/>
                <a:ea typeface="Arial" pitchFamily="34" charset="0"/>
                <a:cs typeface="Arial" pitchFamily="34" charset="0"/>
              </a:rPr>
              <a:t>empresarial</a:t>
            </a:r>
            <a:r>
              <a:rPr lang="en-US" altLang="zh-CN" sz="3950" kern="0" spc="1965"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y</a:t>
            </a:r>
            <a:r>
              <a:rPr lang="en-US" altLang="zh-CN" sz="3600" kern="0" spc="435" noProof="0" dirty="0">
                <a:latin typeface="Arial" pitchFamily="34" charset="0"/>
                <a:ea typeface="Arial" pitchFamily="34" charset="0"/>
                <a:cs typeface="Arial" pitchFamily="34" charset="0"/>
              </a:rPr>
              <a:t> </a:t>
            </a:r>
            <a:r>
              <a:rPr lang="en-US" altLang="zh-CN" sz="3600" kern="0" spc="-50" baseline="0" noProof="0" dirty="0">
                <a:solidFill>
                  <a:srgbClr val="00758F"/>
                </a:solidFill>
                <a:latin typeface="Arial" pitchFamily="34" charset="0"/>
                <a:ea typeface="Arial" pitchFamily="34" charset="0"/>
                <a:cs typeface="Arial" pitchFamily="34" charset="0"/>
              </a:rPr>
              <a:t>la</a:t>
            </a:r>
            <a:r>
              <a:rPr lang="en-US" altLang="zh-CN" sz="3600" kern="0" spc="-35"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economía:Tu</a:t>
            </a:r>
            <a:r>
              <a:rPr lang="en-US" altLang="zh-CN" sz="3600" kern="0" spc="1395" noProof="0" dirty="0">
                <a:latin typeface="Arial" pitchFamily="34" charset="0"/>
                <a:ea typeface="Arial" pitchFamily="34" charset="0"/>
                <a:cs typeface="Arial" pitchFamily="34" charset="0"/>
              </a:rPr>
              <a:t> </a:t>
            </a:r>
            <a:r>
              <a:rPr lang="en-US" altLang="zh-CN" sz="3600" kern="0" spc="0" baseline="0" noProof="0" dirty="0">
                <a:solidFill>
                  <a:srgbClr val="00758F"/>
                </a:solidFill>
                <a:latin typeface="Arial" pitchFamily="34" charset="0"/>
                <a:ea typeface="Arial" pitchFamily="34" charset="0"/>
                <a:cs typeface="Arial" pitchFamily="34" charset="0"/>
              </a:rPr>
              <a:t>cuerpo</a:t>
            </a:r>
          </a:p>
        </p:txBody>
      </p:sp>
    </p:spTree>
    <p:extLst>
      <p:ext uri="{C934EE95-5AC2-45D7-F6AC-1F220AC09047}"/>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6ABBE76B-8EFD-45CC-488C-35D4E9610994"/>
          <p:cNvPicPr>
            <a:picLocks noChangeAspect="1"/>
          </p:cNvPicPr>
          <p:nvPr/>
        </p:nvPicPr>
        <p:blipFill>
          <a:blip r:embed="rId2" cstate="print">
            <a:extLst>
              <a:ext uri="{AC25346F-7287-473C-1E87-7514668F08B3}"/>
            </a:extLst>
          </a:blip>
          <a:stretch>
            <a:fillRect/>
          </a:stretch>
        </p:blipFill>
        <p:spPr>
          <a:xfrm>
            <a:off x="0" y="0"/>
            <a:ext cx="18288000" cy="10287000"/>
          </a:xfrm>
          <a:prstGeom prst="rect">
            <a:avLst/>
          </a:prstGeom>
        </p:spPr>
      </p:pic>
      <p:pic>
        <p:nvPicPr>
          <p:cNvPr id="182" name="37757FD0-A697-4C40-95AB-E1AD948C8B04"/>
          <p:cNvPicPr>
            <a:picLocks noChangeAspect="1"/>
          </p:cNvPicPr>
          <p:nvPr/>
        </p:nvPicPr>
        <p:blipFill>
          <a:blip r:embed="rId3" cstate="print">
            <a:extLst>
              <a:ext uri="{28D8486E-52E1-40A6-0CFA-09C87E1A96CA}"/>
            </a:extLst>
          </a:blip>
          <a:stretch>
            <a:fillRect/>
          </a:stretch>
        </p:blipFill>
        <p:spPr>
          <a:xfrm>
            <a:off x="15925800" y="342900"/>
            <a:ext cx="1809750" cy="2162175"/>
          </a:xfrm>
          <a:prstGeom prst="rect">
            <a:avLst/>
          </a:prstGeom>
        </p:spPr>
      </p:pic>
      <p:pic>
        <p:nvPicPr>
          <p:cNvPr id="183" name="CBCBCBF8-8E3E-45C7-8A2B-519FD28CCE38"/>
          <p:cNvPicPr>
            <a:picLocks noChangeAspect="1"/>
          </p:cNvPicPr>
          <p:nvPr/>
        </p:nvPicPr>
        <p:blipFill>
          <a:blip r:embed="rId4" cstate="print">
            <a:extLst>
              <a:ext uri="{FA50A3C9-FB57-494C-235F-500EEFBFD082}"/>
            </a:extLst>
          </a:blip>
          <a:stretch>
            <a:fillRect/>
          </a:stretch>
        </p:blipFill>
        <p:spPr>
          <a:xfrm>
            <a:off x="0" y="0"/>
            <a:ext cx="3248025" cy="10287000"/>
          </a:xfrm>
          <a:prstGeom prst="rect">
            <a:avLst/>
          </a:prstGeom>
        </p:spPr>
      </p:pic>
      <p:sp>
        <p:nvSpPr>
          <p:cNvPr id="184" name="TextBox184"/>
          <p:cNvSpPr txBox="1"/>
          <p:nvPr/>
        </p:nvSpPr>
        <p:spPr>
          <a:xfrm>
            <a:off x="3666389" y="2124770"/>
            <a:ext cx="12153900" cy="6424644"/>
          </a:xfrm>
          <a:prstGeom prst="rect">
            <a:avLst/>
          </a:prstGeom>
          <a:noFill/>
        </p:spPr>
        <p:txBody>
          <a:bodyPr wrap="square" lIns="0" tIns="0" rIns="0" bIns="0" rtlCol="0">
            <a:spAutoFit/>
          </a:bodyPr>
          <a:lstStyle/>
          <a:p>
            <a:pPr marL="457810" marR="1646" indent="-457793" eaLnBrk="0">
              <a:lnSpc>
                <a:spcPct val="105000"/>
              </a:lnSpc>
            </a:pPr>
            <a:r>
              <a:rPr lang="en-US" altLang="zh-CN" sz="2400" kern="0" spc="-200" baseline="0" noProof="0" dirty="0">
                <a:solidFill>
                  <a:srgbClr val="00758F"/>
                </a:solidFill>
                <a:latin typeface="Arial" pitchFamily="34" charset="0"/>
                <a:ea typeface="Arial" pitchFamily="34" charset="0"/>
                <a:cs typeface="Arial" pitchFamily="34" charset="0"/>
              </a:rPr>
              <a:t>•</a:t>
            </a:r>
            <a:r>
              <a:rPr lang="en-US" altLang="zh-CN" sz="2400" kern="0" spc="21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Conocer</a:t>
            </a:r>
            <a:r>
              <a:rPr lang="en-US" altLang="zh-CN" sz="2400" kern="0" spc="225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la</a:t>
            </a:r>
            <a:r>
              <a:rPr lang="en-US" altLang="zh-CN" sz="2400" kern="0" spc="12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experiencia</a:t>
            </a:r>
            <a:r>
              <a:rPr lang="en-US" altLang="zh-CN" sz="2400" kern="0" spc="27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1510" noProof="0" dirty="0">
                <a:latin typeface="Arial" pitchFamily="34" charset="0"/>
                <a:ea typeface="Arial" pitchFamily="34" charset="0"/>
                <a:cs typeface="Arial" pitchFamily="34" charset="0"/>
              </a:rPr>
              <a:t> </a:t>
            </a:r>
            <a:r>
              <a:rPr lang="en-US" altLang="zh-CN" sz="2400" kern="0" spc="0" baseline="0" noProof="0" dirty="0" err="1">
                <a:solidFill>
                  <a:srgbClr val="00758F"/>
                </a:solidFill>
                <a:latin typeface="Arial" pitchFamily="34" charset="0"/>
                <a:ea typeface="Arial" pitchFamily="34" charset="0"/>
                <a:cs typeface="Arial" pitchFamily="34" charset="0"/>
              </a:rPr>
              <a:t>otras</a:t>
            </a:r>
            <a:r>
              <a:rPr lang="en-US" altLang="zh-CN" sz="2400" kern="0" spc="1800" noProof="0" dirty="0">
                <a:latin typeface="Arial" pitchFamily="34" charset="0"/>
                <a:ea typeface="Arial" pitchFamily="34" charset="0"/>
                <a:cs typeface="Arial" pitchFamily="34" charset="0"/>
              </a:rPr>
              <a:t> </a:t>
            </a:r>
            <a:r>
              <a:rPr lang="en-US" altLang="zh-CN" sz="2400" kern="0" spc="0" baseline="0" noProof="0" dirty="0" err="1">
                <a:solidFill>
                  <a:srgbClr val="00758F"/>
                </a:solidFill>
                <a:latin typeface="Arial" pitchFamily="34" charset="0"/>
                <a:ea typeface="Arial" pitchFamily="34" charset="0"/>
                <a:cs typeface="Arial" pitchFamily="34" charset="0"/>
              </a:rPr>
              <a:t>organizaciones</a:t>
            </a:r>
            <a:r>
              <a:rPr lang="en-US" altLang="zh-CN" sz="2400" kern="0" spc="28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que</a:t>
            </a:r>
            <a:r>
              <a:rPr lang="en-US" altLang="zh-CN" sz="2400" kern="0" spc="191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le</a:t>
            </a:r>
            <a:r>
              <a:rPr lang="en-US" altLang="zh-CN" sz="2400" kern="0" spc="132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inspirarán</a:t>
            </a:r>
            <a:r>
              <a:rPr lang="en-US" altLang="zh-CN" sz="2400" kern="0" spc="24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y</a:t>
            </a:r>
            <a:r>
              <a:rPr lang="en-US" altLang="zh-CN" sz="2400" kern="0" spc="153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le</a:t>
            </a:r>
            <a:r>
              <a:rPr lang="en-US" altLang="zh-CN" sz="2400" kern="0" spc="4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acompañarán</a:t>
            </a:r>
            <a:r>
              <a:rPr lang="en-US" altLang="zh-CN" sz="2400" kern="0" spc="189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en</a:t>
            </a:r>
            <a:r>
              <a:rPr lang="en-US" altLang="zh-CN" sz="2400" kern="0" spc="33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construir</a:t>
            </a:r>
            <a:r>
              <a:rPr lang="en-US" altLang="zh-CN" sz="2400" kern="0" spc="149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su</a:t>
            </a:r>
            <a:r>
              <a:rPr lang="en-US" altLang="zh-CN" sz="2400" kern="0" spc="36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plan</a:t>
            </a:r>
            <a:r>
              <a:rPr lang="en-US" altLang="zh-CN" sz="2400" kern="0" spc="56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34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acción</a:t>
            </a:r>
          </a:p>
          <a:p>
            <a:pPr marL="471221" marR="0" indent="-471221" eaLnBrk="0">
              <a:lnSpc>
                <a:spcPct val="105000"/>
              </a:lnSpc>
              <a:spcBef>
                <a:spcPts val="2848"/>
              </a:spcBef>
            </a:pPr>
            <a:r>
              <a:rPr lang="en-US" altLang="zh-CN" sz="2400" kern="0" spc="-200" baseline="0" noProof="0" dirty="0">
                <a:solidFill>
                  <a:srgbClr val="00758F"/>
                </a:solidFill>
                <a:latin typeface="Arial" pitchFamily="34" charset="0"/>
                <a:ea typeface="Arial" pitchFamily="34" charset="0"/>
                <a:cs typeface="Arial" pitchFamily="34" charset="0"/>
              </a:rPr>
              <a:t>•</a:t>
            </a:r>
            <a:r>
              <a:rPr lang="en-US" altLang="zh-CN" sz="2400" kern="0" spc="213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Ser</a:t>
            </a:r>
            <a:r>
              <a:rPr lang="en-US" altLang="zh-CN" sz="2400" kern="0" spc="4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parte</a:t>
            </a:r>
            <a:r>
              <a:rPr lang="en-US" altLang="zh-CN" sz="2400" kern="0" spc="99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del</a:t>
            </a:r>
            <a:r>
              <a:rPr lang="en-US" altLang="zh-CN" sz="2400" kern="0" spc="72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grupo</a:t>
            </a:r>
            <a:r>
              <a:rPr lang="en-US" altLang="zh-CN" sz="2400" kern="0" spc="137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6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organizaciones</a:t>
            </a:r>
            <a:r>
              <a:rPr lang="en-US" altLang="zh-CN" sz="2400" kern="0" spc="215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que</a:t>
            </a:r>
            <a:r>
              <a:rPr lang="en-US" altLang="zh-CN" sz="2400" kern="0" spc="98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lideran</a:t>
            </a:r>
            <a:r>
              <a:rPr lang="en-US" altLang="zh-CN" sz="2400" kern="0" spc="121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el</a:t>
            </a:r>
            <a:r>
              <a:rPr lang="en-US" altLang="zh-CN" sz="2400" kern="0" spc="44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cambio</a:t>
            </a:r>
            <a:r>
              <a:rPr lang="en-US" altLang="zh-CN" sz="2400" kern="0" spc="16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para</a:t>
            </a:r>
            <a:r>
              <a:rPr lang="en-US" altLang="zh-CN" sz="2400" kern="0" spc="78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lograr</a:t>
            </a:r>
            <a:r>
              <a:rPr lang="en-US" altLang="zh-CN" sz="2400" kern="0" spc="119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la</a:t>
            </a:r>
            <a:r>
              <a:rPr lang="en-US" altLang="zh-CN" sz="2400" kern="0" spc="4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paridad</a:t>
            </a:r>
            <a:r>
              <a:rPr lang="en-US" altLang="zh-CN" sz="2400" kern="0" spc="92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32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género</a:t>
            </a:r>
            <a:r>
              <a:rPr lang="en-US" altLang="zh-CN" sz="2400" kern="0" spc="10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en</a:t>
            </a:r>
            <a:r>
              <a:rPr lang="en-US" altLang="zh-CN" sz="2400" kern="0" spc="3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Colombia</a:t>
            </a:r>
          </a:p>
          <a:p>
            <a:pPr marL="455066" marR="1831" indent="-455066" eaLnBrk="0">
              <a:lnSpc>
                <a:spcPct val="105000"/>
              </a:lnSpc>
              <a:spcBef>
                <a:spcPts val="2845"/>
              </a:spcBef>
            </a:pPr>
            <a:r>
              <a:rPr lang="en-US" altLang="zh-CN" sz="2400" kern="0" spc="-200" baseline="0" noProof="0" dirty="0">
                <a:solidFill>
                  <a:srgbClr val="00758F"/>
                </a:solidFill>
                <a:latin typeface="Arial" pitchFamily="34" charset="0"/>
                <a:ea typeface="Arial" pitchFamily="34" charset="0"/>
                <a:cs typeface="Arial" pitchFamily="34" charset="0"/>
              </a:rPr>
              <a:t>•</a:t>
            </a:r>
            <a:r>
              <a:rPr lang="en-US" altLang="zh-CN" sz="2400" kern="0" spc="2295" noProof="0" dirty="0">
                <a:latin typeface="Arial" pitchFamily="34" charset="0"/>
                <a:ea typeface="Arial" pitchFamily="34" charset="0"/>
                <a:cs typeface="Arial" pitchFamily="34" charset="0"/>
              </a:rPr>
              <a:t> </a:t>
            </a:r>
            <a:r>
              <a:rPr lang="en-US" altLang="zh-CN" sz="2400" kern="0" spc="-100" baseline="0" noProof="0" dirty="0">
                <a:solidFill>
                  <a:srgbClr val="00758F"/>
                </a:solidFill>
                <a:latin typeface="Arial" pitchFamily="34" charset="0"/>
                <a:ea typeface="Arial" pitchFamily="34" charset="0"/>
                <a:cs typeface="Arial" pitchFamily="34" charset="0"/>
              </a:rPr>
              <a:t>Es</a:t>
            </a:r>
            <a:r>
              <a:rPr lang="en-US" altLang="zh-CN" sz="2400" kern="0" spc="56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un</a:t>
            </a:r>
            <a:r>
              <a:rPr lang="en-US" altLang="zh-CN" sz="2400" kern="0" spc="99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programa</a:t>
            </a:r>
            <a:r>
              <a:rPr lang="en-US" altLang="zh-CN" sz="2400" kern="0" spc="206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definido</a:t>
            </a:r>
            <a:r>
              <a:rPr lang="en-US" altLang="zh-CN" sz="2400" kern="0" spc="191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como</a:t>
            </a:r>
            <a:r>
              <a:rPr lang="en-US" altLang="zh-CN" sz="2400" kern="0" spc="161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Bien</a:t>
            </a:r>
            <a:r>
              <a:rPr lang="en-US" altLang="zh-CN" sz="2400" kern="0" spc="11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Público</a:t>
            </a:r>
            <a:r>
              <a:rPr lang="en-US" altLang="zh-CN" sz="2400" kern="0" spc="16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Nacional,</a:t>
            </a:r>
            <a:r>
              <a:rPr lang="en-US" altLang="zh-CN" sz="2400" kern="0" spc="128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que</a:t>
            </a:r>
            <a:r>
              <a:rPr lang="en-US" altLang="zh-CN" sz="2400" kern="0" spc="10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se</a:t>
            </a:r>
            <a:r>
              <a:rPr lang="en-US" altLang="zh-CN" sz="2400" kern="0" spc="69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basa</a:t>
            </a:r>
            <a:r>
              <a:rPr lang="en-US" altLang="zh-CN" sz="2400" kern="0" spc="68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en</a:t>
            </a:r>
            <a:r>
              <a:rPr lang="en-US" altLang="zh-CN" sz="2400" kern="0" spc="81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el</a:t>
            </a:r>
            <a:r>
              <a:rPr lang="en-US" altLang="zh-CN" sz="2400" kern="0" spc="4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compromiso</a:t>
            </a:r>
            <a:r>
              <a:rPr lang="en-US" altLang="zh-CN" sz="2400" kern="0" spc="20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organizacional</a:t>
            </a:r>
            <a:r>
              <a:rPr lang="en-US" altLang="zh-CN" sz="2400" kern="0" spc="215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(no</a:t>
            </a:r>
            <a:r>
              <a:rPr lang="en-US" altLang="zh-CN" sz="2400" kern="0" spc="23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costo).</a:t>
            </a:r>
          </a:p>
          <a:p>
            <a:pPr marL="0" marR="0" indent="0" eaLnBrk="0">
              <a:lnSpc>
                <a:spcPct val="105000"/>
              </a:lnSpc>
              <a:spcBef>
                <a:spcPts val="2844"/>
              </a:spcBef>
            </a:pPr>
            <a:r>
              <a:rPr lang="en-US" altLang="zh-CN" sz="2400" kern="0" spc="-200" baseline="0" noProof="0" dirty="0">
                <a:solidFill>
                  <a:srgbClr val="00758F"/>
                </a:solidFill>
                <a:latin typeface="Arial" pitchFamily="34" charset="0"/>
                <a:ea typeface="Arial" pitchFamily="34" charset="0"/>
                <a:cs typeface="Arial" pitchFamily="34" charset="0"/>
              </a:rPr>
              <a:t>•</a:t>
            </a:r>
            <a:r>
              <a:rPr lang="en-US" altLang="zh-CN" sz="2400" kern="0" spc="17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Acceso</a:t>
            </a:r>
            <a:r>
              <a:rPr lang="en-US" altLang="zh-CN" sz="2400" kern="0" spc="72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a</a:t>
            </a:r>
            <a:r>
              <a:rPr lang="en-US" altLang="zh-CN" sz="2400" kern="0" spc="-2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caja</a:t>
            </a:r>
            <a:r>
              <a:rPr lang="en-US" altLang="zh-CN" sz="2400" kern="0" spc="3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45" noProof="0" dirty="0">
                <a:latin typeface="Arial" pitchFamily="34" charset="0"/>
                <a:ea typeface="Arial" pitchFamily="34" charset="0"/>
                <a:cs typeface="Arial" pitchFamily="34" charset="0"/>
              </a:rPr>
              <a:t> </a:t>
            </a:r>
            <a:r>
              <a:rPr lang="en-US" altLang="zh-CN" sz="2400" kern="0" spc="0" baseline="0" noProof="0" dirty="0" err="1">
                <a:solidFill>
                  <a:srgbClr val="00758F"/>
                </a:solidFill>
                <a:latin typeface="Arial" pitchFamily="34" charset="0"/>
                <a:ea typeface="Arial" pitchFamily="34" charset="0"/>
                <a:cs typeface="Arial" pitchFamily="34" charset="0"/>
              </a:rPr>
              <a:t>herramientas</a:t>
            </a:r>
            <a:r>
              <a:rPr lang="en-US" altLang="zh-CN" sz="2400" kern="0" spc="2175" noProof="0" dirty="0">
                <a:solidFill>
                  <a:srgbClr val="00758F"/>
                </a:solidFill>
                <a:latin typeface="Arial" pitchFamily="34" charset="0"/>
                <a:ea typeface="Arial" pitchFamily="34" charset="0"/>
                <a:cs typeface="Arial" pitchFamily="34" charset="0"/>
              </a:rPr>
              <a:t> </a:t>
            </a:r>
            <a:r>
              <a:rPr lang="en-US" altLang="zh-CN" sz="2400" kern="0" spc="0" baseline="0" noProof="0" dirty="0" err="1">
                <a:solidFill>
                  <a:srgbClr val="00758F"/>
                </a:solidFill>
                <a:latin typeface="Arial" pitchFamily="34" charset="0"/>
                <a:ea typeface="Arial" pitchFamily="34" charset="0"/>
                <a:cs typeface="Arial" pitchFamily="34" charset="0"/>
              </a:rPr>
              <a:t>Equirutas</a:t>
            </a:r>
            <a:endParaRPr lang="en-US" altLang="zh-CN" sz="2400" kern="0" spc="0" baseline="0" noProof="0" dirty="0">
              <a:solidFill>
                <a:srgbClr val="00758F"/>
              </a:solidFill>
              <a:latin typeface="Arial" pitchFamily="34" charset="0"/>
              <a:ea typeface="Arial" pitchFamily="34" charset="0"/>
              <a:cs typeface="Arial" pitchFamily="34" charset="0"/>
            </a:endParaRPr>
          </a:p>
          <a:p>
            <a:pPr marL="356921" marR="450827" indent="-356921" eaLnBrk="0">
              <a:lnSpc>
                <a:spcPct val="105000"/>
              </a:lnSpc>
              <a:spcBef>
                <a:spcPts val="2863"/>
              </a:spcBef>
            </a:pPr>
            <a:r>
              <a:rPr lang="en-US" altLang="zh-CN" sz="2400" kern="0" spc="-200" baseline="0" noProof="0" dirty="0">
                <a:solidFill>
                  <a:srgbClr val="00758F"/>
                </a:solidFill>
                <a:latin typeface="Arial" pitchFamily="34" charset="0"/>
                <a:ea typeface="Arial" pitchFamily="34" charset="0"/>
                <a:cs typeface="Arial" pitchFamily="34" charset="0"/>
              </a:rPr>
              <a:t>•</a:t>
            </a:r>
            <a:r>
              <a:rPr lang="en-US" altLang="zh-CN" sz="2400" kern="0" spc="2020" noProof="0" dirty="0">
                <a:latin typeface="Arial" pitchFamily="34" charset="0"/>
                <a:ea typeface="Arial" pitchFamily="34" charset="0"/>
                <a:cs typeface="Arial" pitchFamily="34" charset="0"/>
              </a:rPr>
              <a:t> </a:t>
            </a:r>
            <a:r>
              <a:rPr lang="en-US" altLang="zh-CN" sz="2400" kern="0" spc="0" baseline="0" noProof="0" dirty="0" err="1">
                <a:solidFill>
                  <a:srgbClr val="00758F"/>
                </a:solidFill>
                <a:latin typeface="Arial" pitchFamily="34" charset="0"/>
                <a:ea typeface="Arial" pitchFamily="34" charset="0"/>
                <a:cs typeface="Arial" pitchFamily="34" charset="0"/>
              </a:rPr>
              <a:t>Formación</a:t>
            </a:r>
            <a:r>
              <a:rPr lang="en-US" altLang="zh-CN" sz="2400" kern="0" spc="159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para</a:t>
            </a:r>
            <a:r>
              <a:rPr lang="en-US" altLang="zh-CN" sz="2400" kern="0" spc="3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sus</a:t>
            </a:r>
            <a:r>
              <a:rPr lang="en-US" altLang="zh-CN" sz="2400" kern="0" spc="22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empresas</a:t>
            </a:r>
            <a:r>
              <a:rPr lang="en-US" altLang="zh-CN" sz="2400" kern="0" spc="119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a</a:t>
            </a:r>
            <a:r>
              <a:rPr lang="en-US" altLang="zh-CN" sz="2400" kern="0" spc="-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través</a:t>
            </a:r>
            <a:r>
              <a:rPr lang="en-US" altLang="zh-CN" sz="2400" kern="0" spc="72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4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los</a:t>
            </a:r>
            <a:r>
              <a:rPr lang="en-US" altLang="zh-CN" sz="2400" kern="0" spc="21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programas</a:t>
            </a:r>
            <a:r>
              <a:rPr lang="en-US" altLang="zh-CN" sz="2400" kern="0" spc="155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creados</a:t>
            </a:r>
            <a:r>
              <a:rPr lang="en-US" altLang="zh-CN" sz="2400" kern="0" spc="4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por</a:t>
            </a:r>
            <a:r>
              <a:rPr lang="en-US" altLang="zh-CN" sz="2400" kern="0" spc="2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el</a:t>
            </a:r>
            <a:r>
              <a:rPr lang="en-US" altLang="zh-CN" sz="2400" kern="0" spc="1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grupo</a:t>
            </a:r>
            <a:r>
              <a:rPr lang="en-US" altLang="zh-CN" sz="2400" kern="0" spc="11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65" noProof="0" dirty="0">
                <a:latin typeface="Arial" pitchFamily="34" charset="0"/>
                <a:ea typeface="Arial" pitchFamily="34" charset="0"/>
                <a:cs typeface="Arial" pitchFamily="34" charset="0"/>
              </a:rPr>
              <a:t> </a:t>
            </a:r>
            <a:r>
              <a:rPr lang="en-US" altLang="zh-CN" sz="2400" kern="0" spc="0" baseline="0" noProof="0" dirty="0" err="1">
                <a:solidFill>
                  <a:srgbClr val="00758F"/>
                </a:solidFill>
                <a:latin typeface="Arial" pitchFamily="34" charset="0"/>
                <a:ea typeface="Arial" pitchFamily="34" charset="0"/>
                <a:cs typeface="Arial" pitchFamily="34" charset="0"/>
              </a:rPr>
              <a:t>liderazgo</a:t>
            </a:r>
            <a:r>
              <a:rPr lang="en-US" altLang="zh-CN" sz="2400" kern="0" spc="0" baseline="0" noProof="0" dirty="0">
                <a:solidFill>
                  <a:srgbClr val="00758F"/>
                </a:solidFill>
                <a:latin typeface="Arial" pitchFamily="34" charset="0"/>
                <a:ea typeface="Arial" pitchFamily="34" charset="0"/>
                <a:cs typeface="Arial" pitchFamily="34" charset="0"/>
              </a:rPr>
              <a:t> </a:t>
            </a:r>
          </a:p>
          <a:p>
            <a:pPr marL="340780" marR="62860" indent="-340780" eaLnBrk="0">
              <a:lnSpc>
                <a:spcPct val="104000"/>
              </a:lnSpc>
              <a:spcBef>
                <a:spcPts val="2842"/>
              </a:spcBef>
            </a:pPr>
            <a:r>
              <a:rPr lang="en-US" altLang="zh-CN" sz="2400" kern="0" spc="-200" baseline="0" noProof="0" dirty="0">
                <a:solidFill>
                  <a:srgbClr val="00758F"/>
                </a:solidFill>
                <a:latin typeface="Arial" pitchFamily="34" charset="0"/>
                <a:ea typeface="Arial" pitchFamily="34" charset="0"/>
                <a:cs typeface="Arial" pitchFamily="34" charset="0"/>
              </a:rPr>
              <a:t>•</a:t>
            </a:r>
            <a:r>
              <a:rPr lang="en-US" altLang="zh-CN" sz="2400" kern="0" spc="139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Beneficios</a:t>
            </a:r>
            <a:r>
              <a:rPr lang="en-US" altLang="zh-CN" sz="2400" kern="0" spc="96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y</a:t>
            </a:r>
            <a:r>
              <a:rPr lang="en-US" altLang="zh-CN" sz="2400" kern="0" spc="1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ventajas</a:t>
            </a:r>
            <a:r>
              <a:rPr lang="en-US" altLang="zh-CN" sz="2400" kern="0" spc="10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corporativas</a:t>
            </a:r>
            <a:r>
              <a:rPr lang="en-US" altLang="zh-CN" sz="2400" kern="0" spc="166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al</a:t>
            </a:r>
            <a:r>
              <a:rPr lang="en-US" altLang="zh-CN" sz="2400" kern="0" spc="2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implementar</a:t>
            </a:r>
            <a:r>
              <a:rPr lang="en-US" altLang="zh-CN" sz="2400" kern="0" spc="264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buenas</a:t>
            </a:r>
            <a:r>
              <a:rPr lang="en-US" altLang="zh-CN" sz="2400" kern="0" spc="9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prácticas</a:t>
            </a:r>
            <a:r>
              <a:rPr lang="en-US" altLang="zh-CN" sz="2400" kern="0" spc="108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796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género:</a:t>
            </a:r>
            <a:r>
              <a:rPr lang="en-US" altLang="zh-CN" sz="2400" kern="0" spc="87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reputación,</a:t>
            </a:r>
            <a:r>
              <a:rPr lang="en-US" altLang="zh-CN" sz="2400" kern="0" spc="16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mayor</a:t>
            </a:r>
            <a:r>
              <a:rPr lang="en-US" altLang="zh-CN" sz="2400" kern="0" spc="10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rendimiento</a:t>
            </a:r>
            <a:r>
              <a:rPr lang="en-US" altLang="zh-CN" sz="2400" kern="0" spc="22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financiero,</a:t>
            </a:r>
            <a:r>
              <a:rPr lang="en-US" altLang="zh-CN" sz="2400" kern="0" spc="143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clima</a:t>
            </a:r>
            <a:r>
              <a:rPr lang="en-US" altLang="zh-CN" sz="2400" kern="0" spc="110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laboral</a:t>
            </a:r>
            <a:r>
              <a:rPr lang="en-US" altLang="zh-CN" sz="2400" kern="0" spc="8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con</a:t>
            </a:r>
            <a:r>
              <a:rPr lang="en-US" altLang="zh-CN" sz="2400" kern="0" spc="53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estilo</a:t>
            </a:r>
            <a:r>
              <a:rPr lang="en-US" altLang="zh-CN" sz="2400" kern="0" spc="72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liderazgo</a:t>
            </a:r>
            <a:r>
              <a:rPr lang="en-US" altLang="zh-CN" sz="2400" kern="0" spc="11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inclusivo,</a:t>
            </a:r>
            <a:r>
              <a:rPr lang="en-US" altLang="zh-CN" sz="2400" kern="0" spc="11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mejor</a:t>
            </a:r>
            <a:r>
              <a:rPr lang="en-US" altLang="zh-CN" sz="2400" kern="0" spc="88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talento</a:t>
            </a:r>
            <a:r>
              <a:rPr lang="en-US" altLang="zh-CN" sz="2400" kern="0" spc="116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y</a:t>
            </a:r>
            <a:r>
              <a:rPr lang="en-US" altLang="zh-CN" sz="2400" kern="0" spc="35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mayor</a:t>
            </a:r>
            <a:r>
              <a:rPr lang="en-US" altLang="zh-CN" sz="2400" kern="0" spc="990" noProof="0" dirty="0">
                <a:latin typeface="Arial" pitchFamily="34" charset="0"/>
                <a:ea typeface="Arial" pitchFamily="34" charset="0"/>
                <a:cs typeface="Arial" pitchFamily="34" charset="0"/>
              </a:rPr>
              <a:t> </a:t>
            </a:r>
            <a:r>
              <a:rPr lang="en-US" altLang="zh-CN" sz="2400" kern="0" spc="0" baseline="0" noProof="0" dirty="0" err="1">
                <a:solidFill>
                  <a:srgbClr val="00758F"/>
                </a:solidFill>
                <a:latin typeface="Arial" pitchFamily="34" charset="0"/>
                <a:ea typeface="Arial" pitchFamily="34" charset="0"/>
                <a:cs typeface="Arial" pitchFamily="34" charset="0"/>
              </a:rPr>
              <a:t>productividad</a:t>
            </a:r>
            <a:endParaRPr lang="en-US" altLang="zh-CN" sz="2400" kern="0" spc="0" baseline="0" noProof="0" dirty="0">
              <a:solidFill>
                <a:srgbClr val="00758F"/>
              </a:solidFill>
              <a:latin typeface="Arial" pitchFamily="34" charset="0"/>
              <a:ea typeface="Arial" pitchFamily="34" charset="0"/>
              <a:cs typeface="Arial" pitchFamily="34" charset="0"/>
            </a:endParaRPr>
          </a:p>
        </p:txBody>
      </p:sp>
    </p:spTree>
    <p:extLst>
      <p:ext uri="{56FE4887-3656-43C0-7B45-6A5D2D77FBF9}"/>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477A8702-B84F-462A-D17C-D3AB3278AD82"/>
          <p:cNvPicPr>
            <a:picLocks noChangeAspect="1"/>
          </p:cNvPicPr>
          <p:nvPr/>
        </p:nvPicPr>
        <p:blipFill>
          <a:blip r:embed="rId2" cstate="print">
            <a:extLst>
              <a:ext uri="{92DAD55C-2F9F-4496-DC20-D81E8F220479}"/>
            </a:extLst>
          </a:blip>
          <a:stretch>
            <a:fillRect/>
          </a:stretch>
        </p:blipFill>
        <p:spPr>
          <a:xfrm>
            <a:off x="0" y="0"/>
            <a:ext cx="18288000" cy="10287000"/>
          </a:xfrm>
          <a:prstGeom prst="rect">
            <a:avLst/>
          </a:prstGeom>
        </p:spPr>
      </p:pic>
      <p:pic>
        <p:nvPicPr>
          <p:cNvPr id="186" name="1C2EB18F-3468-4B7B-B130-E912B4142398"/>
          <p:cNvPicPr>
            <a:picLocks noChangeAspect="1"/>
          </p:cNvPicPr>
          <p:nvPr/>
        </p:nvPicPr>
        <p:blipFill>
          <a:blip r:embed="rId3" cstate="print">
            <a:extLst>
              <a:ext uri="{C1DEA4C9-4796-4862-EAC7-B3B92A743C21}"/>
            </a:extLst>
          </a:blip>
          <a:stretch>
            <a:fillRect/>
          </a:stretch>
        </p:blipFill>
        <p:spPr>
          <a:xfrm>
            <a:off x="0" y="342900"/>
            <a:ext cx="17735550" cy="9944100"/>
          </a:xfrm>
          <a:prstGeom prst="rect">
            <a:avLst/>
          </a:prstGeom>
        </p:spPr>
      </p:pic>
      <p:pic>
        <p:nvPicPr>
          <p:cNvPr id="187" name="897B23FB-0CF0-4F34-D986-1824F1494592"/>
          <p:cNvPicPr>
            <a:picLocks noChangeAspect="1"/>
          </p:cNvPicPr>
          <p:nvPr/>
        </p:nvPicPr>
        <p:blipFill>
          <a:blip r:embed="rId4" cstate="print">
            <a:extLst>
              <a:ext uri="{9E015C28-F481-456C-CED9-05F34D032C27}"/>
            </a:extLst>
          </a:blip>
          <a:stretch>
            <a:fillRect/>
          </a:stretch>
        </p:blipFill>
        <p:spPr>
          <a:xfrm>
            <a:off x="0" y="0"/>
            <a:ext cx="1828800" cy="10287000"/>
          </a:xfrm>
          <a:prstGeom prst="rect">
            <a:avLst/>
          </a:prstGeom>
        </p:spPr>
      </p:pic>
      <p:sp>
        <p:nvSpPr>
          <p:cNvPr id="188" name="TextBox188"/>
          <p:cNvSpPr txBox="1"/>
          <p:nvPr/>
        </p:nvSpPr>
        <p:spPr>
          <a:xfrm>
            <a:off x="5598304" y="1691295"/>
            <a:ext cx="9423400" cy="749300"/>
          </a:xfrm>
          <a:prstGeom prst="rect">
            <a:avLst/>
          </a:prstGeom>
          <a:noFill/>
        </p:spPr>
        <p:txBody>
          <a:bodyPr wrap="square" lIns="0" tIns="0" rIns="0" bIns="0" rtlCol="0">
            <a:spAutoFit/>
          </a:bodyPr>
          <a:lstStyle/>
          <a:p>
            <a:pPr marL="0" marR="0" indent="0" eaLnBrk="0">
              <a:lnSpc>
                <a:spcPct val="106000"/>
              </a:lnSpc>
            </a:pPr>
            <a:r>
              <a:rPr lang="en-US" altLang="zh-CN" sz="4800" kern="0" spc="0" baseline="0" noProof="0" dirty="0">
                <a:solidFill>
                  <a:srgbClr val="00758F"/>
                </a:solidFill>
                <a:latin typeface="Arial" pitchFamily="34" charset="0"/>
                <a:ea typeface="Arial" pitchFamily="34" charset="0"/>
                <a:cs typeface="Arial" pitchFamily="34" charset="0"/>
              </a:rPr>
              <a:t>Caja</a:t>
            </a:r>
            <a:r>
              <a:rPr lang="en-US" altLang="zh-CN" sz="4800" kern="0" spc="-70" noProof="0" dirty="0">
                <a:latin typeface="Arial" pitchFamily="34" charset="0"/>
                <a:ea typeface="Arial" pitchFamily="34" charset="0"/>
                <a:cs typeface="Arial" pitchFamily="34" charset="0"/>
              </a:rPr>
              <a:t> </a:t>
            </a:r>
            <a:r>
              <a:rPr lang="en-US" altLang="zh-CN" sz="4800" kern="0" spc="0" baseline="0" noProof="0" dirty="0">
                <a:solidFill>
                  <a:srgbClr val="00758F"/>
                </a:solidFill>
                <a:latin typeface="Arial" pitchFamily="34" charset="0"/>
                <a:ea typeface="Arial" pitchFamily="34" charset="0"/>
                <a:cs typeface="Arial" pitchFamily="34" charset="0"/>
              </a:rPr>
              <a:t>de</a:t>
            </a:r>
            <a:r>
              <a:rPr lang="en-US" altLang="zh-CN" sz="4800" kern="0" spc="735" noProof="0" dirty="0">
                <a:latin typeface="Arial" pitchFamily="34" charset="0"/>
                <a:ea typeface="Arial" pitchFamily="34" charset="0"/>
                <a:cs typeface="Arial" pitchFamily="34" charset="0"/>
              </a:rPr>
              <a:t> </a:t>
            </a:r>
            <a:r>
              <a:rPr lang="en-US" altLang="zh-CN" sz="4800" kern="0" spc="0" baseline="0" noProof="0" dirty="0">
                <a:solidFill>
                  <a:srgbClr val="00758F"/>
                </a:solidFill>
                <a:latin typeface="Arial" pitchFamily="34" charset="0"/>
                <a:ea typeface="Arial" pitchFamily="34" charset="0"/>
                <a:cs typeface="Arial" pitchFamily="34" charset="0"/>
              </a:rPr>
              <a:t>herramientas</a:t>
            </a:r>
            <a:r>
              <a:rPr lang="en-US" altLang="zh-CN" sz="4800" kern="0" spc="3380" noProof="0" dirty="0">
                <a:latin typeface="Arial" pitchFamily="34" charset="0"/>
                <a:ea typeface="Arial" pitchFamily="34" charset="0"/>
                <a:cs typeface="Arial" pitchFamily="34" charset="0"/>
              </a:rPr>
              <a:t> </a:t>
            </a:r>
            <a:r>
              <a:rPr lang="en-US" altLang="zh-CN" sz="4800" kern="0" spc="0" baseline="0" noProof="0" dirty="0">
                <a:solidFill>
                  <a:srgbClr val="00758F"/>
                </a:solidFill>
                <a:latin typeface="Arial" pitchFamily="34" charset="0"/>
                <a:ea typeface="Arial" pitchFamily="34" charset="0"/>
                <a:cs typeface="Arial" pitchFamily="34" charset="0"/>
              </a:rPr>
              <a:t>Equirutas</a:t>
            </a:r>
          </a:p>
        </p:txBody>
      </p:sp>
    </p:spTree>
    <p:extLst>
      <p:ext uri="{253CAD67-2EAF-42D4-41EC-80AA1C63107A}"/>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477A8702-B84F-462A-D17C-D3AB3278AD82"/>
          <p:cNvPicPr>
            <a:picLocks noChangeAspect="1"/>
          </p:cNvPicPr>
          <p:nvPr/>
        </p:nvPicPr>
        <p:blipFill>
          <a:blip r:embed="rId2" cstate="print">
            <a:extLst>
              <a:ext uri="{92DAD55C-2F9F-4496-DC20-D81E8F220479}"/>
            </a:extLst>
          </a:blip>
          <a:stretch>
            <a:fillRect/>
          </a:stretch>
        </p:blipFill>
        <p:spPr>
          <a:xfrm>
            <a:off x="0" y="0"/>
            <a:ext cx="18288000" cy="10287000"/>
          </a:xfrm>
          <a:prstGeom prst="rect">
            <a:avLst/>
          </a:prstGeom>
        </p:spPr>
      </p:pic>
      <p:pic>
        <p:nvPicPr>
          <p:cNvPr id="187" name="897B23FB-0CF0-4F34-D986-1824F1494592"/>
          <p:cNvPicPr>
            <a:picLocks noChangeAspect="1"/>
          </p:cNvPicPr>
          <p:nvPr/>
        </p:nvPicPr>
        <p:blipFill>
          <a:blip r:embed="rId3" cstate="print">
            <a:extLst>
              <a:ext uri="{9E015C28-F481-456C-CED9-05F34D032C27}"/>
            </a:extLst>
          </a:blip>
          <a:stretch>
            <a:fillRect/>
          </a:stretch>
        </p:blipFill>
        <p:spPr>
          <a:xfrm>
            <a:off x="0" y="0"/>
            <a:ext cx="1828800" cy="10287000"/>
          </a:xfrm>
          <a:prstGeom prst="rect">
            <a:avLst/>
          </a:prstGeom>
        </p:spPr>
      </p:pic>
      <p:pic>
        <p:nvPicPr>
          <p:cNvPr id="3" name="Imagen 2">
            <a:extLst>
              <a:ext uri="{FF2B5EF4-FFF2-40B4-BE49-F238E27FC236}">
                <a16:creationId xmlns:a16="http://schemas.microsoft.com/office/drawing/2014/main" id="{ADC5BAFE-95B7-049C-B259-ED9E750EF8B2}"/>
              </a:ext>
            </a:extLst>
          </p:cNvPr>
          <p:cNvPicPr>
            <a:picLocks noChangeAspect="1"/>
          </p:cNvPicPr>
          <p:nvPr/>
        </p:nvPicPr>
        <p:blipFill>
          <a:blip r:embed="rId4"/>
          <a:stretch>
            <a:fillRect/>
          </a:stretch>
        </p:blipFill>
        <p:spPr>
          <a:xfrm>
            <a:off x="4496866" y="458425"/>
            <a:ext cx="10743134" cy="8984025"/>
          </a:xfrm>
          <a:prstGeom prst="rect">
            <a:avLst/>
          </a:prstGeom>
        </p:spPr>
      </p:pic>
    </p:spTree>
    <p:extLst>
      <p:ext uri="{BB962C8B-B14F-4D97-AF65-F5344CB8AC3E}">
        <p14:creationId xmlns:p14="http://schemas.microsoft.com/office/powerpoint/2010/main" val="1058087989"/>
      </p:ext>
      <p:ext uri="{253CAD67-2EAF-42D4-41EC-80AA1C63107A}"/>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5CEC6E00-2986-4411-E10C-6317201477F0"/>
          <p:cNvPicPr>
            <a:picLocks noChangeAspect="1"/>
          </p:cNvPicPr>
          <p:nvPr/>
        </p:nvPicPr>
        <p:blipFill>
          <a:blip r:embed="rId2" cstate="print">
            <a:extLst>
              <a:ext uri="{BC28CB72-BF68-435B-54F2-1BF7D1C6F66E}"/>
            </a:extLst>
          </a:blip>
          <a:stretch>
            <a:fillRect/>
          </a:stretch>
        </p:blipFill>
        <p:spPr>
          <a:xfrm>
            <a:off x="2761742" y="1905000"/>
            <a:ext cx="3990975" cy="1314450"/>
          </a:xfrm>
          <a:prstGeom prst="rect">
            <a:avLst/>
          </a:prstGeom>
        </p:spPr>
      </p:pic>
      <p:pic>
        <p:nvPicPr>
          <p:cNvPr id="191" name="5770CF7B-C4ED-47CE-D403-CC2B79B99625"/>
          <p:cNvPicPr>
            <a:picLocks noChangeAspect="1"/>
          </p:cNvPicPr>
          <p:nvPr/>
        </p:nvPicPr>
        <p:blipFill>
          <a:blip r:embed="rId2" cstate="print">
            <a:extLst>
              <a:ext uri="{32A92269-595A-4660-F115-34B2CAFC6FB5}"/>
            </a:extLst>
          </a:blip>
          <a:stretch>
            <a:fillRect/>
          </a:stretch>
        </p:blipFill>
        <p:spPr>
          <a:xfrm>
            <a:off x="2761742" y="3848100"/>
            <a:ext cx="3990975" cy="1314450"/>
          </a:xfrm>
          <a:prstGeom prst="rect">
            <a:avLst/>
          </a:prstGeom>
        </p:spPr>
      </p:pic>
      <p:pic>
        <p:nvPicPr>
          <p:cNvPr id="192" name="23877445-EF28-4190-D0AA-1B6CDFE43F6F"/>
          <p:cNvPicPr>
            <a:picLocks noChangeAspect="1"/>
          </p:cNvPicPr>
          <p:nvPr/>
        </p:nvPicPr>
        <p:blipFill>
          <a:blip r:embed="rId3" cstate="print">
            <a:extLst>
              <a:ext uri="{1A63FB1D-457C-49E5-3986-D237D59C8C0A}"/>
            </a:extLst>
          </a:blip>
          <a:stretch>
            <a:fillRect/>
          </a:stretch>
        </p:blipFill>
        <p:spPr>
          <a:xfrm>
            <a:off x="2761742" y="5791200"/>
            <a:ext cx="3990975" cy="1304925"/>
          </a:xfrm>
          <a:prstGeom prst="rect">
            <a:avLst/>
          </a:prstGeom>
        </p:spPr>
      </p:pic>
      <p:pic>
        <p:nvPicPr>
          <p:cNvPr id="193" name="7DD8E88D-FAC9-4837-93AD-4CC3C54616C2"/>
          <p:cNvPicPr>
            <a:picLocks noChangeAspect="1"/>
          </p:cNvPicPr>
          <p:nvPr/>
        </p:nvPicPr>
        <p:blipFill>
          <a:blip r:embed="rId4" cstate="print">
            <a:extLst>
              <a:ext uri="{293A7D88-A804-4F09-12F1-D1866371F80D}"/>
            </a:extLst>
          </a:blip>
          <a:stretch>
            <a:fillRect/>
          </a:stretch>
        </p:blipFill>
        <p:spPr>
          <a:xfrm>
            <a:off x="3010154" y="7781926"/>
            <a:ext cx="3990975" cy="1314450"/>
          </a:xfrm>
          <a:prstGeom prst="rect">
            <a:avLst/>
          </a:prstGeom>
        </p:spPr>
      </p:pic>
      <p:sp>
        <p:nvSpPr>
          <p:cNvPr id="194" name="TextBox194"/>
          <p:cNvSpPr txBox="1"/>
          <p:nvPr/>
        </p:nvSpPr>
        <p:spPr>
          <a:xfrm>
            <a:off x="8245957" y="1008532"/>
            <a:ext cx="4267200" cy="558800"/>
          </a:xfrm>
          <a:prstGeom prst="rect">
            <a:avLst/>
          </a:prstGeom>
          <a:noFill/>
        </p:spPr>
        <p:txBody>
          <a:bodyPr wrap="square" lIns="0" tIns="0" rIns="0" bIns="0" rtlCol="0">
            <a:spAutoFit/>
          </a:bodyPr>
          <a:lstStyle/>
          <a:p>
            <a:pPr marL="0" marR="0" indent="0" eaLnBrk="0">
              <a:lnSpc>
                <a:spcPct val="106000"/>
              </a:lnSpc>
            </a:pPr>
            <a:r>
              <a:rPr lang="en-US" altLang="zh-CN" sz="3600" b="1" kern="0" spc="0" baseline="0" noProof="0" dirty="0">
                <a:solidFill>
                  <a:srgbClr val="00758F"/>
                </a:solidFill>
                <a:latin typeface="Arial" pitchFamily="34" charset="0"/>
                <a:ea typeface="Arial" pitchFamily="34" charset="0"/>
                <a:cs typeface="Arial" pitchFamily="34" charset="0"/>
              </a:rPr>
              <a:t>Ruta</a:t>
            </a:r>
            <a:r>
              <a:rPr lang="en-US" altLang="zh-CN" sz="3600" b="1" kern="0" spc="605" noProof="0" dirty="0">
                <a:latin typeface="Arial" pitchFamily="34" charset="0"/>
                <a:ea typeface="Arial" pitchFamily="34" charset="0"/>
                <a:cs typeface="Arial" pitchFamily="34" charset="0"/>
              </a:rPr>
              <a:t> </a:t>
            </a:r>
            <a:r>
              <a:rPr lang="en-US" altLang="zh-CN" sz="3600" b="1" kern="0" spc="0" baseline="0" noProof="0" dirty="0">
                <a:solidFill>
                  <a:srgbClr val="00758F"/>
                </a:solidFill>
                <a:latin typeface="Arial" pitchFamily="34" charset="0"/>
                <a:ea typeface="Arial" pitchFamily="34" charset="0"/>
                <a:cs typeface="Arial" pitchFamily="34" charset="0"/>
              </a:rPr>
              <a:t>de</a:t>
            </a:r>
            <a:r>
              <a:rPr lang="en-US" altLang="zh-CN" sz="3600" b="1" kern="0" spc="400" noProof="0" dirty="0">
                <a:latin typeface="Arial" pitchFamily="34" charset="0"/>
                <a:ea typeface="Arial" pitchFamily="34" charset="0"/>
                <a:cs typeface="Arial" pitchFamily="34" charset="0"/>
              </a:rPr>
              <a:t> </a:t>
            </a:r>
            <a:r>
              <a:rPr lang="en-US" altLang="zh-CN" sz="3600" b="1" kern="0" spc="0" baseline="0" noProof="0" dirty="0">
                <a:solidFill>
                  <a:srgbClr val="00758F"/>
                </a:solidFill>
                <a:latin typeface="Arial" pitchFamily="34" charset="0"/>
                <a:ea typeface="Arial" pitchFamily="34" charset="0"/>
                <a:cs typeface="Arial" pitchFamily="34" charset="0"/>
              </a:rPr>
              <a:t>Adhesión</a:t>
            </a:r>
          </a:p>
        </p:txBody>
      </p:sp>
      <p:sp>
        <p:nvSpPr>
          <p:cNvPr id="195" name="TextBox195"/>
          <p:cNvSpPr txBox="1"/>
          <p:nvPr/>
        </p:nvSpPr>
        <p:spPr>
          <a:xfrm>
            <a:off x="4553814" y="2203983"/>
            <a:ext cx="2273300" cy="558800"/>
          </a:xfrm>
          <a:prstGeom prst="rect">
            <a:avLst/>
          </a:prstGeom>
          <a:noFill/>
        </p:spPr>
        <p:txBody>
          <a:bodyPr wrap="square" lIns="0" tIns="0" rIns="0" bIns="0" rtlCol="0">
            <a:spAutoFit/>
          </a:bodyPr>
          <a:lstStyle/>
          <a:p>
            <a:pPr marL="0" marR="0" indent="0" eaLnBrk="0">
              <a:lnSpc>
                <a:spcPct val="106000"/>
              </a:lnSpc>
            </a:pPr>
            <a:r>
              <a:rPr lang="en-US" altLang="zh-CN" sz="3600" b="1" kern="0" spc="0" baseline="0" noProof="0" dirty="0">
                <a:solidFill>
                  <a:srgbClr val="00758F"/>
                </a:solidFill>
                <a:latin typeface="Arial" pitchFamily="34" charset="0"/>
                <a:ea typeface="Arial" pitchFamily="34" charset="0"/>
                <a:cs typeface="Arial" pitchFamily="34" charset="0"/>
              </a:rPr>
              <a:t>Firma</a:t>
            </a:r>
            <a:r>
              <a:rPr lang="en-US" altLang="zh-CN" sz="3600" b="1" kern="0" spc="775" noProof="0" dirty="0">
                <a:latin typeface="Arial" pitchFamily="34" charset="0"/>
                <a:ea typeface="Arial" pitchFamily="34" charset="0"/>
                <a:cs typeface="Arial" pitchFamily="34" charset="0"/>
              </a:rPr>
              <a:t> </a:t>
            </a:r>
            <a:r>
              <a:rPr lang="en-US" altLang="zh-CN" sz="3600" b="1" kern="0" spc="0" baseline="0" noProof="0" dirty="0">
                <a:solidFill>
                  <a:srgbClr val="00758F"/>
                </a:solidFill>
                <a:latin typeface="Arial" pitchFamily="34" charset="0"/>
                <a:ea typeface="Arial" pitchFamily="34" charset="0"/>
                <a:cs typeface="Arial" pitchFamily="34" charset="0"/>
              </a:rPr>
              <a:t>del</a:t>
            </a:r>
          </a:p>
        </p:txBody>
      </p:sp>
      <p:sp>
        <p:nvSpPr>
          <p:cNvPr id="196" name="TextBox196"/>
          <p:cNvSpPr txBox="1"/>
          <p:nvPr/>
        </p:nvSpPr>
        <p:spPr>
          <a:xfrm>
            <a:off x="4149496" y="2752623"/>
            <a:ext cx="3048000" cy="558800"/>
          </a:xfrm>
          <a:prstGeom prst="rect">
            <a:avLst/>
          </a:prstGeom>
          <a:noFill/>
        </p:spPr>
        <p:txBody>
          <a:bodyPr wrap="square" lIns="0" tIns="0" rIns="0" bIns="0" rtlCol="0">
            <a:spAutoFit/>
          </a:bodyPr>
          <a:lstStyle/>
          <a:p>
            <a:pPr marL="0" marR="0" indent="0" eaLnBrk="0">
              <a:lnSpc>
                <a:spcPct val="106000"/>
              </a:lnSpc>
            </a:pPr>
            <a:r>
              <a:rPr lang="en-US" altLang="zh-CN" sz="3600" b="1" kern="0" spc="0" baseline="0" noProof="0" dirty="0">
                <a:solidFill>
                  <a:srgbClr val="00758F"/>
                </a:solidFill>
                <a:latin typeface="Arial" pitchFamily="34" charset="0"/>
                <a:ea typeface="Arial" pitchFamily="34" charset="0"/>
                <a:cs typeface="Arial" pitchFamily="34" charset="0"/>
              </a:rPr>
              <a:t>compromiso</a:t>
            </a:r>
          </a:p>
        </p:txBody>
      </p:sp>
      <p:sp>
        <p:nvSpPr>
          <p:cNvPr id="197" name="TextBox197"/>
          <p:cNvSpPr txBox="1"/>
          <p:nvPr/>
        </p:nvSpPr>
        <p:spPr>
          <a:xfrm>
            <a:off x="4392905" y="6002427"/>
            <a:ext cx="2451100" cy="1117600"/>
          </a:xfrm>
          <a:prstGeom prst="rect">
            <a:avLst/>
          </a:prstGeom>
          <a:noFill/>
        </p:spPr>
        <p:txBody>
          <a:bodyPr wrap="square" lIns="0" tIns="0" rIns="0" bIns="0" rtlCol="0">
            <a:spAutoFit/>
          </a:bodyPr>
          <a:lstStyle/>
          <a:p>
            <a:pPr marL="339395" marR="0" indent="0" eaLnBrk="0">
              <a:lnSpc>
                <a:spcPct val="106000"/>
              </a:lnSpc>
            </a:pPr>
            <a:r>
              <a:rPr lang="en-US" altLang="zh-CN" sz="3600" b="1" kern="0" spc="0" baseline="0" noProof="0" dirty="0">
                <a:solidFill>
                  <a:srgbClr val="00758F"/>
                </a:solidFill>
                <a:latin typeface="Arial" pitchFamily="34" charset="0"/>
                <a:ea typeface="Arial" pitchFamily="34" charset="0"/>
                <a:cs typeface="Arial" pitchFamily="34" charset="0"/>
              </a:rPr>
              <a:t>Acceso</a:t>
            </a:r>
          </a:p>
          <a:p>
            <a:pPr marL="0" marR="0" indent="0" eaLnBrk="0">
              <a:lnSpc>
                <a:spcPct val="104000"/>
              </a:lnSpc>
            </a:pPr>
            <a:r>
              <a:rPr lang="en-US" altLang="zh-CN" sz="3600" b="1" kern="0" spc="0" baseline="0" noProof="0" dirty="0">
                <a:solidFill>
                  <a:srgbClr val="00758F"/>
                </a:solidFill>
                <a:latin typeface="Arial" pitchFamily="34" charset="0"/>
                <a:ea typeface="Arial" pitchFamily="34" charset="0"/>
                <a:cs typeface="Arial" pitchFamily="34" charset="0"/>
              </a:rPr>
              <a:t>Equi-rutas</a:t>
            </a:r>
          </a:p>
        </p:txBody>
      </p:sp>
      <p:sp>
        <p:nvSpPr>
          <p:cNvPr id="198" name="TextBox198"/>
          <p:cNvSpPr txBox="1"/>
          <p:nvPr/>
        </p:nvSpPr>
        <p:spPr>
          <a:xfrm>
            <a:off x="3675126" y="7901671"/>
            <a:ext cx="3581400" cy="558800"/>
          </a:xfrm>
          <a:prstGeom prst="rect">
            <a:avLst/>
          </a:prstGeom>
          <a:noFill/>
        </p:spPr>
        <p:txBody>
          <a:bodyPr wrap="square" lIns="0" tIns="0" rIns="0" bIns="0" rtlCol="0">
            <a:spAutoFit/>
          </a:bodyPr>
          <a:lstStyle/>
          <a:p>
            <a:pPr marL="0" marR="0" indent="0" eaLnBrk="0">
              <a:lnSpc>
                <a:spcPct val="106000"/>
              </a:lnSpc>
            </a:pPr>
            <a:r>
              <a:rPr lang="en-US" altLang="zh-CN" sz="3600" b="1" kern="0" spc="0" baseline="0" noProof="0" dirty="0">
                <a:solidFill>
                  <a:srgbClr val="00758F"/>
                </a:solidFill>
                <a:latin typeface="Arial" pitchFamily="34" charset="0"/>
                <a:ea typeface="Arial" pitchFamily="34" charset="0"/>
                <a:cs typeface="Arial" pitchFamily="34" charset="0"/>
              </a:rPr>
              <a:t>Plan</a:t>
            </a:r>
            <a:r>
              <a:rPr lang="en-US" altLang="zh-CN" sz="3600" b="1" kern="0" spc="475" noProof="0" dirty="0">
                <a:latin typeface="Arial" pitchFamily="34" charset="0"/>
                <a:ea typeface="Arial" pitchFamily="34" charset="0"/>
                <a:cs typeface="Arial" pitchFamily="34" charset="0"/>
              </a:rPr>
              <a:t> </a:t>
            </a:r>
            <a:r>
              <a:rPr lang="en-US" altLang="zh-CN" sz="3600" b="1" kern="0" spc="0" baseline="0" noProof="0" dirty="0">
                <a:solidFill>
                  <a:srgbClr val="00758F"/>
                </a:solidFill>
                <a:latin typeface="Arial" pitchFamily="34" charset="0"/>
                <a:ea typeface="Arial" pitchFamily="34" charset="0"/>
                <a:cs typeface="Arial" pitchFamily="34" charset="0"/>
              </a:rPr>
              <a:t>de</a:t>
            </a:r>
            <a:r>
              <a:rPr lang="en-US" altLang="zh-CN" sz="3600" b="1" kern="0" spc="400" noProof="0" dirty="0">
                <a:latin typeface="Arial" pitchFamily="34" charset="0"/>
                <a:ea typeface="Arial" pitchFamily="34" charset="0"/>
                <a:cs typeface="Arial" pitchFamily="34" charset="0"/>
              </a:rPr>
              <a:t> </a:t>
            </a:r>
            <a:r>
              <a:rPr lang="en-US" altLang="zh-CN" sz="3600" b="1" kern="0" spc="0" baseline="0" noProof="0" dirty="0">
                <a:solidFill>
                  <a:srgbClr val="00758F"/>
                </a:solidFill>
                <a:latin typeface="Arial" pitchFamily="34" charset="0"/>
                <a:ea typeface="Arial" pitchFamily="34" charset="0"/>
                <a:cs typeface="Arial" pitchFamily="34" charset="0"/>
              </a:rPr>
              <a:t>Acción</a:t>
            </a:r>
          </a:p>
        </p:txBody>
      </p:sp>
      <p:sp>
        <p:nvSpPr>
          <p:cNvPr id="199" name="TextBox199"/>
          <p:cNvSpPr txBox="1"/>
          <p:nvPr/>
        </p:nvSpPr>
        <p:spPr>
          <a:xfrm>
            <a:off x="3622650" y="4037356"/>
            <a:ext cx="8712200" cy="1117600"/>
          </a:xfrm>
          <a:prstGeom prst="rect">
            <a:avLst/>
          </a:prstGeom>
          <a:noFill/>
        </p:spPr>
        <p:txBody>
          <a:bodyPr wrap="square" lIns="0" tIns="0" rIns="0" bIns="0" rtlCol="0">
            <a:spAutoFit/>
          </a:bodyPr>
          <a:lstStyle/>
          <a:p>
            <a:pPr marL="82600" marR="0" indent="-82600" eaLnBrk="0">
              <a:lnSpc>
                <a:spcPct val="105000"/>
              </a:lnSpc>
            </a:pPr>
            <a:r>
              <a:rPr lang="en-US" altLang="zh-CN" sz="3600" b="1" kern="0" spc="0" baseline="0" noProof="0" dirty="0">
                <a:solidFill>
                  <a:srgbClr val="00758F"/>
                </a:solidFill>
                <a:latin typeface="Arial" pitchFamily="34" charset="0"/>
                <a:ea typeface="Arial" pitchFamily="34" charset="0"/>
                <a:cs typeface="Arial" pitchFamily="34" charset="0"/>
              </a:rPr>
              <a:t>Diligenciamiento</a:t>
            </a:r>
            <a:r>
              <a:rPr lang="en-US" altLang="zh-CN" sz="750" kern="0" spc="36389" noProof="0" dirty="0"/>
              <a:t> </a:t>
            </a:r>
            <a:r>
              <a:rPr lang="en-US" altLang="zh-CN" sz="3600" b="1" kern="0" spc="2000" noProof="0" dirty="0">
                <a:latin typeface="Arial" pitchFamily="34" charset="0"/>
                <a:ea typeface="Arial" pitchFamily="34" charset="0"/>
                <a:cs typeface="Arial" pitchFamily="34" charset="0"/>
              </a:rPr>
              <a:t> </a:t>
            </a:r>
            <a:r>
              <a:rPr lang="en-US" altLang="zh-CN" sz="3600" b="1" kern="0" spc="0" baseline="0" noProof="0" dirty="0">
                <a:solidFill>
                  <a:srgbClr val="00758F"/>
                </a:solidFill>
                <a:latin typeface="Arial" pitchFamily="34" charset="0"/>
                <a:ea typeface="Arial" pitchFamily="34" charset="0"/>
                <a:cs typeface="Arial" pitchFamily="34" charset="0"/>
              </a:rPr>
              <a:t>autodiagnóstico</a:t>
            </a:r>
          </a:p>
        </p:txBody>
      </p:sp>
      <p:pic>
        <p:nvPicPr>
          <p:cNvPr id="204" name="B2720E9A-86DA-4B1B-351E-7845B6DCDFF5"/>
          <p:cNvPicPr>
            <a:picLocks noChangeAspect="1"/>
          </p:cNvPicPr>
          <p:nvPr/>
        </p:nvPicPr>
        <p:blipFill>
          <a:blip r:embed="rId5" cstate="print">
            <a:extLst>
              <a:ext uri="{8F5C739A-7085-4C40-3519-1AFB46867ED8}"/>
            </a:extLst>
          </a:blip>
          <a:stretch>
            <a:fillRect/>
          </a:stretch>
        </p:blipFill>
        <p:spPr>
          <a:xfrm>
            <a:off x="7693914" y="2571750"/>
            <a:ext cx="4648200" cy="95250"/>
          </a:xfrm>
          <a:prstGeom prst="rect">
            <a:avLst/>
          </a:prstGeom>
        </p:spPr>
      </p:pic>
      <p:sp>
        <p:nvSpPr>
          <p:cNvPr id="205" name="TextBox205"/>
          <p:cNvSpPr txBox="1"/>
          <p:nvPr/>
        </p:nvSpPr>
        <p:spPr>
          <a:xfrm>
            <a:off x="12538278" y="2295728"/>
            <a:ext cx="4838700" cy="558800"/>
          </a:xfrm>
          <a:prstGeom prst="rect">
            <a:avLst/>
          </a:prstGeom>
          <a:noFill/>
        </p:spPr>
        <p:txBody>
          <a:bodyPr wrap="square" lIns="0" tIns="0" rIns="0" bIns="0" rtlCol="0">
            <a:spAutoFit/>
          </a:bodyPr>
          <a:lstStyle/>
          <a:p>
            <a:pPr marL="0" marR="0" indent="0" eaLnBrk="0">
              <a:lnSpc>
                <a:spcPct val="106000"/>
              </a:lnSpc>
            </a:pPr>
            <a:r>
              <a:rPr lang="en-US" altLang="zh-CN" sz="1800" kern="0" spc="0" baseline="0" noProof="0" dirty="0">
                <a:solidFill>
                  <a:srgbClr val="00758F"/>
                </a:solidFill>
                <a:latin typeface="Arial" pitchFamily="34" charset="0"/>
                <a:ea typeface="Arial" pitchFamily="34" charset="0"/>
                <a:cs typeface="Arial" pitchFamily="34" charset="0"/>
              </a:rPr>
              <a:t>Carta</a:t>
            </a:r>
            <a:r>
              <a:rPr lang="en-US" altLang="zh-CN" sz="1800" kern="0" spc="60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51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Adhesión</a:t>
            </a:r>
            <a:r>
              <a:rPr lang="en-US" altLang="zh-CN" sz="1800" kern="0" spc="135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a</a:t>
            </a:r>
            <a:r>
              <a:rPr lang="en-US" altLang="zh-CN" sz="1800" kern="0" spc="43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la</a:t>
            </a:r>
            <a:r>
              <a:rPr lang="en-US" altLang="zh-CN" sz="1800" kern="0" spc="47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IPG</a:t>
            </a:r>
            <a:r>
              <a:rPr lang="en-US" altLang="zh-CN" sz="1800" kern="0" spc="102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firmada</a:t>
            </a:r>
            <a:r>
              <a:rPr lang="en-US" altLang="zh-CN" sz="1800" kern="0" spc="152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por</a:t>
            </a:r>
          </a:p>
          <a:p>
            <a:pPr marL="10775" marR="0" indent="0" eaLnBrk="0">
              <a:lnSpc>
                <a:spcPct val="104000"/>
              </a:lnSpc>
            </a:pPr>
            <a:r>
              <a:rPr lang="en-US" altLang="zh-CN" sz="1800" kern="0" spc="0" baseline="0" noProof="0" dirty="0">
                <a:solidFill>
                  <a:srgbClr val="00758F"/>
                </a:solidFill>
                <a:latin typeface="Arial" pitchFamily="34" charset="0"/>
                <a:ea typeface="Arial" pitchFamily="34" charset="0"/>
                <a:cs typeface="Arial" pitchFamily="34" charset="0"/>
              </a:rPr>
              <a:t>parte</a:t>
            </a:r>
            <a:r>
              <a:rPr lang="en-US" altLang="zh-CN" sz="1800" kern="0" spc="42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34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la</a:t>
            </a:r>
            <a:r>
              <a:rPr lang="en-US" altLang="zh-CN" sz="1800" kern="0" spc="2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empresa</a:t>
            </a:r>
          </a:p>
        </p:txBody>
      </p:sp>
      <p:sp>
        <p:nvSpPr>
          <p:cNvPr id="206" name="TextBox206"/>
          <p:cNvSpPr txBox="1"/>
          <p:nvPr/>
        </p:nvSpPr>
        <p:spPr>
          <a:xfrm>
            <a:off x="12544882" y="4342206"/>
            <a:ext cx="4838700" cy="558800"/>
          </a:xfrm>
          <a:prstGeom prst="rect">
            <a:avLst/>
          </a:prstGeom>
          <a:noFill/>
        </p:spPr>
        <p:txBody>
          <a:bodyPr wrap="square" lIns="0" tIns="0" rIns="0" bIns="0" rtlCol="0">
            <a:spAutoFit/>
          </a:bodyPr>
          <a:lstStyle/>
          <a:p>
            <a:pPr marL="17602" marR="0" indent="0" eaLnBrk="0">
              <a:lnSpc>
                <a:spcPct val="106000"/>
              </a:lnSpc>
            </a:pPr>
            <a:r>
              <a:rPr lang="en-US" altLang="zh-CN" sz="1800" kern="0" spc="0" baseline="0" noProof="0" dirty="0">
                <a:solidFill>
                  <a:srgbClr val="00758F"/>
                </a:solidFill>
                <a:latin typeface="Arial" pitchFamily="34" charset="0"/>
                <a:ea typeface="Arial" pitchFamily="34" charset="0"/>
                <a:cs typeface="Arial" pitchFamily="34" charset="0"/>
              </a:rPr>
              <a:t>Herramienta</a:t>
            </a:r>
            <a:r>
              <a:rPr lang="en-US" altLang="zh-CN" sz="1800" kern="0" spc="235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140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medición</a:t>
            </a:r>
            <a:r>
              <a:rPr lang="en-US" altLang="zh-CN" sz="1800" kern="0" spc="225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142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Brechas</a:t>
            </a:r>
          </a:p>
          <a:p>
            <a:pPr marL="0" marR="0" indent="0" eaLnBrk="0">
              <a:lnSpc>
                <a:spcPct val="104000"/>
              </a:lnSpc>
            </a:pPr>
            <a:r>
              <a:rPr lang="en-US" altLang="zh-CN" sz="1800" kern="0" spc="0" baseline="0" noProof="0" dirty="0">
                <a:solidFill>
                  <a:srgbClr val="00758F"/>
                </a:solidFill>
                <a:latin typeface="Arial" pitchFamily="34" charset="0"/>
                <a:ea typeface="Arial" pitchFamily="34" charset="0"/>
                <a:cs typeface="Arial" pitchFamily="34" charset="0"/>
              </a:rPr>
              <a:t>Weps</a:t>
            </a:r>
            <a:r>
              <a:rPr lang="en-US" altLang="zh-CN" sz="1800" kern="0" spc="42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OnuMujeres</a:t>
            </a:r>
          </a:p>
        </p:txBody>
      </p:sp>
      <p:sp>
        <p:nvSpPr>
          <p:cNvPr id="207" name="TextBox207"/>
          <p:cNvSpPr txBox="1"/>
          <p:nvPr/>
        </p:nvSpPr>
        <p:spPr>
          <a:xfrm>
            <a:off x="12536882" y="5871921"/>
            <a:ext cx="5461000" cy="838200"/>
          </a:xfrm>
          <a:prstGeom prst="rect">
            <a:avLst/>
          </a:prstGeom>
          <a:noFill/>
        </p:spPr>
        <p:txBody>
          <a:bodyPr wrap="square" lIns="0" tIns="0" rIns="0" bIns="0" rtlCol="0">
            <a:spAutoFit/>
          </a:bodyPr>
          <a:lstStyle/>
          <a:p>
            <a:pPr marL="1" marR="0" indent="-1" algn="just" eaLnBrk="0">
              <a:lnSpc>
                <a:spcPct val="104000"/>
              </a:lnSpc>
            </a:pPr>
            <a:r>
              <a:rPr lang="en-US" altLang="zh-CN" sz="1800" kern="0" spc="0" baseline="0" noProof="0" dirty="0">
                <a:solidFill>
                  <a:srgbClr val="00758F"/>
                </a:solidFill>
                <a:latin typeface="Arial" pitchFamily="34" charset="0"/>
                <a:ea typeface="Arial" pitchFamily="34" charset="0"/>
                <a:cs typeface="Arial" pitchFamily="34" charset="0"/>
              </a:rPr>
              <a:t>Acceso</a:t>
            </a:r>
            <a:r>
              <a:rPr lang="en-US" altLang="zh-CN" sz="1800" kern="0" spc="93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a</a:t>
            </a:r>
            <a:r>
              <a:rPr lang="en-US" altLang="zh-CN" sz="1800" kern="0" spc="66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la</a:t>
            </a:r>
            <a:r>
              <a:rPr lang="en-US" altLang="zh-CN" sz="1800" kern="0" spc="57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caja</a:t>
            </a:r>
            <a:r>
              <a:rPr lang="en-US" altLang="zh-CN" sz="1800" kern="0" spc="83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90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herramientas</a:t>
            </a:r>
            <a:r>
              <a:rPr lang="en-US" altLang="zh-CN" sz="1800" kern="0" spc="210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a:t>
            </a:r>
            <a:r>
              <a:rPr lang="en-US" altLang="zh-CN" sz="1800" kern="0" spc="58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pase</a:t>
            </a:r>
            <a:r>
              <a:rPr lang="en-US" altLang="zh-CN" sz="1800" kern="0" spc="74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40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cortesía</a:t>
            </a:r>
            <a:r>
              <a:rPr lang="en-US" altLang="zh-CN" sz="1800" kern="0" spc="106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para</a:t>
            </a:r>
            <a:r>
              <a:rPr lang="en-US" altLang="zh-CN" sz="1800" kern="0" spc="77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seminario</a:t>
            </a:r>
            <a:r>
              <a:rPr lang="en-US" altLang="zh-CN" sz="1800" kern="0" spc="165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75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equidad</a:t>
            </a:r>
            <a:r>
              <a:rPr lang="en-US" altLang="zh-CN" sz="1800" kern="0" spc="155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a:t>
            </a:r>
            <a:r>
              <a:rPr lang="en-US" altLang="zh-CN" sz="1800" kern="0" spc="43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acceso</a:t>
            </a:r>
            <a:r>
              <a:rPr lang="en-US" altLang="zh-CN" sz="1800" kern="0" spc="40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Academia</a:t>
            </a:r>
            <a:r>
              <a:rPr lang="en-US" altLang="zh-CN" sz="1800" kern="0" spc="111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Diversa</a:t>
            </a:r>
            <a:r>
              <a:rPr lang="en-US" altLang="zh-CN" sz="1800" kern="0" spc="45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Grupo</a:t>
            </a:r>
            <a:r>
              <a:rPr lang="en-US" altLang="zh-CN" sz="1800" kern="0" spc="71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Éxito</a:t>
            </a:r>
          </a:p>
        </p:txBody>
      </p:sp>
      <p:sp>
        <p:nvSpPr>
          <p:cNvPr id="208" name="TextBox208"/>
          <p:cNvSpPr txBox="1"/>
          <p:nvPr/>
        </p:nvSpPr>
        <p:spPr>
          <a:xfrm>
            <a:off x="12546940" y="7781494"/>
            <a:ext cx="4838700" cy="1104900"/>
          </a:xfrm>
          <a:prstGeom prst="rect">
            <a:avLst/>
          </a:prstGeom>
          <a:noFill/>
        </p:spPr>
        <p:txBody>
          <a:bodyPr wrap="square" lIns="0" tIns="0" rIns="0" bIns="0" rtlCol="0">
            <a:spAutoFit/>
          </a:bodyPr>
          <a:lstStyle/>
          <a:p>
            <a:pPr marL="0" marR="0" indent="0" algn="just" eaLnBrk="0">
              <a:lnSpc>
                <a:spcPct val="104000"/>
              </a:lnSpc>
            </a:pPr>
            <a:r>
              <a:rPr lang="en-US" altLang="zh-CN" sz="1800" kern="0" spc="-70" baseline="0" noProof="0" dirty="0">
                <a:solidFill>
                  <a:srgbClr val="00758F"/>
                </a:solidFill>
                <a:latin typeface="Arial" pitchFamily="34" charset="0"/>
                <a:ea typeface="Arial" pitchFamily="34" charset="0"/>
                <a:cs typeface="Arial" pitchFamily="34" charset="0"/>
              </a:rPr>
              <a:t>Las</a:t>
            </a:r>
            <a:r>
              <a:rPr lang="en-US" altLang="zh-CN" sz="1800" kern="0" spc="273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empresas</a:t>
            </a:r>
            <a:r>
              <a:rPr lang="en-US" altLang="zh-CN" sz="1800" kern="0" spc="367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adheridas</a:t>
            </a:r>
            <a:r>
              <a:rPr lang="en-US" altLang="zh-CN" sz="1800" kern="0" spc="371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deberán</a:t>
            </a:r>
            <a:r>
              <a:rPr lang="en-US" altLang="zh-CN" sz="1800" kern="0" spc="60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construir</a:t>
            </a:r>
            <a:r>
              <a:rPr lang="en-US" altLang="zh-CN" sz="1800" kern="0" spc="126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un</a:t>
            </a:r>
            <a:r>
              <a:rPr lang="en-US" altLang="zh-CN" sz="1800" kern="0" spc="57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plan</a:t>
            </a:r>
            <a:r>
              <a:rPr lang="en-US" altLang="zh-CN" sz="1800" kern="0" spc="62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46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acción</a:t>
            </a:r>
            <a:r>
              <a:rPr lang="en-US" altLang="zh-CN" sz="1800" kern="0" spc="92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para</a:t>
            </a:r>
            <a:r>
              <a:rPr lang="en-US" altLang="zh-CN" sz="1800" kern="0" spc="50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el</a:t>
            </a:r>
            <a:r>
              <a:rPr lang="en-US" altLang="zh-CN" sz="1800" kern="0" spc="32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cierre</a:t>
            </a:r>
            <a:r>
              <a:rPr lang="en-US" altLang="zh-CN" sz="1800" kern="0" spc="40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64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brechas</a:t>
            </a:r>
            <a:r>
              <a:rPr lang="en-US" altLang="zh-CN" sz="1800" kern="0" spc="108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69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género</a:t>
            </a:r>
            <a:r>
              <a:rPr lang="en-US" altLang="zh-CN" sz="1800" kern="0" spc="126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al</a:t>
            </a:r>
            <a:r>
              <a:rPr lang="en-US" altLang="zh-CN" sz="1800" kern="0" spc="59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interior</a:t>
            </a:r>
            <a:r>
              <a:rPr lang="en-US" altLang="zh-CN" sz="1800" kern="0" spc="141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de</a:t>
            </a:r>
            <a:r>
              <a:rPr lang="en-US" altLang="zh-CN" sz="1800" kern="0" spc="675"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sus</a:t>
            </a:r>
            <a:r>
              <a:rPr lang="en-US" altLang="zh-CN" sz="1800" kern="0" spc="400" noProof="0" dirty="0">
                <a:latin typeface="Arial" pitchFamily="34" charset="0"/>
                <a:ea typeface="Arial" pitchFamily="34" charset="0"/>
                <a:cs typeface="Arial" pitchFamily="34" charset="0"/>
              </a:rPr>
              <a:t> </a:t>
            </a:r>
            <a:r>
              <a:rPr lang="en-US" altLang="zh-CN" sz="1800" kern="0" spc="0" baseline="0" noProof="0" dirty="0">
                <a:solidFill>
                  <a:srgbClr val="00758F"/>
                </a:solidFill>
                <a:latin typeface="Arial" pitchFamily="34" charset="0"/>
                <a:ea typeface="Arial" pitchFamily="34" charset="0"/>
                <a:cs typeface="Arial" pitchFamily="34" charset="0"/>
              </a:rPr>
              <a:t>organizaciones</a:t>
            </a:r>
          </a:p>
        </p:txBody>
      </p:sp>
      <p:pic>
        <p:nvPicPr>
          <p:cNvPr id="209" name="E8187A83-553F-40D6-D0A1-3973FB4DDEAF"/>
          <p:cNvPicPr>
            <a:picLocks noChangeAspect="1"/>
          </p:cNvPicPr>
          <p:nvPr/>
        </p:nvPicPr>
        <p:blipFill>
          <a:blip r:embed="rId6" cstate="print">
            <a:extLst>
              <a:ext uri="{A8FE8BE2-AEFC-45C5-3DF3-C1BC965C7A3B}"/>
            </a:extLst>
          </a:blip>
          <a:stretch>
            <a:fillRect/>
          </a:stretch>
        </p:blipFill>
        <p:spPr>
          <a:xfrm>
            <a:off x="7693914" y="4457700"/>
            <a:ext cx="4648200" cy="95250"/>
          </a:xfrm>
          <a:prstGeom prst="rect">
            <a:avLst/>
          </a:prstGeom>
        </p:spPr>
      </p:pic>
      <p:pic>
        <p:nvPicPr>
          <p:cNvPr id="210" name="0F4BBC3F-F4B0-4DBA-2E0D-A60A6B7F4893"/>
          <p:cNvPicPr>
            <a:picLocks noChangeAspect="1"/>
          </p:cNvPicPr>
          <p:nvPr/>
        </p:nvPicPr>
        <p:blipFill>
          <a:blip r:embed="rId7" cstate="print">
            <a:extLst>
              <a:ext uri="{1AA8C335-2DF9-4F55-B537-0733BF2880E1}"/>
            </a:extLst>
          </a:blip>
          <a:stretch>
            <a:fillRect/>
          </a:stretch>
        </p:blipFill>
        <p:spPr>
          <a:xfrm>
            <a:off x="7693914" y="6315075"/>
            <a:ext cx="4648200" cy="95250"/>
          </a:xfrm>
          <a:prstGeom prst="rect">
            <a:avLst/>
          </a:prstGeom>
        </p:spPr>
      </p:pic>
      <p:pic>
        <p:nvPicPr>
          <p:cNvPr id="211" name="A2E34969-EEA5-4C91-30A6-AF1B8FF5E4B7"/>
          <p:cNvPicPr>
            <a:picLocks noChangeAspect="1"/>
          </p:cNvPicPr>
          <p:nvPr/>
        </p:nvPicPr>
        <p:blipFill>
          <a:blip r:embed="rId8" cstate="print">
            <a:extLst>
              <a:ext uri="{5E558702-7102-48C9-5F4D-0E9481AC30EB}"/>
            </a:extLst>
          </a:blip>
          <a:stretch>
            <a:fillRect/>
          </a:stretch>
        </p:blipFill>
        <p:spPr>
          <a:xfrm>
            <a:off x="7693914" y="8258175"/>
            <a:ext cx="4648200" cy="95250"/>
          </a:xfrm>
          <a:prstGeom prst="rect">
            <a:avLst/>
          </a:prstGeom>
        </p:spPr>
      </p:pic>
      <p:pic>
        <p:nvPicPr>
          <p:cNvPr id="213" name="8EDF1093-6BE4-4101-658E-4C9680B3653A"/>
          <p:cNvPicPr>
            <a:picLocks noChangeAspect="1"/>
          </p:cNvPicPr>
          <p:nvPr/>
        </p:nvPicPr>
        <p:blipFill>
          <a:blip r:embed="rId9" cstate="print">
            <a:extLst>
              <a:ext uri="{4C2B57B2-5B64-427A-3C83-338BB14DB479}"/>
            </a:extLst>
          </a:blip>
          <a:stretch>
            <a:fillRect/>
          </a:stretch>
        </p:blipFill>
        <p:spPr>
          <a:xfrm>
            <a:off x="-15669" y="0"/>
            <a:ext cx="1413395" cy="10287000"/>
          </a:xfrm>
          <a:prstGeom prst="rect">
            <a:avLst/>
          </a:prstGeom>
        </p:spPr>
      </p:pic>
      <p:pic>
        <p:nvPicPr>
          <p:cNvPr id="215" name="1B1336D5-D74D-4F57-9F8D-6103C42B0B64"/>
          <p:cNvPicPr>
            <a:picLocks noChangeAspect="1"/>
          </p:cNvPicPr>
          <p:nvPr/>
        </p:nvPicPr>
        <p:blipFill>
          <a:blip r:embed="rId10" cstate="print">
            <a:extLst>
              <a:ext uri="{05E563D6-9035-4703-1B78-8612023CBA09}"/>
            </a:extLst>
          </a:blip>
          <a:stretch>
            <a:fillRect/>
          </a:stretch>
        </p:blipFill>
        <p:spPr>
          <a:xfrm>
            <a:off x="371445" y="1109662"/>
            <a:ext cx="676275" cy="8067676"/>
          </a:xfrm>
          <a:prstGeom prst="rect">
            <a:avLst/>
          </a:prstGeom>
        </p:spPr>
      </p:pic>
      <p:sp>
        <p:nvSpPr>
          <p:cNvPr id="216" name="TextBox216"/>
          <p:cNvSpPr txBox="1"/>
          <p:nvPr/>
        </p:nvSpPr>
        <p:spPr>
          <a:xfrm>
            <a:off x="3924326" y="9361628"/>
            <a:ext cx="7454900" cy="279400"/>
          </a:xfrm>
          <a:prstGeom prst="rect">
            <a:avLst/>
          </a:prstGeom>
          <a:noFill/>
        </p:spPr>
        <p:txBody>
          <a:bodyPr wrap="square" lIns="0" tIns="0" rIns="0" bIns="0" rtlCol="0">
            <a:spAutoFit/>
          </a:bodyPr>
          <a:lstStyle/>
          <a:p>
            <a:pPr marL="0" marR="0" indent="0" eaLnBrk="0">
              <a:lnSpc>
                <a:spcPct val="105000"/>
              </a:lnSpc>
            </a:pPr>
            <a:r>
              <a:rPr lang="en-US" altLang="zh-CN" sz="1800" kern="0" spc="0" baseline="0" noProof="0" dirty="0">
                <a:solidFill>
                  <a:srgbClr val="00758F"/>
                </a:solidFill>
                <a:latin typeface="Arial" pitchFamily="34" charset="0"/>
                <a:ea typeface="Arial" pitchFamily="34" charset="0"/>
                <a:cs typeface="Arial" pitchFamily="34" charset="0"/>
              </a:rPr>
              <a:t>http://www.iniciativaparidadgenerocolombia.co/adhesi%C3%B3n</a:t>
            </a:r>
          </a:p>
        </p:txBody>
      </p:sp>
    </p:spTree>
    <p:extLst>
      <p:ext uri="{EF8C81EB-BF1F-4279-2242-290BE43F5B5A}"/>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iudadajedrez.com/fotos/galeriageneral/619741_equidad.JPG"/>
          <p:cNvPicPr>
            <a:picLocks noChangeAspect="1" noChangeArrowheads="1"/>
          </p:cNvPicPr>
          <p:nvPr/>
        </p:nvPicPr>
        <p:blipFill rotWithShape="1">
          <a:blip r:embed="rId2">
            <a:extLst>
              <a:ext uri="{28A0092B-C50C-407E-A947-70E740481C1C}">
                <a14:useLocalDpi xmlns:a14="http://schemas.microsoft.com/office/drawing/2010/main" val="0"/>
              </a:ext>
            </a:extLst>
          </a:blip>
          <a:srcRect l="9292" t="16276" r="7958" b="18063"/>
          <a:stretch/>
        </p:blipFill>
        <p:spPr bwMode="auto">
          <a:xfrm>
            <a:off x="2498285" y="2097402"/>
            <a:ext cx="9197502" cy="6809784"/>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2280373" y="4776445"/>
            <a:ext cx="4920442" cy="2689839"/>
          </a:xfrm>
          <a:prstGeom prst="rect">
            <a:avLst/>
          </a:prstGeom>
          <a:noFill/>
        </p:spPr>
        <p:txBody>
          <a:bodyPr wrap="square" rtlCol="0">
            <a:spAutoFit/>
          </a:bodyPr>
          <a:lstStyle/>
          <a:p>
            <a:pPr algn="ctr"/>
            <a:r>
              <a:rPr lang="es-CO" sz="3376" dirty="0">
                <a:latin typeface="Montserrat" panose="00000500000000000000" pitchFamily="50" charset="0"/>
              </a:rPr>
              <a:t>Equidad ≠ Igualdad</a:t>
            </a:r>
          </a:p>
          <a:p>
            <a:pPr algn="ctr"/>
            <a:r>
              <a:rPr lang="es-CO" sz="3376" dirty="0">
                <a:latin typeface="Montserrat" panose="00000500000000000000" pitchFamily="50" charset="0"/>
              </a:rPr>
              <a:t>Género ≠ Mujeres</a:t>
            </a:r>
          </a:p>
          <a:p>
            <a:pPr algn="ctr"/>
            <a:r>
              <a:rPr lang="es-CO" sz="3376" dirty="0">
                <a:latin typeface="Montserrat" panose="00000500000000000000" pitchFamily="50" charset="0"/>
              </a:rPr>
              <a:t>Sexo ≠ Género</a:t>
            </a:r>
          </a:p>
          <a:p>
            <a:pPr algn="ctr"/>
            <a:r>
              <a:rPr lang="es-CO" sz="3376" dirty="0">
                <a:latin typeface="Montserrat" panose="00000500000000000000" pitchFamily="50" charset="0"/>
              </a:rPr>
              <a:t>Equidad de Género ≠ igualdad de género</a:t>
            </a:r>
          </a:p>
        </p:txBody>
      </p:sp>
      <p:sp>
        <p:nvSpPr>
          <p:cNvPr id="6" name="CuadroTexto 5">
            <a:extLst>
              <a:ext uri="{FF2B5EF4-FFF2-40B4-BE49-F238E27FC236}">
                <a16:creationId xmlns:a16="http://schemas.microsoft.com/office/drawing/2014/main" id="{74E8FB49-3195-298B-A24C-535122BDF37F}"/>
              </a:ext>
            </a:extLst>
          </p:cNvPr>
          <p:cNvSpPr txBox="1"/>
          <p:nvPr/>
        </p:nvSpPr>
        <p:spPr>
          <a:xfrm>
            <a:off x="4906529" y="9430758"/>
            <a:ext cx="7715250" cy="560153"/>
          </a:xfrm>
          <a:prstGeom prst="rect">
            <a:avLst/>
          </a:prstGeom>
          <a:noFill/>
        </p:spPr>
        <p:txBody>
          <a:bodyPr wrap="square">
            <a:spAutoFit/>
          </a:bodyPr>
          <a:lstStyle/>
          <a:p>
            <a:pPr algn="ctr"/>
            <a:r>
              <a:rPr lang="es-CO" sz="3040" dirty="0">
                <a:latin typeface="Trebuchet MS" pitchFamily="34" charset="0"/>
              </a:rPr>
              <a:t>¿Efectos? ¿Consecuencias?</a:t>
            </a:r>
          </a:p>
        </p:txBody>
      </p:sp>
      <p:pic>
        <p:nvPicPr>
          <p:cNvPr id="8" name="E68C9A2B-4E28-4AA3-3BDE-07DE4940E81E">
            <a:extLst>
              <a:ext uri="{FF2B5EF4-FFF2-40B4-BE49-F238E27FC236}">
                <a16:creationId xmlns:a16="http://schemas.microsoft.com/office/drawing/2014/main" id="{C13D2525-BA5F-5111-964C-FE96D5C286DD}"/>
              </a:ext>
            </a:extLst>
          </p:cNvPr>
          <p:cNvPicPr>
            <a:picLocks noChangeAspect="1"/>
          </p:cNvPicPr>
          <p:nvPr/>
        </p:nvPicPr>
        <p:blipFill>
          <a:blip r:embed="rId3" cstate="print">
            <a:extLst>
              <a:ext uri="{C2AC05F5-8F5B-4192-8071-165EF3C17AA6}"/>
            </a:extLst>
          </a:blip>
          <a:stretch>
            <a:fillRect/>
          </a:stretch>
        </p:blipFill>
        <p:spPr>
          <a:xfrm>
            <a:off x="0" y="0"/>
            <a:ext cx="1714500" cy="10287000"/>
          </a:xfrm>
          <a:prstGeom prst="rect">
            <a:avLst/>
          </a:prstGeom>
        </p:spPr>
      </p:pic>
      <p:sp>
        <p:nvSpPr>
          <p:cNvPr id="9" name="TextBox6">
            <a:extLst>
              <a:ext uri="{FF2B5EF4-FFF2-40B4-BE49-F238E27FC236}">
                <a16:creationId xmlns:a16="http://schemas.microsoft.com/office/drawing/2014/main" id="{23C2E621-3735-3229-4104-4C4132AC3E94}"/>
              </a:ext>
            </a:extLst>
          </p:cNvPr>
          <p:cNvSpPr txBox="1"/>
          <p:nvPr/>
        </p:nvSpPr>
        <p:spPr>
          <a:xfrm rot="16200000">
            <a:off x="-1382116" y="4217645"/>
            <a:ext cx="4394200" cy="1117600"/>
          </a:xfrm>
          <a:prstGeom prst="rect">
            <a:avLst/>
          </a:prstGeom>
          <a:noFill/>
        </p:spPr>
        <p:txBody>
          <a:bodyPr wrap="square" lIns="0" tIns="0" rIns="0" bIns="0" rtlCol="0"/>
          <a:lstStyle/>
          <a:p>
            <a:pPr marL="0" marR="0" indent="0" eaLnBrk="0">
              <a:lnSpc>
                <a:spcPct val="106000"/>
              </a:lnSpc>
            </a:pPr>
            <a:r>
              <a:rPr lang="en-US" altLang="zh-CN" sz="7200" b="1" kern="0" spc="0" baseline="0" noProof="0" dirty="0">
                <a:solidFill>
                  <a:srgbClr val="FFFFFF"/>
                </a:solidFill>
                <a:latin typeface="Arial" pitchFamily="34" charset="0"/>
                <a:ea typeface="Arial" pitchFamily="34" charset="0"/>
                <a:cs typeface="Arial" pitchFamily="34" charset="0"/>
              </a:rPr>
              <a:t>Contexto</a:t>
            </a:r>
          </a:p>
        </p:txBody>
      </p:sp>
      <p:sp>
        <p:nvSpPr>
          <p:cNvPr id="2" name="CuadroTexto 1">
            <a:extLst>
              <a:ext uri="{FF2B5EF4-FFF2-40B4-BE49-F238E27FC236}">
                <a16:creationId xmlns:a16="http://schemas.microsoft.com/office/drawing/2014/main" id="{6D53A9D7-4340-0EF2-7793-64ED5E9EB355}"/>
              </a:ext>
            </a:extLst>
          </p:cNvPr>
          <p:cNvSpPr txBox="1"/>
          <p:nvPr/>
        </p:nvSpPr>
        <p:spPr>
          <a:xfrm>
            <a:off x="2498285" y="1312220"/>
            <a:ext cx="14879394" cy="523220"/>
          </a:xfrm>
          <a:prstGeom prst="rect">
            <a:avLst/>
          </a:prstGeom>
          <a:noFill/>
        </p:spPr>
        <p:txBody>
          <a:bodyPr wrap="none" rtlCol="0">
            <a:spAutoFit/>
          </a:bodyPr>
          <a:lstStyle/>
          <a:p>
            <a:r>
              <a:rPr lang="es-CO" sz="2800" dirty="0">
                <a:latin typeface="Montserrat" panose="00000500000000000000" pitchFamily="50" charset="0"/>
              </a:rPr>
              <a:t>“Equidad es que te inviten a la fiesta, inclusión es que te saquen a bailar” </a:t>
            </a:r>
            <a:r>
              <a:rPr lang="es-CO" sz="2000" i="1" dirty="0" err="1">
                <a:latin typeface="Montserrat" panose="00000500000000000000" pitchFamily="50" charset="0"/>
              </a:rPr>
              <a:t>Verna</a:t>
            </a:r>
            <a:r>
              <a:rPr lang="es-CO" sz="2000" i="1" dirty="0">
                <a:latin typeface="Montserrat" panose="00000500000000000000" pitchFamily="50" charset="0"/>
              </a:rPr>
              <a:t> Myers</a:t>
            </a:r>
            <a:endParaRPr lang="es-CO" sz="2800" i="1" dirty="0">
              <a:latin typeface="Montserrat" panose="00000500000000000000" pitchFamily="50" charset="0"/>
            </a:endParaRPr>
          </a:p>
        </p:txBody>
      </p:sp>
    </p:spTree>
    <p:extLst>
      <p:ext uri="{BB962C8B-B14F-4D97-AF65-F5344CB8AC3E}">
        <p14:creationId xmlns:p14="http://schemas.microsoft.com/office/powerpoint/2010/main" val="348907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7E43D369-1FF5-4139-C31F-43FF93940C48"/>
          <p:cNvPicPr>
            <a:picLocks noChangeAspect="1"/>
          </p:cNvPicPr>
          <p:nvPr/>
        </p:nvPicPr>
        <p:blipFill>
          <a:blip r:embed="rId2" cstate="print">
            <a:extLst>
              <a:ext uri="{6B9A3CD3-622A-4EA8-1D2B-05EFFEE70246}"/>
            </a:extLst>
          </a:blip>
          <a:stretch>
            <a:fillRect/>
          </a:stretch>
        </p:blipFill>
        <p:spPr>
          <a:xfrm>
            <a:off x="0" y="0"/>
            <a:ext cx="18288000" cy="10287000"/>
          </a:xfrm>
          <a:prstGeom prst="rect">
            <a:avLst/>
          </a:prstGeom>
        </p:spPr>
      </p:pic>
      <p:sp>
        <p:nvSpPr>
          <p:cNvPr id="218" name="TextBox218"/>
          <p:cNvSpPr txBox="1"/>
          <p:nvPr/>
        </p:nvSpPr>
        <p:spPr>
          <a:xfrm>
            <a:off x="8131226" y="5368087"/>
            <a:ext cx="2108200" cy="419100"/>
          </a:xfrm>
          <a:prstGeom prst="rect">
            <a:avLst/>
          </a:prstGeom>
          <a:noFill/>
        </p:spPr>
        <p:txBody>
          <a:bodyPr wrap="square" lIns="0" tIns="0" rIns="0" bIns="0" rtlCol="0">
            <a:spAutoFit/>
          </a:bodyPr>
          <a:lstStyle/>
          <a:p>
            <a:pPr marL="0" marR="0" indent="0" eaLnBrk="0">
              <a:lnSpc>
                <a:spcPct val="106000"/>
              </a:lnSpc>
            </a:pPr>
            <a:r>
              <a:rPr lang="en-US" altLang="zh-CN" sz="2700" kern="0" spc="0" baseline="0" noProof="0" dirty="0">
                <a:solidFill>
                  <a:srgbClr val="00758F"/>
                </a:solidFill>
                <a:latin typeface="Arial" pitchFamily="34" charset="0"/>
                <a:ea typeface="Arial" pitchFamily="34" charset="0"/>
                <a:cs typeface="Arial" pitchFamily="34" charset="0"/>
              </a:rPr>
              <a:t>Escríbenos</a:t>
            </a:r>
            <a:r>
              <a:rPr lang="en-US" altLang="zh-CN" sz="2700" kern="0" spc="385"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a</a:t>
            </a:r>
          </a:p>
        </p:txBody>
      </p:sp>
      <p:sp>
        <p:nvSpPr>
          <p:cNvPr id="219" name="TextBox219"/>
          <p:cNvSpPr txBox="1"/>
          <p:nvPr/>
        </p:nvSpPr>
        <p:spPr>
          <a:xfrm>
            <a:off x="3628593" y="869874"/>
            <a:ext cx="12344400" cy="3441700"/>
          </a:xfrm>
          <a:prstGeom prst="rect">
            <a:avLst/>
          </a:prstGeom>
          <a:noFill/>
        </p:spPr>
        <p:txBody>
          <a:bodyPr wrap="square" lIns="0" tIns="0" rIns="0" bIns="0" rtlCol="0">
            <a:spAutoFit/>
          </a:bodyPr>
          <a:lstStyle/>
          <a:p>
            <a:pPr marL="740283" marR="0" indent="-740283" eaLnBrk="0">
              <a:lnSpc>
                <a:spcPct val="105000"/>
              </a:lnSpc>
            </a:pPr>
            <a:r>
              <a:rPr lang="en-US" altLang="zh-CN" sz="4200" b="1" kern="0" spc="-100" baseline="0" noProof="0" dirty="0">
                <a:solidFill>
                  <a:srgbClr val="00758F"/>
                </a:solidFill>
                <a:latin typeface="Arial" pitchFamily="34" charset="0"/>
                <a:ea typeface="Arial" pitchFamily="34" charset="0"/>
                <a:cs typeface="Arial" pitchFamily="34" charset="0"/>
              </a:rPr>
              <a:t>Si</a:t>
            </a:r>
            <a:r>
              <a:rPr lang="en-US" altLang="zh-CN" sz="4200" b="1" kern="0" spc="-85"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te</a:t>
            </a:r>
            <a:r>
              <a:rPr lang="en-US" altLang="zh-CN" sz="4200" b="1" kern="0" spc="865"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animas</a:t>
            </a:r>
            <a:r>
              <a:rPr lang="en-US" altLang="zh-CN" sz="4200" b="1" kern="0" spc="1390"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a</a:t>
            </a:r>
            <a:r>
              <a:rPr lang="en-US" altLang="zh-CN" sz="4200" b="1" kern="0" spc="215"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construir</a:t>
            </a:r>
            <a:r>
              <a:rPr lang="en-US" altLang="zh-CN" sz="4200" b="1" kern="0" spc="1890"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país</a:t>
            </a:r>
            <a:r>
              <a:rPr lang="en-US" altLang="zh-CN" sz="4200" b="1" kern="0" spc="340"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con</a:t>
            </a:r>
            <a:r>
              <a:rPr lang="en-US" altLang="zh-CN" sz="4200" b="1" kern="0" spc="830"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nosotros</a:t>
            </a:r>
            <a:r>
              <a:rPr lang="en-US" altLang="zh-CN" sz="4200" b="1" kern="0" spc="990"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te</a:t>
            </a:r>
            <a:r>
              <a:rPr lang="en-US" altLang="zh-CN" sz="4200" b="1" kern="0" spc="400"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invitamos</a:t>
            </a:r>
            <a:r>
              <a:rPr lang="en-US" altLang="zh-CN" sz="4200" b="1" kern="0" spc="1820"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a</a:t>
            </a:r>
            <a:r>
              <a:rPr lang="en-US" altLang="zh-CN" sz="4200" b="1" kern="0" spc="165"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seguir</a:t>
            </a:r>
            <a:r>
              <a:rPr lang="en-US" altLang="zh-CN" sz="4200" b="1" kern="0" spc="1340" noProof="0" dirty="0">
                <a:latin typeface="Arial" pitchFamily="34" charset="0"/>
                <a:ea typeface="Arial" pitchFamily="34" charset="0"/>
                <a:cs typeface="Arial" pitchFamily="34" charset="0"/>
              </a:rPr>
              <a:t> </a:t>
            </a:r>
            <a:r>
              <a:rPr lang="en-US" altLang="zh-CN" sz="4200" b="1" kern="0" spc="-35" baseline="0" noProof="0" dirty="0">
                <a:solidFill>
                  <a:srgbClr val="00758F"/>
                </a:solidFill>
                <a:latin typeface="Arial" pitchFamily="34" charset="0"/>
                <a:ea typeface="Arial" pitchFamily="34" charset="0"/>
                <a:cs typeface="Arial" pitchFamily="34" charset="0"/>
              </a:rPr>
              <a:t>los</a:t>
            </a:r>
            <a:r>
              <a:rPr lang="en-US" altLang="zh-CN" sz="4200" b="1" kern="0" spc="35"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siguientes</a:t>
            </a:r>
            <a:r>
              <a:rPr lang="en-US" altLang="zh-CN" sz="4200" b="1" kern="0" spc="2170" noProof="0" dirty="0">
                <a:latin typeface="Arial" pitchFamily="34" charset="0"/>
                <a:ea typeface="Arial" pitchFamily="34" charset="0"/>
                <a:cs typeface="Arial" pitchFamily="34" charset="0"/>
              </a:rPr>
              <a:t> </a:t>
            </a:r>
            <a:r>
              <a:rPr lang="en-US" altLang="zh-CN" sz="4200" b="1" kern="0" spc="0" baseline="0" noProof="0" dirty="0">
                <a:solidFill>
                  <a:srgbClr val="00758F"/>
                </a:solidFill>
                <a:latin typeface="Arial" pitchFamily="34" charset="0"/>
                <a:ea typeface="Arial" pitchFamily="34" charset="0"/>
                <a:cs typeface="Arial" pitchFamily="34" charset="0"/>
              </a:rPr>
              <a:t>pasos</a:t>
            </a:r>
          </a:p>
          <a:p>
            <a:pPr marL="2781658" marR="3106397" indent="-1244729" eaLnBrk="0">
              <a:lnSpc>
                <a:spcPct val="105000"/>
              </a:lnSpc>
              <a:spcBef>
                <a:spcPts val="10408"/>
              </a:spcBef>
            </a:pPr>
            <a:r>
              <a:rPr lang="en-US" altLang="zh-CN" sz="2700" kern="0" spc="0" baseline="0" noProof="0" dirty="0">
                <a:solidFill>
                  <a:srgbClr val="00758F"/>
                </a:solidFill>
                <a:latin typeface="Arial" pitchFamily="34" charset="0"/>
                <a:ea typeface="Arial" pitchFamily="34" charset="0"/>
                <a:cs typeface="Arial" pitchFamily="34" charset="0"/>
              </a:rPr>
              <a:t>Informa</a:t>
            </a:r>
            <a:r>
              <a:rPr lang="en-US" altLang="zh-CN" sz="2700" kern="0" spc="93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al</a:t>
            </a:r>
            <a:r>
              <a:rPr lang="en-US" altLang="zh-CN" sz="2700" kern="0" spc="45"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equipo</a:t>
            </a:r>
            <a:r>
              <a:rPr lang="en-US" altLang="zh-CN" sz="2700" kern="0" spc="1025"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directivo</a:t>
            </a:r>
            <a:r>
              <a:rPr lang="en-US" altLang="zh-CN" sz="2700" kern="0" spc="1255"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de</a:t>
            </a:r>
            <a:r>
              <a:rPr lang="en-US" altLang="zh-CN" sz="2700" kern="0" spc="18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tu</a:t>
            </a:r>
            <a:r>
              <a:rPr lang="en-US" altLang="zh-CN" sz="2700" kern="0" spc="555"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organización</a:t>
            </a:r>
            <a:r>
              <a:rPr lang="en-US" altLang="zh-CN" sz="2700" kern="0" spc="100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el</a:t>
            </a:r>
            <a:r>
              <a:rPr lang="en-US" altLang="zh-CN" sz="2700" kern="0" spc="7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interés</a:t>
            </a:r>
            <a:r>
              <a:rPr lang="en-US" altLang="zh-CN" sz="2700" kern="0" spc="86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por</a:t>
            </a:r>
            <a:r>
              <a:rPr lang="en-US" altLang="zh-CN" sz="2700" kern="0" spc="38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adherirse</a:t>
            </a:r>
            <a:r>
              <a:rPr lang="en-US" altLang="zh-CN" sz="2700" kern="0" spc="985"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a</a:t>
            </a:r>
            <a:r>
              <a:rPr lang="en-US" altLang="zh-CN" sz="2700" kern="0" spc="9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la</a:t>
            </a:r>
            <a:r>
              <a:rPr lang="en-US" altLang="zh-CN" sz="2700" kern="0" spc="105" noProof="0" dirty="0">
                <a:latin typeface="Arial" pitchFamily="34" charset="0"/>
                <a:ea typeface="Arial" pitchFamily="34" charset="0"/>
                <a:cs typeface="Arial" pitchFamily="34" charset="0"/>
              </a:rPr>
              <a:t> </a:t>
            </a:r>
            <a:r>
              <a:rPr lang="en-US" altLang="zh-CN" sz="2700" kern="0" spc="-35" baseline="0" noProof="0" dirty="0">
                <a:solidFill>
                  <a:srgbClr val="00758F"/>
                </a:solidFill>
                <a:latin typeface="Arial" pitchFamily="34" charset="0"/>
                <a:ea typeface="Arial" pitchFamily="34" charset="0"/>
                <a:cs typeface="Arial" pitchFamily="34" charset="0"/>
              </a:rPr>
              <a:t>IPG</a:t>
            </a:r>
          </a:p>
        </p:txBody>
      </p:sp>
      <p:pic>
        <p:nvPicPr>
          <p:cNvPr id="220" name="C3198666-9408-4F37-32AD-23C90B598516"/>
          <p:cNvPicPr>
            <a:picLocks noChangeAspect="1"/>
          </p:cNvPicPr>
          <p:nvPr/>
        </p:nvPicPr>
        <p:blipFill>
          <a:blip r:embed="rId3" cstate="print">
            <a:extLst>
              <a:ext uri="{9D1DA4F7-87F8-4896-75E2-1C68FA15D83F}"/>
            </a:extLst>
          </a:blip>
          <a:stretch>
            <a:fillRect/>
          </a:stretch>
        </p:blipFill>
        <p:spPr>
          <a:xfrm>
            <a:off x="4804410" y="6134100"/>
            <a:ext cx="8686800" cy="19050"/>
          </a:xfrm>
          <a:prstGeom prst="rect">
            <a:avLst/>
          </a:prstGeom>
        </p:spPr>
      </p:pic>
      <p:pic>
        <p:nvPicPr>
          <p:cNvPr id="221" name="9CA717C5-4ED3-4E83-B105-A17BDB9F62E3"/>
          <p:cNvPicPr>
            <a:picLocks noChangeAspect="1"/>
          </p:cNvPicPr>
          <p:nvPr/>
        </p:nvPicPr>
        <p:blipFill>
          <a:blip r:embed="rId4" cstate="print">
            <a:extLst>
              <a:ext uri="{9292C477-503F-4A6A-B1D2-DC7DF655A696}"/>
            </a:extLst>
          </a:blip>
          <a:stretch>
            <a:fillRect/>
          </a:stretch>
        </p:blipFill>
        <p:spPr>
          <a:xfrm>
            <a:off x="4803902" y="5772150"/>
            <a:ext cx="8686800" cy="428625"/>
          </a:xfrm>
          <a:prstGeom prst="rect">
            <a:avLst/>
          </a:prstGeom>
        </p:spPr>
      </p:pic>
      <p:pic>
        <p:nvPicPr>
          <p:cNvPr id="222" name="5CA8AF80-33D2-4A71-DAE5-B5F3BE4675FA"/>
          <p:cNvPicPr>
            <a:picLocks noChangeAspect="1"/>
          </p:cNvPicPr>
          <p:nvPr/>
        </p:nvPicPr>
        <p:blipFill>
          <a:blip r:embed="rId5" cstate="print">
            <a:extLst>
              <a:ext uri="{AB1FCBE5-3359-47C5-2186-26414E869668}"/>
            </a:extLst>
          </a:blip>
          <a:stretch>
            <a:fillRect/>
          </a:stretch>
        </p:blipFill>
        <p:spPr>
          <a:xfrm>
            <a:off x="7053835" y="6543675"/>
            <a:ext cx="6105525" cy="28575"/>
          </a:xfrm>
          <a:prstGeom prst="rect">
            <a:avLst/>
          </a:prstGeom>
        </p:spPr>
      </p:pic>
      <p:pic>
        <p:nvPicPr>
          <p:cNvPr id="223" name="BC616D1F-4CCC-4162-87AE-4A28E468C734"/>
          <p:cNvPicPr>
            <a:picLocks noChangeAspect="1"/>
          </p:cNvPicPr>
          <p:nvPr/>
        </p:nvPicPr>
        <p:blipFill>
          <a:blip r:embed="rId6" cstate="print">
            <a:extLst>
              <a:ext uri="{DE50BAA7-4A84-48B4-63C4-A7ECA7E08AC3}"/>
            </a:extLst>
          </a:blip>
          <a:stretch>
            <a:fillRect/>
          </a:stretch>
        </p:blipFill>
        <p:spPr>
          <a:xfrm>
            <a:off x="5152962" y="6181725"/>
            <a:ext cx="8020050" cy="428625"/>
          </a:xfrm>
          <a:prstGeom prst="rect">
            <a:avLst/>
          </a:prstGeom>
        </p:spPr>
      </p:pic>
      <p:sp>
        <p:nvSpPr>
          <p:cNvPr id="224" name="TextBox224"/>
          <p:cNvSpPr txBox="1"/>
          <p:nvPr/>
        </p:nvSpPr>
        <p:spPr>
          <a:xfrm>
            <a:off x="5493474" y="7625512"/>
            <a:ext cx="7327901" cy="838200"/>
          </a:xfrm>
          <a:prstGeom prst="rect">
            <a:avLst/>
          </a:prstGeom>
          <a:noFill/>
        </p:spPr>
        <p:txBody>
          <a:bodyPr wrap="square" lIns="0" tIns="0" rIns="0" bIns="0" rtlCol="0">
            <a:spAutoFit/>
          </a:bodyPr>
          <a:lstStyle/>
          <a:p>
            <a:pPr marL="2096453" marR="0" indent="-2096453" eaLnBrk="0">
              <a:lnSpc>
                <a:spcPct val="105000"/>
              </a:lnSpc>
            </a:pPr>
            <a:r>
              <a:rPr lang="en-US" altLang="zh-CN" sz="2700" kern="0" spc="0" baseline="0" noProof="0" dirty="0">
                <a:solidFill>
                  <a:srgbClr val="00758F"/>
                </a:solidFill>
                <a:latin typeface="Arial" pitchFamily="34" charset="0"/>
                <a:ea typeface="Arial" pitchFamily="34" charset="0"/>
                <a:cs typeface="Arial" pitchFamily="34" charset="0"/>
              </a:rPr>
              <a:t>Sigue</a:t>
            </a:r>
            <a:r>
              <a:rPr lang="en-US" altLang="zh-CN" sz="2700" kern="0" spc="450" noProof="0" dirty="0">
                <a:latin typeface="Arial" pitchFamily="34" charset="0"/>
                <a:ea typeface="Arial" pitchFamily="34" charset="0"/>
                <a:cs typeface="Arial" pitchFamily="34" charset="0"/>
              </a:rPr>
              <a:t> </a:t>
            </a:r>
            <a:r>
              <a:rPr lang="en-US" altLang="zh-CN" sz="2700" kern="0" spc="-35" baseline="0" noProof="0" dirty="0">
                <a:solidFill>
                  <a:srgbClr val="00758F"/>
                </a:solidFill>
                <a:latin typeface="Arial" pitchFamily="34" charset="0"/>
                <a:ea typeface="Arial" pitchFamily="34" charset="0"/>
                <a:cs typeface="Arial" pitchFamily="34" charset="0"/>
              </a:rPr>
              <a:t>las</a:t>
            </a:r>
            <a:r>
              <a:rPr lang="en-US" altLang="zh-CN" sz="2700" kern="0" spc="55"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indicaciones</a:t>
            </a:r>
            <a:r>
              <a:rPr lang="en-US" altLang="zh-CN" sz="2700" kern="0" spc="137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que</a:t>
            </a:r>
            <a:r>
              <a:rPr lang="en-US" altLang="zh-CN" sz="2700" kern="0" spc="435"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te</a:t>
            </a:r>
            <a:r>
              <a:rPr lang="en-US" altLang="zh-CN" sz="2700" kern="0" spc="52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llegarán</a:t>
            </a:r>
            <a:r>
              <a:rPr lang="en-US" altLang="zh-CN" sz="2700" kern="0" spc="85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como</a:t>
            </a:r>
            <a:r>
              <a:rPr lang="en-US" altLang="zh-CN" sz="2700" kern="0" spc="400"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respuesta</a:t>
            </a:r>
            <a:r>
              <a:rPr lang="en-US" altLang="zh-CN" sz="2700" kern="0" spc="645"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al</a:t>
            </a:r>
            <a:r>
              <a:rPr lang="en-US" altLang="zh-CN" sz="2700" kern="0" spc="45" noProof="0" dirty="0">
                <a:latin typeface="Arial" pitchFamily="34" charset="0"/>
                <a:ea typeface="Arial" pitchFamily="34" charset="0"/>
                <a:cs typeface="Arial" pitchFamily="34" charset="0"/>
              </a:rPr>
              <a:t> </a:t>
            </a:r>
            <a:r>
              <a:rPr lang="en-US" altLang="zh-CN" sz="2700" kern="0" spc="0" baseline="0" noProof="0" dirty="0">
                <a:solidFill>
                  <a:srgbClr val="00758F"/>
                </a:solidFill>
                <a:latin typeface="Arial" pitchFamily="34" charset="0"/>
                <a:ea typeface="Arial" pitchFamily="34" charset="0"/>
                <a:cs typeface="Arial" pitchFamily="34" charset="0"/>
              </a:rPr>
              <a:t>correo</a:t>
            </a:r>
          </a:p>
        </p:txBody>
      </p:sp>
    </p:spTree>
    <p:extLst>
      <p:ext uri="{4A068654-E2EE-4382-5373-E91AF6813270}"/>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02F9376B-358C-4468-55B0-E9353AFC39C4"/>
          <p:cNvPicPr>
            <a:picLocks noChangeAspect="1"/>
          </p:cNvPicPr>
          <p:nvPr/>
        </p:nvPicPr>
        <p:blipFill>
          <a:blip r:embed="rId2" cstate="print">
            <a:extLst>
              <a:ext uri="{08FBA133-3BD7-45DC-E9CB-8F2B0143C0A1}"/>
            </a:extLst>
          </a:blip>
          <a:stretch>
            <a:fillRect/>
          </a:stretch>
        </p:blipFill>
        <p:spPr>
          <a:xfrm>
            <a:off x="0" y="0"/>
            <a:ext cx="18288000" cy="10287000"/>
          </a:xfrm>
          <a:prstGeom prst="rect">
            <a:avLst/>
          </a:prstGeom>
        </p:spPr>
      </p:pic>
      <p:sp>
        <p:nvSpPr>
          <p:cNvPr id="226" name="TextBox226"/>
          <p:cNvSpPr txBox="1"/>
          <p:nvPr/>
        </p:nvSpPr>
        <p:spPr>
          <a:xfrm>
            <a:off x="2302002" y="2268626"/>
            <a:ext cx="13741400" cy="6997700"/>
          </a:xfrm>
          <a:prstGeom prst="rect">
            <a:avLst/>
          </a:prstGeom>
          <a:noFill/>
        </p:spPr>
        <p:txBody>
          <a:bodyPr wrap="square" lIns="0" tIns="0" rIns="0" bIns="0" rtlCol="0">
            <a:spAutoFit/>
          </a:bodyPr>
          <a:lstStyle/>
          <a:p>
            <a:pPr marL="698627" marR="663750" indent="0" algn="ctr" eaLnBrk="0">
              <a:lnSpc>
                <a:spcPct val="106000"/>
              </a:lnSpc>
            </a:pPr>
            <a:r>
              <a:rPr lang="en-US" altLang="zh-CN" sz="6600" kern="0" spc="0" baseline="0" noProof="0" dirty="0">
                <a:solidFill>
                  <a:srgbClr val="00758F"/>
                </a:solidFill>
                <a:latin typeface="Arial" pitchFamily="34" charset="0"/>
                <a:ea typeface="Arial" pitchFamily="34" charset="0"/>
                <a:cs typeface="Arial" pitchFamily="34" charset="0"/>
              </a:rPr>
              <a:t>¡Contamos</a:t>
            </a:r>
            <a:r>
              <a:rPr lang="en-US" altLang="zh-CN" sz="6600" kern="0" spc="2095" noProof="0" dirty="0">
                <a:latin typeface="Arial" pitchFamily="34" charset="0"/>
                <a:ea typeface="Arial" pitchFamily="34" charset="0"/>
                <a:cs typeface="Arial" pitchFamily="34" charset="0"/>
              </a:rPr>
              <a:t> </a:t>
            </a:r>
            <a:r>
              <a:rPr lang="en-US" altLang="zh-CN" sz="6600" kern="0" spc="0" baseline="0" noProof="0" dirty="0">
                <a:solidFill>
                  <a:srgbClr val="00758F"/>
                </a:solidFill>
                <a:latin typeface="Arial" pitchFamily="34" charset="0"/>
                <a:ea typeface="Arial" pitchFamily="34" charset="0"/>
                <a:cs typeface="Arial" pitchFamily="34" charset="0"/>
              </a:rPr>
              <a:t>con</a:t>
            </a:r>
            <a:r>
              <a:rPr lang="en-US" altLang="zh-CN" sz="6600" kern="0" spc="895" noProof="0" dirty="0">
                <a:latin typeface="Arial" pitchFamily="34" charset="0"/>
                <a:ea typeface="Arial" pitchFamily="34" charset="0"/>
                <a:cs typeface="Arial" pitchFamily="34" charset="0"/>
              </a:rPr>
              <a:t> </a:t>
            </a:r>
            <a:r>
              <a:rPr lang="en-US" altLang="zh-CN" sz="6600" kern="0" spc="0" baseline="0" noProof="0" dirty="0">
                <a:solidFill>
                  <a:srgbClr val="00758F"/>
                </a:solidFill>
                <a:latin typeface="Arial" pitchFamily="34" charset="0"/>
                <a:ea typeface="Arial" pitchFamily="34" charset="0"/>
                <a:cs typeface="Arial" pitchFamily="34" charset="0"/>
              </a:rPr>
              <a:t>tu</a:t>
            </a:r>
            <a:r>
              <a:rPr lang="en-US" altLang="zh-CN" sz="6600" kern="0" spc="1360" noProof="0" dirty="0">
                <a:latin typeface="Arial" pitchFamily="34" charset="0"/>
                <a:ea typeface="Arial" pitchFamily="34" charset="0"/>
                <a:cs typeface="Arial" pitchFamily="34" charset="0"/>
              </a:rPr>
              <a:t> </a:t>
            </a:r>
            <a:r>
              <a:rPr lang="en-US" altLang="zh-CN" sz="6600" kern="0" spc="0" baseline="0" noProof="0" dirty="0">
                <a:solidFill>
                  <a:srgbClr val="00758F"/>
                </a:solidFill>
                <a:latin typeface="Arial" pitchFamily="34" charset="0"/>
                <a:ea typeface="Arial" pitchFamily="34" charset="0"/>
                <a:cs typeface="Arial" pitchFamily="34" charset="0"/>
              </a:rPr>
              <a:t>equipo</a:t>
            </a:r>
            <a:r>
              <a:rPr lang="en-US" altLang="zh-CN" sz="6600" kern="0" spc="2870" noProof="0" dirty="0">
                <a:latin typeface="Arial" pitchFamily="34" charset="0"/>
                <a:ea typeface="Arial" pitchFamily="34" charset="0"/>
                <a:cs typeface="Arial" pitchFamily="34" charset="0"/>
              </a:rPr>
              <a:t> </a:t>
            </a:r>
            <a:r>
              <a:rPr lang="en-US" altLang="zh-CN" sz="6600" kern="0" spc="0" baseline="0" noProof="0" dirty="0">
                <a:solidFill>
                  <a:srgbClr val="00758F"/>
                </a:solidFill>
                <a:latin typeface="Arial" pitchFamily="34" charset="0"/>
                <a:ea typeface="Arial" pitchFamily="34" charset="0"/>
                <a:cs typeface="Arial" pitchFamily="34" charset="0"/>
              </a:rPr>
              <a:t>para</a:t>
            </a:r>
          </a:p>
          <a:p>
            <a:pPr marL="1578295" marR="0" indent="0" eaLnBrk="0">
              <a:lnSpc>
                <a:spcPct val="104000"/>
              </a:lnSpc>
            </a:pPr>
            <a:r>
              <a:rPr lang="en-US" altLang="zh-CN" sz="6600" kern="0" spc="0" baseline="0" noProof="0" dirty="0">
                <a:solidFill>
                  <a:srgbClr val="00758F"/>
                </a:solidFill>
                <a:latin typeface="Arial" pitchFamily="34" charset="0"/>
                <a:ea typeface="Arial" pitchFamily="34" charset="0"/>
                <a:cs typeface="Arial" pitchFamily="34" charset="0"/>
              </a:rPr>
              <a:t>que</a:t>
            </a:r>
            <a:r>
              <a:rPr lang="en-US" altLang="zh-CN" sz="6600" kern="0" spc="225" noProof="0" dirty="0">
                <a:latin typeface="Arial" pitchFamily="34" charset="0"/>
                <a:ea typeface="Arial" pitchFamily="34" charset="0"/>
                <a:cs typeface="Arial" pitchFamily="34" charset="0"/>
              </a:rPr>
              <a:t> </a:t>
            </a:r>
            <a:r>
              <a:rPr lang="en-US" altLang="zh-CN" sz="6600" kern="0" spc="0" baseline="0" noProof="0" dirty="0">
                <a:solidFill>
                  <a:srgbClr val="00758F"/>
                </a:solidFill>
                <a:latin typeface="Arial" pitchFamily="34" charset="0"/>
                <a:ea typeface="Arial" pitchFamily="34" charset="0"/>
                <a:cs typeface="Arial" pitchFamily="34" charset="0"/>
              </a:rPr>
              <a:t>juntos</a:t>
            </a:r>
            <a:r>
              <a:rPr lang="en-US" altLang="zh-CN" sz="6600" kern="0" spc="3475" noProof="0" dirty="0">
                <a:latin typeface="Arial" pitchFamily="34" charset="0"/>
                <a:ea typeface="Arial" pitchFamily="34" charset="0"/>
                <a:cs typeface="Arial" pitchFamily="34" charset="0"/>
              </a:rPr>
              <a:t> </a:t>
            </a:r>
            <a:r>
              <a:rPr lang="en-US" altLang="zh-CN" sz="6600" kern="0" spc="0" baseline="0" noProof="0" dirty="0">
                <a:solidFill>
                  <a:srgbClr val="00758F"/>
                </a:solidFill>
                <a:latin typeface="Arial" pitchFamily="34" charset="0"/>
                <a:ea typeface="Arial" pitchFamily="34" charset="0"/>
                <a:cs typeface="Arial" pitchFamily="34" charset="0"/>
              </a:rPr>
              <a:t>hagamos</a:t>
            </a:r>
            <a:r>
              <a:rPr lang="en-US" altLang="zh-CN" sz="6600" kern="0" spc="2510" noProof="0" dirty="0">
                <a:latin typeface="Arial" pitchFamily="34" charset="0"/>
                <a:ea typeface="Arial" pitchFamily="34" charset="0"/>
                <a:cs typeface="Arial" pitchFamily="34" charset="0"/>
              </a:rPr>
              <a:t> </a:t>
            </a:r>
            <a:r>
              <a:rPr lang="en-US" altLang="zh-CN" sz="6600" kern="0" spc="0" baseline="0" noProof="0" dirty="0">
                <a:solidFill>
                  <a:srgbClr val="00758F"/>
                </a:solidFill>
                <a:latin typeface="Arial" pitchFamily="34" charset="0"/>
                <a:ea typeface="Arial" pitchFamily="34" charset="0"/>
                <a:cs typeface="Arial" pitchFamily="34" charset="0"/>
              </a:rPr>
              <a:t>de</a:t>
            </a:r>
            <a:r>
              <a:rPr lang="en-US" altLang="zh-CN" sz="6600" kern="0" spc="1015" noProof="0" dirty="0">
                <a:latin typeface="Arial" pitchFamily="34" charset="0"/>
                <a:ea typeface="Arial" pitchFamily="34" charset="0"/>
                <a:cs typeface="Arial" pitchFamily="34" charset="0"/>
              </a:rPr>
              <a:t> </a:t>
            </a:r>
            <a:r>
              <a:rPr lang="en-US" altLang="zh-CN" sz="6600" kern="0" spc="-100" baseline="0" noProof="0" dirty="0">
                <a:solidFill>
                  <a:srgbClr val="00758F"/>
                </a:solidFill>
                <a:latin typeface="Arial" pitchFamily="34" charset="0"/>
                <a:ea typeface="Arial" pitchFamily="34" charset="0"/>
                <a:cs typeface="Arial" pitchFamily="34" charset="0"/>
              </a:rPr>
              <a:t>la</a:t>
            </a:r>
          </a:p>
          <a:p>
            <a:pPr marL="2325040" marR="0" indent="0" eaLnBrk="0">
              <a:lnSpc>
                <a:spcPct val="104000"/>
              </a:lnSpc>
            </a:pPr>
            <a:r>
              <a:rPr lang="en-US" altLang="zh-CN" sz="6600" kern="0" spc="0" baseline="0" noProof="0" dirty="0">
                <a:solidFill>
                  <a:srgbClr val="00758F"/>
                </a:solidFill>
                <a:latin typeface="Arial" pitchFamily="34" charset="0"/>
                <a:ea typeface="Arial" pitchFamily="34" charset="0"/>
                <a:cs typeface="Arial" pitchFamily="34" charset="0"/>
              </a:rPr>
              <a:t>equidad,</a:t>
            </a:r>
            <a:r>
              <a:rPr lang="en-US" altLang="zh-CN" sz="6600" kern="0" spc="2550" noProof="0" dirty="0">
                <a:latin typeface="Arial" pitchFamily="34" charset="0"/>
                <a:ea typeface="Arial" pitchFamily="34" charset="0"/>
                <a:cs typeface="Arial" pitchFamily="34" charset="0"/>
              </a:rPr>
              <a:t> </a:t>
            </a:r>
            <a:r>
              <a:rPr lang="en-US" altLang="zh-CN" sz="6600" kern="0" spc="0" baseline="0" noProof="0" dirty="0">
                <a:solidFill>
                  <a:srgbClr val="00758F"/>
                </a:solidFill>
                <a:latin typeface="Arial" pitchFamily="34" charset="0"/>
                <a:ea typeface="Arial" pitchFamily="34" charset="0"/>
                <a:cs typeface="Arial" pitchFamily="34" charset="0"/>
              </a:rPr>
              <a:t>una</a:t>
            </a:r>
            <a:r>
              <a:rPr lang="en-US" altLang="zh-CN" sz="6600" kern="0" spc="1220" noProof="0" dirty="0">
                <a:latin typeface="Arial" pitchFamily="34" charset="0"/>
                <a:ea typeface="Arial" pitchFamily="34" charset="0"/>
                <a:cs typeface="Arial" pitchFamily="34" charset="0"/>
              </a:rPr>
              <a:t> </a:t>
            </a:r>
            <a:r>
              <a:rPr lang="en-US" altLang="zh-CN" sz="6600" kern="0" spc="0" baseline="0" noProof="0" dirty="0">
                <a:solidFill>
                  <a:srgbClr val="00758F"/>
                </a:solidFill>
                <a:latin typeface="Arial" pitchFamily="34" charset="0"/>
                <a:ea typeface="Arial" pitchFamily="34" charset="0"/>
                <a:cs typeface="Arial" pitchFamily="34" charset="0"/>
              </a:rPr>
              <a:t>realidad!</a:t>
            </a:r>
          </a:p>
          <a:p>
            <a:pPr marL="3766515" marR="0" indent="0" eaLnBrk="0">
              <a:lnSpc>
                <a:spcPct val="105000"/>
              </a:lnSpc>
              <a:spcBef>
                <a:spcPts val="4754"/>
              </a:spcBef>
            </a:pPr>
            <a:r>
              <a:rPr lang="en-US" altLang="zh-CN" sz="5400" kern="0" spc="0" baseline="0" noProof="0" dirty="0">
                <a:solidFill>
                  <a:srgbClr val="00758F"/>
                </a:solidFill>
                <a:latin typeface="Arial" pitchFamily="34" charset="0"/>
                <a:ea typeface="Arial" pitchFamily="34" charset="0"/>
                <a:cs typeface="Arial" pitchFamily="34" charset="0"/>
              </a:rPr>
              <a:t>Tu</a:t>
            </a:r>
            <a:r>
              <a:rPr lang="en-US" altLang="zh-CN" sz="5400" kern="0" spc="145" noProof="0" dirty="0">
                <a:latin typeface="Arial" pitchFamily="34" charset="0"/>
                <a:ea typeface="Arial" pitchFamily="34" charset="0"/>
                <a:cs typeface="Arial" pitchFamily="34" charset="0"/>
              </a:rPr>
              <a:t> </a:t>
            </a:r>
            <a:r>
              <a:rPr lang="en-US" altLang="zh-CN" sz="5400" kern="0" spc="0" baseline="0" noProof="0" dirty="0">
                <a:solidFill>
                  <a:srgbClr val="00758F"/>
                </a:solidFill>
                <a:latin typeface="Arial" pitchFamily="34" charset="0"/>
                <a:ea typeface="Arial" pitchFamily="34" charset="0"/>
                <a:cs typeface="Arial" pitchFamily="34" charset="0"/>
              </a:rPr>
              <a:t>empresa</a:t>
            </a:r>
            <a:r>
              <a:rPr lang="en-US" altLang="zh-CN" sz="5400" kern="0" spc="1965" noProof="0" dirty="0">
                <a:latin typeface="Arial" pitchFamily="34" charset="0"/>
                <a:ea typeface="Arial" pitchFamily="34" charset="0"/>
                <a:cs typeface="Arial" pitchFamily="34" charset="0"/>
              </a:rPr>
              <a:t> </a:t>
            </a:r>
            <a:r>
              <a:rPr lang="en-US" altLang="zh-CN" sz="5400" kern="0" spc="0" baseline="0" noProof="0" dirty="0">
                <a:solidFill>
                  <a:srgbClr val="00758F"/>
                </a:solidFill>
                <a:latin typeface="Arial" pitchFamily="34" charset="0"/>
                <a:ea typeface="Arial" pitchFamily="34" charset="0"/>
                <a:cs typeface="Arial" pitchFamily="34" charset="0"/>
              </a:rPr>
              <a:t>suma.</a:t>
            </a:r>
          </a:p>
          <a:p>
            <a:pPr marL="968336" marR="946221" indent="0" algn="ctr" eaLnBrk="0">
              <a:lnSpc>
                <a:spcPct val="106000"/>
              </a:lnSpc>
              <a:spcBef>
                <a:spcPts val="4778"/>
              </a:spcBef>
            </a:pPr>
            <a:r>
              <a:rPr lang="en-US" altLang="zh-CN" sz="4200" kern="0" spc="0" baseline="0" noProof="0" dirty="0">
                <a:solidFill>
                  <a:srgbClr val="00758F"/>
                </a:solidFill>
                <a:latin typeface="Arial" pitchFamily="34" charset="0"/>
                <a:ea typeface="Arial" pitchFamily="34" charset="0"/>
                <a:cs typeface="Arial" pitchFamily="34" charset="0"/>
              </a:rPr>
              <a:t>Nuestro</a:t>
            </a:r>
            <a:r>
              <a:rPr lang="en-US" altLang="zh-CN" sz="4200" kern="0" spc="1345"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objetivo:</a:t>
            </a:r>
            <a:r>
              <a:rPr lang="en-US" altLang="zh-CN" sz="4200" kern="0" spc="1655"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eliminar</a:t>
            </a:r>
            <a:r>
              <a:rPr lang="en-US" altLang="zh-CN" sz="4200" kern="0" spc="2635" noProof="0" dirty="0">
                <a:latin typeface="Arial" pitchFamily="34" charset="0"/>
                <a:ea typeface="Arial" pitchFamily="34" charset="0"/>
                <a:cs typeface="Arial" pitchFamily="34" charset="0"/>
              </a:rPr>
              <a:t> </a:t>
            </a:r>
            <a:r>
              <a:rPr lang="en-US" altLang="zh-CN" sz="4200" kern="0" spc="-70" baseline="0" noProof="0" dirty="0">
                <a:solidFill>
                  <a:srgbClr val="00758F"/>
                </a:solidFill>
                <a:latin typeface="Arial" pitchFamily="34" charset="0"/>
                <a:ea typeface="Arial" pitchFamily="34" charset="0"/>
                <a:cs typeface="Arial" pitchFamily="34" charset="0"/>
              </a:rPr>
              <a:t>las</a:t>
            </a:r>
            <a:r>
              <a:rPr lang="en-US" altLang="zh-CN" sz="4200" kern="0" spc="280"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barreras</a:t>
            </a:r>
            <a:r>
              <a:rPr lang="en-US" altLang="zh-CN" sz="4200" kern="0" spc="1425"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para</a:t>
            </a:r>
            <a:r>
              <a:rPr lang="en-US" altLang="zh-CN" sz="4200" kern="0" spc="825" noProof="0" dirty="0">
                <a:latin typeface="Arial" pitchFamily="34" charset="0"/>
                <a:ea typeface="Arial" pitchFamily="34" charset="0"/>
                <a:cs typeface="Arial" pitchFamily="34" charset="0"/>
              </a:rPr>
              <a:t> </a:t>
            </a:r>
            <a:r>
              <a:rPr lang="en-US" altLang="zh-CN" sz="4200" kern="0" spc="-50" baseline="0" noProof="0" dirty="0">
                <a:solidFill>
                  <a:srgbClr val="00758F"/>
                </a:solidFill>
                <a:latin typeface="Arial" pitchFamily="34" charset="0"/>
                <a:ea typeface="Arial" pitchFamily="34" charset="0"/>
                <a:cs typeface="Arial" pitchFamily="34" charset="0"/>
              </a:rPr>
              <a:t>la</a:t>
            </a:r>
          </a:p>
          <a:p>
            <a:pPr marL="0" marR="0" indent="0" eaLnBrk="0">
              <a:lnSpc>
                <a:spcPct val="104000"/>
              </a:lnSpc>
            </a:pPr>
            <a:r>
              <a:rPr lang="en-US" altLang="zh-CN" sz="4200" kern="0" spc="0" baseline="0" noProof="0" dirty="0">
                <a:solidFill>
                  <a:srgbClr val="00758F"/>
                </a:solidFill>
                <a:latin typeface="Arial" pitchFamily="34" charset="0"/>
                <a:ea typeface="Arial" pitchFamily="34" charset="0"/>
                <a:cs typeface="Arial" pitchFamily="34" charset="0"/>
              </a:rPr>
              <a:t>implementación</a:t>
            </a:r>
            <a:r>
              <a:rPr lang="en-US" altLang="zh-CN" sz="4200" kern="0" spc="4860"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de</a:t>
            </a:r>
            <a:r>
              <a:rPr lang="en-US" altLang="zh-CN" sz="4200" kern="0" spc="755"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prácticas</a:t>
            </a:r>
            <a:r>
              <a:rPr lang="en-US" altLang="zh-CN" sz="4200" kern="0" spc="1600"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de</a:t>
            </a:r>
            <a:r>
              <a:rPr lang="en-US" altLang="zh-CN" sz="4200" kern="0" spc="525"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equidad</a:t>
            </a:r>
            <a:r>
              <a:rPr lang="en-US" altLang="zh-CN" sz="4200" kern="0" spc="2175"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de</a:t>
            </a:r>
            <a:r>
              <a:rPr lang="en-US" altLang="zh-CN" sz="4200" kern="0" spc="520"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género</a:t>
            </a:r>
          </a:p>
          <a:p>
            <a:pPr marL="2931897" marR="0" indent="0" eaLnBrk="0">
              <a:lnSpc>
                <a:spcPct val="104000"/>
              </a:lnSpc>
            </a:pPr>
            <a:r>
              <a:rPr lang="en-US" altLang="zh-CN" sz="4200" kern="0" spc="0" baseline="0" noProof="0" dirty="0">
                <a:solidFill>
                  <a:srgbClr val="00758F"/>
                </a:solidFill>
                <a:latin typeface="Arial" pitchFamily="34" charset="0"/>
                <a:ea typeface="Arial" pitchFamily="34" charset="0"/>
                <a:cs typeface="Arial" pitchFamily="34" charset="0"/>
              </a:rPr>
              <a:t>en</a:t>
            </a:r>
            <a:r>
              <a:rPr lang="en-US" altLang="zh-CN" sz="4200" kern="0" spc="595" noProof="0" dirty="0">
                <a:latin typeface="Arial" pitchFamily="34" charset="0"/>
                <a:ea typeface="Arial" pitchFamily="34" charset="0"/>
                <a:cs typeface="Arial" pitchFamily="34" charset="0"/>
              </a:rPr>
              <a:t> </a:t>
            </a:r>
            <a:r>
              <a:rPr lang="en-US" altLang="zh-CN" sz="4200" kern="0" spc="-70" baseline="0" noProof="0" dirty="0">
                <a:solidFill>
                  <a:srgbClr val="00758F"/>
                </a:solidFill>
                <a:latin typeface="Arial" pitchFamily="34" charset="0"/>
                <a:ea typeface="Arial" pitchFamily="34" charset="0"/>
                <a:cs typeface="Arial" pitchFamily="34" charset="0"/>
              </a:rPr>
              <a:t>las</a:t>
            </a:r>
            <a:r>
              <a:rPr lang="en-US" altLang="zh-CN" sz="4200" kern="0" spc="50"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empresas</a:t>
            </a:r>
            <a:r>
              <a:rPr lang="en-US" altLang="zh-CN" sz="4200" kern="0" spc="1835"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en</a:t>
            </a:r>
            <a:r>
              <a:rPr lang="en-US" altLang="zh-CN" sz="4200" kern="0" spc="535" noProof="0" dirty="0">
                <a:latin typeface="Arial" pitchFamily="34" charset="0"/>
                <a:ea typeface="Arial" pitchFamily="34" charset="0"/>
                <a:cs typeface="Arial" pitchFamily="34" charset="0"/>
              </a:rPr>
              <a:t> </a:t>
            </a:r>
            <a:r>
              <a:rPr lang="en-US" altLang="zh-CN" sz="4200" kern="0" spc="0" baseline="0" noProof="0" dirty="0">
                <a:solidFill>
                  <a:srgbClr val="00758F"/>
                </a:solidFill>
                <a:latin typeface="Arial" pitchFamily="34" charset="0"/>
                <a:ea typeface="Arial" pitchFamily="34" charset="0"/>
                <a:cs typeface="Arial" pitchFamily="34" charset="0"/>
              </a:rPr>
              <a:t>Colombia.</a:t>
            </a:r>
          </a:p>
        </p:txBody>
      </p:sp>
    </p:spTree>
    <p:extLst>
      <p:ext uri="{3255CCFB-1BE3-4614-ACBB-1B0069D574B2}"/>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90A20CE3-E3BC-486F-D0BA-17D3B644D469"/>
          <p:cNvPicPr>
            <a:picLocks noChangeAspect="1"/>
          </p:cNvPicPr>
          <p:nvPr/>
        </p:nvPicPr>
        <p:blipFill>
          <a:blip r:embed="rId2" cstate="print">
            <a:extLst>
              <a:ext uri="{77E95203-E65C-401D-A598-A1FA566A78DD}"/>
            </a:extLst>
          </a:blip>
          <a:stretch>
            <a:fillRect/>
          </a:stretch>
        </p:blipFill>
        <p:spPr>
          <a:xfrm>
            <a:off x="0" y="0"/>
            <a:ext cx="18288000" cy="10287000"/>
          </a:xfrm>
          <a:prstGeom prst="rect">
            <a:avLst/>
          </a:prstGeom>
        </p:spPr>
      </p:pic>
    </p:spTree>
    <p:extLst>
      <p:ext uri="{12137406-97A3-4E66-30F0-CA6456151024}"/>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1449A6E-A6F8-4450-17B4-16C1F3F574B8"/>
          <p:cNvPicPr>
            <a:picLocks noChangeAspect="1"/>
          </p:cNvPicPr>
          <p:nvPr/>
        </p:nvPicPr>
        <p:blipFill>
          <a:blip r:embed="rId2" cstate="print">
            <a:extLst>
              <a:ext uri="{C6047704-C34B-4D1D-2696-37600D09CC7C}"/>
            </a:extLst>
          </a:blip>
          <a:stretch>
            <a:fillRect/>
          </a:stretch>
        </p:blipFill>
        <p:spPr>
          <a:xfrm>
            <a:off x="0" y="0"/>
            <a:ext cx="18288000" cy="10287000"/>
          </a:xfrm>
          <a:prstGeom prst="rect">
            <a:avLst/>
          </a:prstGeom>
        </p:spPr>
      </p:pic>
      <p:pic>
        <p:nvPicPr>
          <p:cNvPr id="5" name="E68C9A2B-4E28-4AA3-3BDE-07DE4940E81E"/>
          <p:cNvPicPr>
            <a:picLocks noChangeAspect="1"/>
          </p:cNvPicPr>
          <p:nvPr/>
        </p:nvPicPr>
        <p:blipFill>
          <a:blip r:embed="rId3" cstate="print">
            <a:extLst>
              <a:ext uri="{C2AC05F5-8F5B-4192-8071-165EF3C17AA6}"/>
            </a:extLst>
          </a:blip>
          <a:stretch>
            <a:fillRect/>
          </a:stretch>
        </p:blipFill>
        <p:spPr>
          <a:xfrm>
            <a:off x="0" y="0"/>
            <a:ext cx="1714500" cy="10287000"/>
          </a:xfrm>
          <a:prstGeom prst="rect">
            <a:avLst/>
          </a:prstGeom>
        </p:spPr>
      </p:pic>
      <p:sp>
        <p:nvSpPr>
          <p:cNvPr id="6" name="TextBox6"/>
          <p:cNvSpPr txBox="1"/>
          <p:nvPr/>
        </p:nvSpPr>
        <p:spPr>
          <a:xfrm rot="16200000">
            <a:off x="-1382116" y="4217645"/>
            <a:ext cx="4394200" cy="1117600"/>
          </a:xfrm>
          <a:prstGeom prst="rect">
            <a:avLst/>
          </a:prstGeom>
          <a:noFill/>
        </p:spPr>
        <p:txBody>
          <a:bodyPr wrap="square" lIns="0" tIns="0" rIns="0" bIns="0" rtlCol="0"/>
          <a:lstStyle/>
          <a:p>
            <a:pPr marL="0" marR="0" indent="0" eaLnBrk="0">
              <a:lnSpc>
                <a:spcPct val="106000"/>
              </a:lnSpc>
            </a:pPr>
            <a:r>
              <a:rPr lang="en-US" altLang="zh-CN" sz="7200" b="1" kern="0" spc="0" baseline="0" noProof="0" dirty="0">
                <a:solidFill>
                  <a:srgbClr val="FFFFFF"/>
                </a:solidFill>
                <a:latin typeface="Arial" pitchFamily="34" charset="0"/>
                <a:ea typeface="Arial" pitchFamily="34" charset="0"/>
                <a:cs typeface="Arial" pitchFamily="34" charset="0"/>
              </a:rPr>
              <a:t>Contexto</a:t>
            </a:r>
          </a:p>
        </p:txBody>
      </p:sp>
      <p:sp>
        <p:nvSpPr>
          <p:cNvPr id="7" name="TextBox7"/>
          <p:cNvSpPr txBox="1"/>
          <p:nvPr/>
        </p:nvSpPr>
        <p:spPr>
          <a:xfrm>
            <a:off x="3009518" y="781881"/>
            <a:ext cx="11252200" cy="1841500"/>
          </a:xfrm>
          <a:prstGeom prst="rect">
            <a:avLst/>
          </a:prstGeom>
          <a:noFill/>
        </p:spPr>
        <p:txBody>
          <a:bodyPr wrap="square" lIns="0" tIns="0" rIns="0" bIns="0" rtlCol="0">
            <a:spAutoFit/>
          </a:bodyPr>
          <a:lstStyle/>
          <a:p>
            <a:pPr marL="0" marR="0" indent="0" algn="ctr" eaLnBrk="0">
              <a:lnSpc>
                <a:spcPct val="107000"/>
              </a:lnSpc>
            </a:pPr>
            <a:r>
              <a:rPr lang="en-US" altLang="zh-CN" sz="3950" b="1" kern="0" spc="0" baseline="0" noProof="0" dirty="0">
                <a:solidFill>
                  <a:srgbClr val="00758F"/>
                </a:solidFill>
                <a:latin typeface="Arial" pitchFamily="34" charset="0"/>
                <a:ea typeface="Arial" pitchFamily="34" charset="0"/>
                <a:cs typeface="Arial" pitchFamily="34" charset="0"/>
              </a:rPr>
              <a:t>Tenemos</a:t>
            </a:r>
            <a:r>
              <a:rPr lang="en-US" altLang="zh-CN" sz="3950" b="1" kern="0" spc="197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progresos</a:t>
            </a:r>
            <a:r>
              <a:rPr lang="en-US" altLang="zh-CN" sz="3950" b="1" kern="0" spc="142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frente</a:t>
            </a:r>
            <a:r>
              <a:rPr lang="en-US" altLang="zh-CN" sz="3950" b="1" kern="0" spc="197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a</a:t>
            </a:r>
            <a:r>
              <a:rPr lang="en-US" altLang="zh-CN" sz="3950" b="1" kern="0" spc="40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la</a:t>
            </a:r>
            <a:r>
              <a:rPr lang="en-US" altLang="zh-CN" sz="3950" b="1" kern="0" spc="19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equidad</a:t>
            </a:r>
            <a:r>
              <a:rPr lang="en-US" altLang="zh-CN" sz="3950" b="1" kern="0" spc="209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de</a:t>
            </a:r>
          </a:p>
          <a:p>
            <a:pPr marL="680197" marR="0" indent="0" eaLnBrk="0">
              <a:lnSpc>
                <a:spcPct val="69000"/>
              </a:lnSpc>
            </a:pPr>
            <a:r>
              <a:rPr lang="en-US" altLang="zh-CN" sz="3950" b="1" kern="0" spc="0" baseline="0" noProof="0" dirty="0">
                <a:solidFill>
                  <a:srgbClr val="00758F"/>
                </a:solidFill>
                <a:latin typeface="Arial" pitchFamily="34" charset="0"/>
                <a:ea typeface="Arial" pitchFamily="34" charset="0"/>
                <a:cs typeface="Arial" pitchFamily="34" charset="0"/>
              </a:rPr>
              <a:t>género</a:t>
            </a:r>
            <a:r>
              <a:rPr lang="en-US" altLang="zh-CN" sz="3950" b="1" kern="0" spc="163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en</a:t>
            </a:r>
            <a:r>
              <a:rPr lang="en-US" altLang="zh-CN" sz="3950" b="1" kern="0" spc="70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Colombia,</a:t>
            </a:r>
            <a:r>
              <a:rPr lang="en-US" altLang="zh-CN" sz="3950" b="1" kern="0" spc="2090" noProof="0" dirty="0">
                <a:latin typeface="Arial" pitchFamily="34" charset="0"/>
                <a:ea typeface="Arial" pitchFamily="34" charset="0"/>
                <a:cs typeface="Arial" pitchFamily="34" charset="0"/>
              </a:rPr>
              <a:t> </a:t>
            </a:r>
            <a:r>
              <a:rPr lang="en-US" altLang="zh-CN" sz="3950" kern="0" spc="0" baseline="0" noProof="0" dirty="0">
                <a:solidFill>
                  <a:srgbClr val="00758F"/>
                </a:solidFill>
                <a:latin typeface="Arial Unicode MS" pitchFamily="34" charset="0"/>
                <a:ea typeface="Arial Unicode MS" pitchFamily="34" charset="0"/>
                <a:cs typeface="Arial Unicode MS" pitchFamily="34" charset="0"/>
              </a:rPr>
              <a:t>pero…</a:t>
            </a:r>
            <a:r>
              <a:rPr lang="en-US" altLang="zh-CN" sz="3950" kern="0" spc="940" noProof="0" dirty="0">
                <a:latin typeface="Arial Unicode MS" pitchFamily="34" charset="0"/>
                <a:ea typeface="Arial Unicode MS" pitchFamily="34" charset="0"/>
                <a:cs typeface="Arial Unicode MS"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la</a:t>
            </a:r>
            <a:r>
              <a:rPr lang="en-US" altLang="zh-CN" sz="3950" b="1" kern="0" spc="35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brecha</a:t>
            </a:r>
          </a:p>
          <a:p>
            <a:pPr marL="2913111" marR="0" indent="0" eaLnBrk="0">
              <a:lnSpc>
                <a:spcPct val="107000"/>
              </a:lnSpc>
            </a:pPr>
            <a:r>
              <a:rPr lang="en-US" altLang="zh-CN" sz="3950" b="1" kern="0" spc="0" baseline="0" noProof="0" dirty="0">
                <a:solidFill>
                  <a:srgbClr val="00758F"/>
                </a:solidFill>
                <a:latin typeface="Arial" pitchFamily="34" charset="0"/>
                <a:ea typeface="Arial" pitchFamily="34" charset="0"/>
                <a:cs typeface="Arial" pitchFamily="34" charset="0"/>
              </a:rPr>
              <a:t>económica</a:t>
            </a:r>
            <a:r>
              <a:rPr lang="en-US" altLang="zh-CN" sz="3950" b="1" kern="0" spc="226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continúa</a:t>
            </a:r>
          </a:p>
        </p:txBody>
      </p:sp>
      <p:sp>
        <p:nvSpPr>
          <p:cNvPr id="8" name="TextBox8"/>
          <p:cNvSpPr txBox="1"/>
          <p:nvPr/>
        </p:nvSpPr>
        <p:spPr>
          <a:xfrm>
            <a:off x="3889997" y="9399118"/>
            <a:ext cx="3403600" cy="283219"/>
          </a:xfrm>
          <a:prstGeom prst="rect">
            <a:avLst/>
          </a:prstGeom>
          <a:noFill/>
        </p:spPr>
        <p:txBody>
          <a:bodyPr wrap="square" lIns="0" tIns="0" rIns="0" bIns="0" rtlCol="0">
            <a:spAutoFit/>
          </a:bodyPr>
          <a:lstStyle/>
          <a:p>
            <a:pPr marL="0" marR="0" indent="0" eaLnBrk="0">
              <a:lnSpc>
                <a:spcPct val="106000"/>
              </a:lnSpc>
            </a:pPr>
            <a:r>
              <a:rPr lang="en-US" altLang="zh-CN" sz="900" kern="0" spc="0" baseline="0" noProof="0" dirty="0">
                <a:solidFill>
                  <a:srgbClr val="00758F"/>
                </a:solidFill>
                <a:latin typeface="Arial" pitchFamily="34" charset="0"/>
                <a:ea typeface="Arial" pitchFamily="34" charset="0"/>
                <a:cs typeface="Arial" pitchFamily="34" charset="0"/>
              </a:rPr>
              <a:t>Fuente:</a:t>
            </a:r>
            <a:r>
              <a:rPr lang="en-US" altLang="zh-CN" sz="900" kern="0" spc="-35" noProof="0" dirty="0">
                <a:latin typeface="Arial" pitchFamily="34" charset="0"/>
                <a:ea typeface="Arial" pitchFamily="34" charset="0"/>
                <a:cs typeface="Arial" pitchFamily="34" charset="0"/>
              </a:rPr>
              <a:t> </a:t>
            </a:r>
            <a:r>
              <a:rPr lang="en-US" altLang="zh-CN" sz="900" kern="0" spc="0" baseline="0" noProof="0" dirty="0">
                <a:solidFill>
                  <a:srgbClr val="00758F"/>
                </a:solidFill>
                <a:latin typeface="Arial" pitchFamily="34" charset="0"/>
                <a:ea typeface="Arial" pitchFamily="34" charset="0"/>
                <a:cs typeface="Arial" pitchFamily="34" charset="0"/>
              </a:rPr>
              <a:t>The</a:t>
            </a:r>
            <a:r>
              <a:rPr lang="en-US" altLang="zh-CN" sz="900" kern="0" spc="115" noProof="0" dirty="0">
                <a:latin typeface="Arial" pitchFamily="34" charset="0"/>
                <a:ea typeface="Arial" pitchFamily="34" charset="0"/>
                <a:cs typeface="Arial" pitchFamily="34" charset="0"/>
              </a:rPr>
              <a:t> </a:t>
            </a:r>
            <a:r>
              <a:rPr lang="en-US" altLang="zh-CN" sz="900" kern="0" spc="0" baseline="0" noProof="0" dirty="0">
                <a:solidFill>
                  <a:srgbClr val="00758F"/>
                </a:solidFill>
                <a:latin typeface="Arial" pitchFamily="34" charset="0"/>
                <a:ea typeface="Arial" pitchFamily="34" charset="0"/>
                <a:cs typeface="Arial" pitchFamily="34" charset="0"/>
              </a:rPr>
              <a:t>Global</a:t>
            </a:r>
            <a:r>
              <a:rPr lang="en-US" altLang="zh-CN" sz="900" kern="0" spc="235" noProof="0" dirty="0">
                <a:latin typeface="Arial" pitchFamily="34" charset="0"/>
                <a:ea typeface="Arial" pitchFamily="34" charset="0"/>
                <a:cs typeface="Arial" pitchFamily="34" charset="0"/>
              </a:rPr>
              <a:t> </a:t>
            </a:r>
            <a:r>
              <a:rPr lang="en-US" altLang="zh-CN" sz="900" kern="0" spc="0" baseline="0" noProof="0" dirty="0">
                <a:solidFill>
                  <a:srgbClr val="00758F"/>
                </a:solidFill>
                <a:latin typeface="Arial" pitchFamily="34" charset="0"/>
                <a:ea typeface="Arial" pitchFamily="34" charset="0"/>
                <a:cs typeface="Arial" pitchFamily="34" charset="0"/>
              </a:rPr>
              <a:t>Gender</a:t>
            </a:r>
            <a:r>
              <a:rPr lang="en-US" altLang="zh-CN" sz="900" kern="0" spc="295" noProof="0" dirty="0">
                <a:latin typeface="Arial" pitchFamily="34" charset="0"/>
                <a:ea typeface="Arial" pitchFamily="34" charset="0"/>
                <a:cs typeface="Arial" pitchFamily="34" charset="0"/>
              </a:rPr>
              <a:t> </a:t>
            </a:r>
            <a:r>
              <a:rPr lang="en-US" altLang="zh-CN" sz="900" kern="0" spc="0" baseline="0" noProof="0" dirty="0">
                <a:solidFill>
                  <a:srgbClr val="00758F"/>
                </a:solidFill>
                <a:latin typeface="Arial" pitchFamily="34" charset="0"/>
                <a:ea typeface="Arial" pitchFamily="34" charset="0"/>
                <a:cs typeface="Arial" pitchFamily="34" charset="0"/>
              </a:rPr>
              <a:t>Gap</a:t>
            </a:r>
            <a:r>
              <a:rPr lang="en-US" altLang="zh-CN" sz="900" kern="0" spc="175" noProof="0" dirty="0">
                <a:latin typeface="Arial" pitchFamily="34" charset="0"/>
                <a:ea typeface="Arial" pitchFamily="34" charset="0"/>
                <a:cs typeface="Arial" pitchFamily="34" charset="0"/>
              </a:rPr>
              <a:t> </a:t>
            </a:r>
            <a:r>
              <a:rPr lang="en-US" altLang="zh-CN" sz="900" kern="0" spc="0" baseline="0" noProof="0" dirty="0">
                <a:solidFill>
                  <a:srgbClr val="00758F"/>
                </a:solidFill>
                <a:latin typeface="Arial" pitchFamily="34" charset="0"/>
                <a:ea typeface="Arial" pitchFamily="34" charset="0"/>
                <a:cs typeface="Arial" pitchFamily="34" charset="0"/>
              </a:rPr>
              <a:t>Report</a:t>
            </a:r>
            <a:r>
              <a:rPr lang="en-US" altLang="zh-CN" sz="900" kern="0" spc="255" noProof="0" dirty="0">
                <a:latin typeface="Arial" pitchFamily="34" charset="0"/>
                <a:ea typeface="Arial" pitchFamily="34" charset="0"/>
                <a:cs typeface="Arial" pitchFamily="34" charset="0"/>
              </a:rPr>
              <a:t> </a:t>
            </a:r>
            <a:r>
              <a:rPr lang="en-US" altLang="zh-CN" sz="900" kern="0" spc="0" baseline="0" noProof="0" dirty="0">
                <a:solidFill>
                  <a:srgbClr val="00758F"/>
                </a:solidFill>
                <a:latin typeface="Arial" pitchFamily="34" charset="0"/>
                <a:ea typeface="Arial" pitchFamily="34" charset="0"/>
                <a:cs typeface="Arial" pitchFamily="34" charset="0"/>
              </a:rPr>
              <a:t>2017,2020,</a:t>
            </a:r>
            <a:r>
              <a:rPr lang="en-US" altLang="zh-CN" sz="900" kern="0" spc="-80" noProof="0" dirty="0">
                <a:latin typeface="Arial" pitchFamily="34" charset="0"/>
                <a:ea typeface="Arial" pitchFamily="34" charset="0"/>
                <a:cs typeface="Arial" pitchFamily="34" charset="0"/>
              </a:rPr>
              <a:t> </a:t>
            </a:r>
            <a:r>
              <a:rPr lang="en-US" altLang="zh-CN" sz="900" kern="0" spc="0" baseline="0" noProof="0" dirty="0">
                <a:solidFill>
                  <a:srgbClr val="00758F"/>
                </a:solidFill>
                <a:latin typeface="Arial" pitchFamily="34" charset="0"/>
                <a:ea typeface="Arial" pitchFamily="34" charset="0"/>
                <a:cs typeface="Arial" pitchFamily="34" charset="0"/>
              </a:rPr>
              <a:t>2021</a:t>
            </a:r>
            <a:r>
              <a:rPr lang="en-US" altLang="zh-CN" sz="900" kern="0" spc="-105" noProof="0" dirty="0">
                <a:latin typeface="Arial" pitchFamily="34" charset="0"/>
                <a:ea typeface="Arial" pitchFamily="34" charset="0"/>
                <a:cs typeface="Arial" pitchFamily="34" charset="0"/>
              </a:rPr>
              <a:t> , </a:t>
            </a:r>
            <a:r>
              <a:rPr lang="en-US" altLang="zh-CN" sz="900" kern="0" dirty="0">
                <a:solidFill>
                  <a:srgbClr val="00758F"/>
                </a:solidFill>
                <a:latin typeface="Arial" pitchFamily="34" charset="0"/>
                <a:cs typeface="Arial" pitchFamily="34" charset="0"/>
              </a:rPr>
              <a:t>2022 WEF</a:t>
            </a:r>
          </a:p>
        </p:txBody>
      </p:sp>
      <p:grpSp>
        <p:nvGrpSpPr>
          <p:cNvPr id="9" name="Grupo 8">
            <a:extLst>
              <a:ext uri="{FF2B5EF4-FFF2-40B4-BE49-F238E27FC236}">
                <a16:creationId xmlns:a16="http://schemas.microsoft.com/office/drawing/2014/main" id="{8D16CB36-B6CF-6EBB-AB16-20C51C5E6345}"/>
              </a:ext>
            </a:extLst>
          </p:cNvPr>
          <p:cNvGrpSpPr/>
          <p:nvPr/>
        </p:nvGrpSpPr>
        <p:grpSpPr>
          <a:xfrm>
            <a:off x="3843503" y="3137819"/>
            <a:ext cx="13266633" cy="6130290"/>
            <a:chOff x="3886200" y="3106822"/>
            <a:chExt cx="13266633" cy="6130290"/>
          </a:xfrm>
        </p:grpSpPr>
        <p:grpSp>
          <p:nvGrpSpPr>
            <p:cNvPr id="10" name="Grupo 9">
              <a:extLst>
                <a:ext uri="{FF2B5EF4-FFF2-40B4-BE49-F238E27FC236}">
                  <a16:creationId xmlns:a16="http://schemas.microsoft.com/office/drawing/2014/main" id="{DF9325C1-0B8A-ABE3-36DE-D4DDEF591F8F}"/>
                </a:ext>
              </a:extLst>
            </p:cNvPr>
            <p:cNvGrpSpPr/>
            <p:nvPr/>
          </p:nvGrpSpPr>
          <p:grpSpPr>
            <a:xfrm>
              <a:off x="3886200" y="3106822"/>
              <a:ext cx="13266633" cy="6130290"/>
              <a:chOff x="3886200" y="3106822"/>
              <a:chExt cx="13266633" cy="6130290"/>
            </a:xfrm>
          </p:grpSpPr>
          <p:pic>
            <p:nvPicPr>
              <p:cNvPr id="12" name="Imagen 11">
                <a:extLst>
                  <a:ext uri="{FF2B5EF4-FFF2-40B4-BE49-F238E27FC236}">
                    <a16:creationId xmlns:a16="http://schemas.microsoft.com/office/drawing/2014/main" id="{25BB070C-3B70-416A-D464-C8A7767758DC}"/>
                  </a:ext>
                </a:extLst>
              </p:cNvPr>
              <p:cNvPicPr>
                <a:picLocks noChangeAspect="1"/>
              </p:cNvPicPr>
              <p:nvPr/>
            </p:nvPicPr>
            <p:blipFill>
              <a:blip r:embed="rId4"/>
              <a:stretch>
                <a:fillRect/>
              </a:stretch>
            </p:blipFill>
            <p:spPr>
              <a:xfrm>
                <a:off x="3886200" y="3106822"/>
                <a:ext cx="13266633" cy="6130290"/>
              </a:xfrm>
              <a:prstGeom prst="rect">
                <a:avLst/>
              </a:prstGeom>
            </p:spPr>
          </p:pic>
          <p:sp>
            <p:nvSpPr>
              <p:cNvPr id="13" name="Rectángulo 12">
                <a:extLst>
                  <a:ext uri="{FF2B5EF4-FFF2-40B4-BE49-F238E27FC236}">
                    <a16:creationId xmlns:a16="http://schemas.microsoft.com/office/drawing/2014/main" id="{F2F58E1E-7DA7-0BD2-123B-96E65BCFF11D}"/>
                  </a:ext>
                </a:extLst>
              </p:cNvPr>
              <p:cNvSpPr/>
              <p:nvPr/>
            </p:nvSpPr>
            <p:spPr>
              <a:xfrm>
                <a:off x="7162800" y="5143500"/>
                <a:ext cx="685800" cy="381000"/>
              </a:xfrm>
              <a:prstGeom prst="rect">
                <a:avLst/>
              </a:prstGeom>
              <a:solidFill>
                <a:srgbClr val="750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70</a:t>
                </a:r>
              </a:p>
            </p:txBody>
          </p:sp>
          <p:sp>
            <p:nvSpPr>
              <p:cNvPr id="14" name="Rectángulo 13">
                <a:extLst>
                  <a:ext uri="{FF2B5EF4-FFF2-40B4-BE49-F238E27FC236}">
                    <a16:creationId xmlns:a16="http://schemas.microsoft.com/office/drawing/2014/main" id="{4C8B5E47-AF66-6C81-D11B-C35B1CFDA934}"/>
                  </a:ext>
                </a:extLst>
              </p:cNvPr>
              <p:cNvSpPr/>
              <p:nvPr/>
            </p:nvSpPr>
            <p:spPr>
              <a:xfrm>
                <a:off x="10176616" y="5334000"/>
                <a:ext cx="685800" cy="381000"/>
              </a:xfrm>
              <a:prstGeom prst="rect">
                <a:avLst/>
              </a:prstGeom>
              <a:solidFill>
                <a:srgbClr val="750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sp>
            <p:nvSpPr>
              <p:cNvPr id="15" name="Rectángulo 14">
                <a:extLst>
                  <a:ext uri="{FF2B5EF4-FFF2-40B4-BE49-F238E27FC236}">
                    <a16:creationId xmlns:a16="http://schemas.microsoft.com/office/drawing/2014/main" id="{A615E059-C43D-FFA2-4D49-0C87D9D2BDF4}"/>
                  </a:ext>
                </a:extLst>
              </p:cNvPr>
              <p:cNvSpPr/>
              <p:nvPr/>
            </p:nvSpPr>
            <p:spPr>
              <a:xfrm>
                <a:off x="12954000" y="5981467"/>
                <a:ext cx="685800" cy="381000"/>
              </a:xfrm>
              <a:prstGeom prst="rect">
                <a:avLst/>
              </a:prstGeom>
              <a:solidFill>
                <a:srgbClr val="750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56</a:t>
                </a:r>
              </a:p>
            </p:txBody>
          </p:sp>
          <p:sp>
            <p:nvSpPr>
              <p:cNvPr id="16" name="Rectángulo 15">
                <a:extLst>
                  <a:ext uri="{FF2B5EF4-FFF2-40B4-BE49-F238E27FC236}">
                    <a16:creationId xmlns:a16="http://schemas.microsoft.com/office/drawing/2014/main" id="{B577DAE3-EE91-E03B-84A2-48A46782F275}"/>
                  </a:ext>
                </a:extLst>
              </p:cNvPr>
              <p:cNvSpPr/>
              <p:nvPr/>
            </p:nvSpPr>
            <p:spPr>
              <a:xfrm>
                <a:off x="15925800" y="5215746"/>
                <a:ext cx="685800" cy="381000"/>
              </a:xfrm>
              <a:prstGeom prst="rect">
                <a:avLst/>
              </a:prstGeom>
              <a:solidFill>
                <a:srgbClr val="750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93</a:t>
                </a:r>
              </a:p>
            </p:txBody>
          </p:sp>
          <p:sp>
            <p:nvSpPr>
              <p:cNvPr id="17" name="Rectángulo 16">
                <a:extLst>
                  <a:ext uri="{FF2B5EF4-FFF2-40B4-BE49-F238E27FC236}">
                    <a16:creationId xmlns:a16="http://schemas.microsoft.com/office/drawing/2014/main" id="{9C416CA5-BDC4-77C0-25A9-6027A69B918D}"/>
                  </a:ext>
                </a:extLst>
              </p:cNvPr>
              <p:cNvSpPr/>
              <p:nvPr/>
            </p:nvSpPr>
            <p:spPr>
              <a:xfrm>
                <a:off x="15056534" y="8877300"/>
                <a:ext cx="488266" cy="261676"/>
              </a:xfrm>
              <a:prstGeom prst="rect">
                <a:avLst/>
              </a:prstGeom>
              <a:solidFill>
                <a:srgbClr val="750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t>2022</a:t>
                </a:r>
              </a:p>
            </p:txBody>
          </p:sp>
        </p:grpSp>
        <p:sp>
          <p:nvSpPr>
            <p:cNvPr id="11" name="Rectángulo 10">
              <a:extLst>
                <a:ext uri="{FF2B5EF4-FFF2-40B4-BE49-F238E27FC236}">
                  <a16:creationId xmlns:a16="http://schemas.microsoft.com/office/drawing/2014/main" id="{26F2AD4B-A1D7-EDC8-C414-5170CBBBCF52}"/>
                </a:ext>
              </a:extLst>
            </p:cNvPr>
            <p:cNvSpPr/>
            <p:nvPr/>
          </p:nvSpPr>
          <p:spPr>
            <a:xfrm>
              <a:off x="8458282" y="3665122"/>
              <a:ext cx="7391400" cy="1110578"/>
            </a:xfrm>
            <a:prstGeom prst="rect">
              <a:avLst/>
            </a:prstGeom>
            <a:solidFill>
              <a:srgbClr val="750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En el índice global de la brecha de género, Colombia ocupa el lugar 75 de 146 países en 2022; 59 de 156 países en 2021 y 22 de 153 en 2020. Las brechas se incrementan. </a:t>
              </a:r>
            </a:p>
          </p:txBody>
        </p:sp>
      </p:grpSp>
    </p:spTree>
    <p:extLst>
      <p:ext uri="{C75EA9AB-CD32-4DFC-D8E9-6EE365A5D576}"/>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1449A6E-A6F8-4450-17B4-16C1F3F574B8"/>
          <p:cNvPicPr>
            <a:picLocks noChangeAspect="1"/>
          </p:cNvPicPr>
          <p:nvPr/>
        </p:nvPicPr>
        <p:blipFill>
          <a:blip r:embed="rId3" cstate="print">
            <a:extLst>
              <a:ext uri="{C6047704-C34B-4D1D-2696-37600D09CC7C}"/>
            </a:extLst>
          </a:blip>
          <a:stretch>
            <a:fillRect/>
          </a:stretch>
        </p:blipFill>
        <p:spPr>
          <a:xfrm>
            <a:off x="0" y="0"/>
            <a:ext cx="18288000" cy="10287000"/>
          </a:xfrm>
          <a:prstGeom prst="rect">
            <a:avLst/>
          </a:prstGeom>
        </p:spPr>
      </p:pic>
      <p:pic>
        <p:nvPicPr>
          <p:cNvPr id="5" name="E68C9A2B-4E28-4AA3-3BDE-07DE4940E81E"/>
          <p:cNvPicPr>
            <a:picLocks noChangeAspect="1"/>
          </p:cNvPicPr>
          <p:nvPr/>
        </p:nvPicPr>
        <p:blipFill>
          <a:blip r:embed="rId4" cstate="print">
            <a:extLst>
              <a:ext uri="{C2AC05F5-8F5B-4192-8071-165EF3C17AA6}"/>
            </a:extLst>
          </a:blip>
          <a:stretch>
            <a:fillRect/>
          </a:stretch>
        </p:blipFill>
        <p:spPr>
          <a:xfrm>
            <a:off x="0" y="0"/>
            <a:ext cx="1714500" cy="10287000"/>
          </a:xfrm>
          <a:prstGeom prst="rect">
            <a:avLst/>
          </a:prstGeom>
        </p:spPr>
      </p:pic>
      <p:sp>
        <p:nvSpPr>
          <p:cNvPr id="6" name="TextBox6"/>
          <p:cNvSpPr txBox="1"/>
          <p:nvPr/>
        </p:nvSpPr>
        <p:spPr>
          <a:xfrm rot="16200000">
            <a:off x="-1382116" y="4217645"/>
            <a:ext cx="4394200" cy="1117600"/>
          </a:xfrm>
          <a:prstGeom prst="rect">
            <a:avLst/>
          </a:prstGeom>
          <a:noFill/>
        </p:spPr>
        <p:txBody>
          <a:bodyPr wrap="square" lIns="0" tIns="0" rIns="0" bIns="0" rtlCol="0"/>
          <a:lstStyle/>
          <a:p>
            <a:pPr marL="0" marR="0" indent="0" eaLnBrk="0">
              <a:lnSpc>
                <a:spcPct val="106000"/>
              </a:lnSpc>
            </a:pPr>
            <a:r>
              <a:rPr lang="en-US" altLang="zh-CN" sz="7200" b="1" kern="0" spc="0" baseline="0" noProof="0" dirty="0">
                <a:solidFill>
                  <a:srgbClr val="FFFFFF"/>
                </a:solidFill>
                <a:latin typeface="Arial" pitchFamily="34" charset="0"/>
                <a:ea typeface="Arial" pitchFamily="34" charset="0"/>
                <a:cs typeface="Arial" pitchFamily="34" charset="0"/>
              </a:rPr>
              <a:t>Contexto</a:t>
            </a:r>
          </a:p>
        </p:txBody>
      </p:sp>
      <p:sp>
        <p:nvSpPr>
          <p:cNvPr id="7" name="TextBox7"/>
          <p:cNvSpPr txBox="1"/>
          <p:nvPr/>
        </p:nvSpPr>
        <p:spPr>
          <a:xfrm>
            <a:off x="3009518" y="781881"/>
            <a:ext cx="11252200" cy="1841500"/>
          </a:xfrm>
          <a:prstGeom prst="rect">
            <a:avLst/>
          </a:prstGeom>
          <a:noFill/>
        </p:spPr>
        <p:txBody>
          <a:bodyPr wrap="square" lIns="0" tIns="0" rIns="0" bIns="0" rtlCol="0">
            <a:spAutoFit/>
          </a:bodyPr>
          <a:lstStyle/>
          <a:p>
            <a:pPr marL="0" marR="0" indent="0" algn="ctr" eaLnBrk="0">
              <a:lnSpc>
                <a:spcPct val="107000"/>
              </a:lnSpc>
            </a:pPr>
            <a:r>
              <a:rPr lang="en-US" altLang="zh-CN" sz="3950" b="1" kern="0" spc="0" baseline="0" noProof="0" dirty="0">
                <a:solidFill>
                  <a:srgbClr val="00758F"/>
                </a:solidFill>
                <a:latin typeface="Arial" pitchFamily="34" charset="0"/>
                <a:ea typeface="Arial" pitchFamily="34" charset="0"/>
                <a:cs typeface="Arial" pitchFamily="34" charset="0"/>
              </a:rPr>
              <a:t>Tenemos</a:t>
            </a:r>
            <a:r>
              <a:rPr lang="en-US" altLang="zh-CN" sz="3950" b="1" kern="0" spc="197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progresos</a:t>
            </a:r>
            <a:r>
              <a:rPr lang="en-US" altLang="zh-CN" sz="3950" b="1" kern="0" spc="142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frente</a:t>
            </a:r>
            <a:r>
              <a:rPr lang="en-US" altLang="zh-CN" sz="3950" b="1" kern="0" spc="197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a</a:t>
            </a:r>
            <a:r>
              <a:rPr lang="en-US" altLang="zh-CN" sz="3950" b="1" kern="0" spc="40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la</a:t>
            </a:r>
            <a:r>
              <a:rPr lang="en-US" altLang="zh-CN" sz="3950" b="1" kern="0" spc="19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equidad</a:t>
            </a:r>
            <a:r>
              <a:rPr lang="en-US" altLang="zh-CN" sz="3950" b="1" kern="0" spc="209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de</a:t>
            </a:r>
          </a:p>
          <a:p>
            <a:pPr marL="680197" marR="0" indent="0" eaLnBrk="0">
              <a:lnSpc>
                <a:spcPct val="69000"/>
              </a:lnSpc>
            </a:pPr>
            <a:r>
              <a:rPr lang="en-US" altLang="zh-CN" sz="3950" b="1" kern="0" spc="0" baseline="0" noProof="0" dirty="0">
                <a:solidFill>
                  <a:srgbClr val="00758F"/>
                </a:solidFill>
                <a:latin typeface="Arial" pitchFamily="34" charset="0"/>
                <a:ea typeface="Arial" pitchFamily="34" charset="0"/>
                <a:cs typeface="Arial" pitchFamily="34" charset="0"/>
              </a:rPr>
              <a:t>género</a:t>
            </a:r>
            <a:r>
              <a:rPr lang="en-US" altLang="zh-CN" sz="3950" b="1" kern="0" spc="163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en</a:t>
            </a:r>
            <a:r>
              <a:rPr lang="en-US" altLang="zh-CN" sz="3950" b="1" kern="0" spc="70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Colombia,</a:t>
            </a:r>
            <a:r>
              <a:rPr lang="en-US" altLang="zh-CN" sz="3950" b="1" kern="0" spc="2090" noProof="0" dirty="0">
                <a:latin typeface="Arial" pitchFamily="34" charset="0"/>
                <a:ea typeface="Arial" pitchFamily="34" charset="0"/>
                <a:cs typeface="Arial" pitchFamily="34" charset="0"/>
              </a:rPr>
              <a:t> </a:t>
            </a:r>
            <a:r>
              <a:rPr lang="en-US" altLang="zh-CN" sz="3950" kern="0" spc="0" baseline="0" noProof="0" dirty="0">
                <a:solidFill>
                  <a:srgbClr val="00758F"/>
                </a:solidFill>
                <a:latin typeface="Arial Unicode MS" pitchFamily="34" charset="0"/>
                <a:ea typeface="Arial Unicode MS" pitchFamily="34" charset="0"/>
                <a:cs typeface="Arial Unicode MS" pitchFamily="34" charset="0"/>
              </a:rPr>
              <a:t>pero…</a:t>
            </a:r>
            <a:r>
              <a:rPr lang="en-US" altLang="zh-CN" sz="3950" kern="0" spc="940" noProof="0" dirty="0">
                <a:latin typeface="Arial Unicode MS" pitchFamily="34" charset="0"/>
                <a:ea typeface="Arial Unicode MS" pitchFamily="34" charset="0"/>
                <a:cs typeface="Arial Unicode MS"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la</a:t>
            </a:r>
            <a:r>
              <a:rPr lang="en-US" altLang="zh-CN" sz="3950" b="1" kern="0" spc="35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brecha</a:t>
            </a:r>
          </a:p>
          <a:p>
            <a:pPr marL="2913111" marR="0" indent="0" eaLnBrk="0">
              <a:lnSpc>
                <a:spcPct val="107000"/>
              </a:lnSpc>
            </a:pPr>
            <a:r>
              <a:rPr lang="en-US" altLang="zh-CN" sz="3950" b="1" kern="0" spc="0" baseline="0" noProof="0" dirty="0">
                <a:solidFill>
                  <a:srgbClr val="00758F"/>
                </a:solidFill>
                <a:latin typeface="Arial" pitchFamily="34" charset="0"/>
                <a:ea typeface="Arial" pitchFamily="34" charset="0"/>
                <a:cs typeface="Arial" pitchFamily="34" charset="0"/>
              </a:rPr>
              <a:t>económica</a:t>
            </a:r>
            <a:r>
              <a:rPr lang="en-US" altLang="zh-CN" sz="3950" b="1" kern="0" spc="226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continúa</a:t>
            </a:r>
          </a:p>
        </p:txBody>
      </p:sp>
      <p:pic>
        <p:nvPicPr>
          <p:cNvPr id="9" name="Imagen 8">
            <a:extLst>
              <a:ext uri="{FF2B5EF4-FFF2-40B4-BE49-F238E27FC236}">
                <a16:creationId xmlns:a16="http://schemas.microsoft.com/office/drawing/2014/main" id="{2E3D0D34-0B5E-BA42-7B2D-5A1F10DABD0F}"/>
              </a:ext>
            </a:extLst>
          </p:cNvPr>
          <p:cNvPicPr>
            <a:picLocks noChangeAspect="1"/>
          </p:cNvPicPr>
          <p:nvPr/>
        </p:nvPicPr>
        <p:blipFill>
          <a:blip r:embed="rId5"/>
          <a:stretch>
            <a:fillRect/>
          </a:stretch>
        </p:blipFill>
        <p:spPr>
          <a:xfrm>
            <a:off x="2128409" y="3524649"/>
            <a:ext cx="5604659" cy="5123850"/>
          </a:xfrm>
          <a:prstGeom prst="rect">
            <a:avLst/>
          </a:prstGeom>
        </p:spPr>
      </p:pic>
      <p:sp>
        <p:nvSpPr>
          <p:cNvPr id="10" name="CuadroTexto 9">
            <a:extLst>
              <a:ext uri="{FF2B5EF4-FFF2-40B4-BE49-F238E27FC236}">
                <a16:creationId xmlns:a16="http://schemas.microsoft.com/office/drawing/2014/main" id="{BEEE89C1-2EAB-9E8E-D5CF-1DBAC6B4A4C8}"/>
              </a:ext>
            </a:extLst>
          </p:cNvPr>
          <p:cNvSpPr txBox="1"/>
          <p:nvPr/>
        </p:nvSpPr>
        <p:spPr>
          <a:xfrm>
            <a:off x="13200011" y="3543113"/>
            <a:ext cx="4507614" cy="2031325"/>
          </a:xfrm>
          <a:prstGeom prst="rect">
            <a:avLst/>
          </a:prstGeom>
          <a:noFill/>
        </p:spPr>
        <p:txBody>
          <a:bodyPr wrap="square">
            <a:spAutoFit/>
          </a:bodyPr>
          <a:lstStyle/>
          <a:p>
            <a:pPr algn="just"/>
            <a:r>
              <a:rPr lang="es-MX" dirty="0"/>
              <a:t>Con base en el ritmo actual de progreso, América Latina América y el Caribe cerrarán la brecha en </a:t>
            </a:r>
            <a:r>
              <a:rPr lang="es-MX" b="1" dirty="0"/>
              <a:t>67 años</a:t>
            </a:r>
            <a:r>
              <a:rPr lang="es-MX" dirty="0"/>
              <a:t>. Sin embargo, dentro de la región, sólo seis de los 22 países indexados en esta edición mejoraron su puntaje de brecha de género en al menos un punto porcentual desde el año pasado.</a:t>
            </a:r>
            <a:endParaRPr lang="es-CO" dirty="0"/>
          </a:p>
        </p:txBody>
      </p:sp>
      <p:pic>
        <p:nvPicPr>
          <p:cNvPr id="11" name="Imagen 10">
            <a:extLst>
              <a:ext uri="{FF2B5EF4-FFF2-40B4-BE49-F238E27FC236}">
                <a16:creationId xmlns:a16="http://schemas.microsoft.com/office/drawing/2014/main" id="{97888AF0-535A-C490-3C52-F1F09F980DCF}"/>
              </a:ext>
            </a:extLst>
          </p:cNvPr>
          <p:cNvPicPr>
            <a:picLocks noChangeAspect="1"/>
          </p:cNvPicPr>
          <p:nvPr/>
        </p:nvPicPr>
        <p:blipFill>
          <a:blip r:embed="rId6"/>
          <a:stretch>
            <a:fillRect/>
          </a:stretch>
        </p:blipFill>
        <p:spPr>
          <a:xfrm>
            <a:off x="8146977" y="3524648"/>
            <a:ext cx="4639125" cy="4689453"/>
          </a:xfrm>
          <a:prstGeom prst="rect">
            <a:avLst/>
          </a:prstGeom>
        </p:spPr>
      </p:pic>
      <p:sp>
        <p:nvSpPr>
          <p:cNvPr id="2" name="CuadroTexto 1">
            <a:extLst>
              <a:ext uri="{FF2B5EF4-FFF2-40B4-BE49-F238E27FC236}">
                <a16:creationId xmlns:a16="http://schemas.microsoft.com/office/drawing/2014/main" id="{4B12704F-6A35-37AF-1CA5-946330A30CA2}"/>
              </a:ext>
            </a:extLst>
          </p:cNvPr>
          <p:cNvSpPr txBox="1"/>
          <p:nvPr/>
        </p:nvSpPr>
        <p:spPr>
          <a:xfrm>
            <a:off x="2495227" y="8865031"/>
            <a:ext cx="1983783" cy="369332"/>
          </a:xfrm>
          <a:prstGeom prst="rect">
            <a:avLst/>
          </a:prstGeom>
          <a:noFill/>
        </p:spPr>
        <p:txBody>
          <a:bodyPr wrap="square" rtlCol="0">
            <a:spAutoFit/>
          </a:bodyPr>
          <a:lstStyle/>
          <a:p>
            <a:r>
              <a:rPr lang="es-CO" dirty="0"/>
              <a:t>* Sin Venezuela</a:t>
            </a:r>
          </a:p>
        </p:txBody>
      </p:sp>
      <p:sp>
        <p:nvSpPr>
          <p:cNvPr id="12" name="CuadroTexto 11">
            <a:extLst>
              <a:ext uri="{FF2B5EF4-FFF2-40B4-BE49-F238E27FC236}">
                <a16:creationId xmlns:a16="http://schemas.microsoft.com/office/drawing/2014/main" id="{E14F00DC-9E5F-739E-C9D6-85F99199A57A}"/>
              </a:ext>
            </a:extLst>
          </p:cNvPr>
          <p:cNvSpPr txBox="1"/>
          <p:nvPr/>
        </p:nvSpPr>
        <p:spPr>
          <a:xfrm>
            <a:off x="13200011" y="6086574"/>
            <a:ext cx="4507614" cy="1477328"/>
          </a:xfrm>
          <a:prstGeom prst="rect">
            <a:avLst/>
          </a:prstGeom>
          <a:noFill/>
        </p:spPr>
        <p:txBody>
          <a:bodyPr wrap="square">
            <a:spAutoFit/>
          </a:bodyPr>
          <a:lstStyle/>
          <a:p>
            <a:pPr algn="just"/>
            <a:r>
              <a:rPr lang="es-MX" dirty="0"/>
              <a:t>Los retos para Colombia se incrementan, asuntos estructurales, tiempos asociados al cuidado, choques económicos, incremento del costo de vida que afecta más a un género que a otro</a:t>
            </a:r>
            <a:endParaRPr lang="es-CO" dirty="0"/>
          </a:p>
        </p:txBody>
      </p:sp>
    </p:spTree>
    <p:extLst>
      <p:ext uri="{BB962C8B-B14F-4D97-AF65-F5344CB8AC3E}">
        <p14:creationId xmlns:p14="http://schemas.microsoft.com/office/powerpoint/2010/main" val="3894140222"/>
      </p:ext>
      <p:ext uri="{C75EA9AB-CD32-4DFC-D8E9-6EE365A5D576}"/>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0E2FB73-7733-4DF5-16CD-C4762C0E4B84"/>
          <p:cNvPicPr>
            <a:picLocks noChangeAspect="1"/>
          </p:cNvPicPr>
          <p:nvPr/>
        </p:nvPicPr>
        <p:blipFill>
          <a:blip r:embed="rId2" cstate="print">
            <a:extLst>
              <a:ext uri="{2CA0457B-5009-401D-37C9-EE56F0290FF4}"/>
            </a:extLst>
          </a:blip>
          <a:stretch>
            <a:fillRect/>
          </a:stretch>
        </p:blipFill>
        <p:spPr>
          <a:xfrm>
            <a:off x="0" y="0"/>
            <a:ext cx="18288000" cy="10287000"/>
          </a:xfrm>
          <a:prstGeom prst="rect">
            <a:avLst/>
          </a:prstGeom>
        </p:spPr>
      </p:pic>
      <p:pic>
        <p:nvPicPr>
          <p:cNvPr id="10" name="A553A3C4-3885-4FBD-2E37-E982444EE9C2"/>
          <p:cNvPicPr>
            <a:picLocks noChangeAspect="1"/>
          </p:cNvPicPr>
          <p:nvPr/>
        </p:nvPicPr>
        <p:blipFill>
          <a:blip r:embed="rId3" cstate="print">
            <a:extLst>
              <a:ext uri="{A3D5B4D5-D2B7-4172-B31B-4CE34CB0239E}"/>
            </a:extLst>
          </a:blip>
          <a:stretch>
            <a:fillRect/>
          </a:stretch>
        </p:blipFill>
        <p:spPr>
          <a:xfrm>
            <a:off x="0" y="6248400"/>
            <a:ext cx="3695700" cy="4038600"/>
          </a:xfrm>
          <a:prstGeom prst="rect">
            <a:avLst/>
          </a:prstGeom>
        </p:spPr>
      </p:pic>
      <p:pic>
        <p:nvPicPr>
          <p:cNvPr id="11" name="5E8A536B-19C3-4B74-EA9C-C02938251493"/>
          <p:cNvPicPr>
            <a:picLocks noChangeAspect="1"/>
          </p:cNvPicPr>
          <p:nvPr/>
        </p:nvPicPr>
        <p:blipFill>
          <a:blip r:embed="rId4" cstate="print">
            <a:extLst>
              <a:ext uri="{CC877AB0-1387-4D0B-D527-C16346B2C2E8}"/>
            </a:extLst>
          </a:blip>
          <a:stretch>
            <a:fillRect/>
          </a:stretch>
        </p:blipFill>
        <p:spPr>
          <a:xfrm>
            <a:off x="0" y="0"/>
            <a:ext cx="1714500" cy="10287000"/>
          </a:xfrm>
          <a:prstGeom prst="rect">
            <a:avLst/>
          </a:prstGeom>
        </p:spPr>
      </p:pic>
      <p:pic>
        <p:nvPicPr>
          <p:cNvPr id="12" name="68DE7623-871F-4A86-E22A-988972AA3B2B"/>
          <p:cNvPicPr>
            <a:picLocks noChangeAspect="1"/>
          </p:cNvPicPr>
          <p:nvPr/>
        </p:nvPicPr>
        <p:blipFill>
          <a:blip r:embed="rId5" cstate="print">
            <a:extLst>
              <a:ext uri="{AF9FA64F-3C04-4B5F-75AE-195DE817F105}"/>
            </a:extLst>
          </a:blip>
          <a:stretch>
            <a:fillRect/>
          </a:stretch>
        </p:blipFill>
        <p:spPr>
          <a:xfrm>
            <a:off x="15925800" y="342900"/>
            <a:ext cx="1809750" cy="2286000"/>
          </a:xfrm>
          <a:prstGeom prst="rect">
            <a:avLst/>
          </a:prstGeom>
        </p:spPr>
      </p:pic>
      <p:sp>
        <p:nvSpPr>
          <p:cNvPr id="13" name="TextBox13"/>
          <p:cNvSpPr txBox="1"/>
          <p:nvPr/>
        </p:nvSpPr>
        <p:spPr>
          <a:xfrm rot="16200000">
            <a:off x="-2863224" y="4563441"/>
            <a:ext cx="7366000" cy="1117600"/>
          </a:xfrm>
          <a:prstGeom prst="rect">
            <a:avLst/>
          </a:prstGeom>
          <a:noFill/>
        </p:spPr>
        <p:txBody>
          <a:bodyPr wrap="square" lIns="0" tIns="0" rIns="0" bIns="0" rtlCol="0"/>
          <a:lstStyle/>
          <a:p>
            <a:pPr marL="0" marR="0" indent="0" eaLnBrk="0">
              <a:lnSpc>
                <a:spcPct val="106000"/>
              </a:lnSpc>
            </a:pPr>
            <a:r>
              <a:rPr lang="en-US" altLang="zh-CN" sz="7200" b="1" kern="0" spc="0" baseline="0" noProof="0" dirty="0">
                <a:solidFill>
                  <a:srgbClr val="FFFFFF"/>
                </a:solidFill>
                <a:latin typeface="Arial" pitchFamily="34" charset="0"/>
                <a:ea typeface="Arial" pitchFamily="34" charset="0"/>
                <a:cs typeface="Arial" pitchFamily="34" charset="0"/>
              </a:rPr>
              <a:t>¿Qué</a:t>
            </a:r>
            <a:r>
              <a:rPr lang="en-US" altLang="zh-CN" sz="7200" b="1" kern="0" spc="1070" noProof="0" dirty="0">
                <a:latin typeface="Arial" pitchFamily="34" charset="0"/>
                <a:ea typeface="Arial" pitchFamily="34" charset="0"/>
                <a:cs typeface="Arial" pitchFamily="34" charset="0"/>
              </a:rPr>
              <a:t> </a:t>
            </a:r>
            <a:r>
              <a:rPr lang="en-US" altLang="zh-CN" sz="7200" b="1" kern="0" spc="0" baseline="0" noProof="0" dirty="0">
                <a:solidFill>
                  <a:srgbClr val="FFFFFF"/>
                </a:solidFill>
                <a:latin typeface="Arial" pitchFamily="34" charset="0"/>
                <a:ea typeface="Arial" pitchFamily="34" charset="0"/>
                <a:cs typeface="Arial" pitchFamily="34" charset="0"/>
              </a:rPr>
              <a:t>es</a:t>
            </a:r>
            <a:r>
              <a:rPr lang="en-US" altLang="zh-CN" sz="7200" b="1" kern="0" spc="575" noProof="0" dirty="0">
                <a:latin typeface="Arial" pitchFamily="34" charset="0"/>
                <a:ea typeface="Arial" pitchFamily="34" charset="0"/>
                <a:cs typeface="Arial" pitchFamily="34" charset="0"/>
              </a:rPr>
              <a:t> </a:t>
            </a:r>
            <a:r>
              <a:rPr lang="en-US" altLang="zh-CN" sz="7200" b="1" kern="0" spc="0" baseline="0" noProof="0" dirty="0">
                <a:solidFill>
                  <a:srgbClr val="FFFFFF"/>
                </a:solidFill>
                <a:latin typeface="Arial" pitchFamily="34" charset="0"/>
                <a:ea typeface="Arial" pitchFamily="34" charset="0"/>
                <a:cs typeface="Arial" pitchFamily="34" charset="0"/>
              </a:rPr>
              <a:t>la</a:t>
            </a:r>
            <a:r>
              <a:rPr lang="en-US" altLang="zh-CN" sz="7200" b="1" kern="0" spc="600" noProof="0" dirty="0">
                <a:latin typeface="Arial" pitchFamily="34" charset="0"/>
                <a:ea typeface="Arial" pitchFamily="34" charset="0"/>
                <a:cs typeface="Arial" pitchFamily="34" charset="0"/>
              </a:rPr>
              <a:t> </a:t>
            </a:r>
            <a:r>
              <a:rPr lang="en-US" altLang="zh-CN" sz="7200" b="1" kern="0" spc="0" baseline="0" noProof="0" dirty="0">
                <a:solidFill>
                  <a:srgbClr val="FFFFFF"/>
                </a:solidFill>
                <a:latin typeface="Arial" pitchFamily="34" charset="0"/>
                <a:ea typeface="Arial" pitchFamily="34" charset="0"/>
                <a:cs typeface="Arial" pitchFamily="34" charset="0"/>
              </a:rPr>
              <a:t>IPG?</a:t>
            </a:r>
          </a:p>
        </p:txBody>
      </p:sp>
      <p:pic>
        <p:nvPicPr>
          <p:cNvPr id="14" name="DF0F9C98-28D3-4DCC-7423-ACD8744F1FC3"/>
          <p:cNvPicPr>
            <a:picLocks noChangeAspect="1"/>
          </p:cNvPicPr>
          <p:nvPr/>
        </p:nvPicPr>
        <p:blipFill>
          <a:blip r:embed="rId6" cstate="print">
            <a:extLst>
              <a:ext uri="{C128F4C8-FFD4-4247-8371-BEA1800F47DE}"/>
            </a:extLst>
          </a:blip>
          <a:stretch>
            <a:fillRect/>
          </a:stretch>
        </p:blipFill>
        <p:spPr>
          <a:xfrm>
            <a:off x="10998708" y="3086100"/>
            <a:ext cx="4838700" cy="1009650"/>
          </a:xfrm>
          <a:prstGeom prst="rect">
            <a:avLst/>
          </a:prstGeom>
        </p:spPr>
      </p:pic>
      <p:pic>
        <p:nvPicPr>
          <p:cNvPr id="15" name="A5C6AC4E-6DEA-435C-E4B3-E9927BEC3F28"/>
          <p:cNvPicPr>
            <a:picLocks noChangeAspect="1"/>
          </p:cNvPicPr>
          <p:nvPr/>
        </p:nvPicPr>
        <p:blipFill>
          <a:blip r:embed="rId7" cstate="print">
            <a:extLst>
              <a:ext uri="{2D4C936F-8BFA-4292-45B2-EEC2FAEC5FE2}"/>
            </a:extLst>
          </a:blip>
          <a:stretch>
            <a:fillRect/>
          </a:stretch>
        </p:blipFill>
        <p:spPr>
          <a:xfrm>
            <a:off x="16840012" y="9401176"/>
            <a:ext cx="19050" cy="371475"/>
          </a:xfrm>
          <a:prstGeom prst="rect">
            <a:avLst/>
          </a:prstGeom>
        </p:spPr>
      </p:pic>
      <p:pic>
        <p:nvPicPr>
          <p:cNvPr id="16" name="C8B4D66C-5F6B-4B31-E4D0-3FAD83CA9AE2"/>
          <p:cNvPicPr>
            <a:picLocks noChangeAspect="1"/>
          </p:cNvPicPr>
          <p:nvPr/>
        </p:nvPicPr>
        <p:blipFill>
          <a:blip r:embed="rId8" cstate="print">
            <a:extLst>
              <a:ext uri="{E9A9B55C-65C2-44B7-7758-F14F0A24E130}"/>
            </a:extLst>
          </a:blip>
          <a:stretch>
            <a:fillRect/>
          </a:stretch>
        </p:blipFill>
        <p:spPr>
          <a:xfrm>
            <a:off x="10536936" y="7248525"/>
            <a:ext cx="6276975" cy="1314450"/>
          </a:xfrm>
          <a:prstGeom prst="rect">
            <a:avLst/>
          </a:prstGeom>
        </p:spPr>
      </p:pic>
      <p:pic>
        <p:nvPicPr>
          <p:cNvPr id="17" name="FD95FF57-6194-4543-00B2-DE6046493457"/>
          <p:cNvPicPr>
            <a:picLocks noChangeAspect="1"/>
          </p:cNvPicPr>
          <p:nvPr/>
        </p:nvPicPr>
        <p:blipFill>
          <a:blip r:embed="rId9" cstate="print">
            <a:extLst>
              <a:ext uri="{E28A4675-A6E3-4CBC-0544-CD81FF562056}"/>
            </a:extLst>
          </a:blip>
          <a:stretch>
            <a:fillRect/>
          </a:stretch>
        </p:blipFill>
        <p:spPr>
          <a:xfrm>
            <a:off x="3779520" y="2076450"/>
            <a:ext cx="5791200" cy="7658100"/>
          </a:xfrm>
          <a:prstGeom prst="rect">
            <a:avLst/>
          </a:prstGeom>
        </p:spPr>
      </p:pic>
      <p:pic>
        <p:nvPicPr>
          <p:cNvPr id="18" name="ACE8B347-C967-4C99-645F-6D18C551B3B4"/>
          <p:cNvPicPr>
            <a:picLocks noChangeAspect="1"/>
          </p:cNvPicPr>
          <p:nvPr/>
        </p:nvPicPr>
        <p:blipFill>
          <a:blip r:embed="rId10" cstate="print">
            <a:extLst>
              <a:ext uri="{7B8FFECA-3EE8-4BB6-A7F5-89C25D27611A}"/>
            </a:extLst>
          </a:blip>
          <a:stretch>
            <a:fillRect/>
          </a:stretch>
        </p:blipFill>
        <p:spPr>
          <a:xfrm>
            <a:off x="5800344" y="6791325"/>
            <a:ext cx="1695450" cy="1600200"/>
          </a:xfrm>
          <a:prstGeom prst="rect">
            <a:avLst/>
          </a:prstGeom>
        </p:spPr>
      </p:pic>
      <p:pic>
        <p:nvPicPr>
          <p:cNvPr id="19" name="DBFEC617-46A9-47A8-46A1-A9A0936E28BB"/>
          <p:cNvPicPr>
            <a:picLocks noChangeAspect="1"/>
          </p:cNvPicPr>
          <p:nvPr/>
        </p:nvPicPr>
        <p:blipFill>
          <a:blip r:embed="rId11" cstate="print">
            <a:extLst>
              <a:ext uri="{7B29A05F-1239-4B37-DB48-14AE17A4B3B5}"/>
            </a:extLst>
          </a:blip>
          <a:stretch>
            <a:fillRect/>
          </a:stretch>
        </p:blipFill>
        <p:spPr>
          <a:xfrm>
            <a:off x="4643628" y="3667125"/>
            <a:ext cx="1943100" cy="2381250"/>
          </a:xfrm>
          <a:prstGeom prst="rect">
            <a:avLst/>
          </a:prstGeom>
        </p:spPr>
      </p:pic>
      <p:sp>
        <p:nvSpPr>
          <p:cNvPr id="20" name="TextBox20"/>
          <p:cNvSpPr txBox="1"/>
          <p:nvPr/>
        </p:nvSpPr>
        <p:spPr>
          <a:xfrm>
            <a:off x="3311970" y="4857902"/>
            <a:ext cx="1524000" cy="330200"/>
          </a:xfrm>
          <a:prstGeom prst="rect">
            <a:avLst/>
          </a:prstGeom>
          <a:noFill/>
        </p:spPr>
        <p:txBody>
          <a:bodyPr wrap="square" lIns="0" tIns="0" rIns="0" bIns="0" rtlCol="0">
            <a:spAutoFit/>
          </a:bodyPr>
          <a:lstStyle/>
          <a:p>
            <a:pPr marL="0" marR="0" indent="0" eaLnBrk="0">
              <a:lnSpc>
                <a:spcPct val="106000"/>
              </a:lnSpc>
            </a:pPr>
            <a:r>
              <a:rPr lang="en-US" altLang="zh-CN" sz="2100" kern="0" spc="0" baseline="0" noProof="0" dirty="0">
                <a:solidFill>
                  <a:srgbClr val="00758F"/>
                </a:solidFill>
                <a:latin typeface="Arial" pitchFamily="34" charset="0"/>
                <a:ea typeface="Arial" pitchFamily="34" charset="0"/>
                <a:cs typeface="Arial" pitchFamily="34" charset="0"/>
              </a:rPr>
              <a:t>COLOMBIA</a:t>
            </a:r>
          </a:p>
        </p:txBody>
      </p:sp>
      <p:sp>
        <p:nvSpPr>
          <p:cNvPr id="21" name="TextBox21"/>
          <p:cNvSpPr txBox="1"/>
          <p:nvPr/>
        </p:nvSpPr>
        <p:spPr>
          <a:xfrm>
            <a:off x="3821721" y="6056402"/>
            <a:ext cx="5270500" cy="2133600"/>
          </a:xfrm>
          <a:prstGeom prst="rect">
            <a:avLst/>
          </a:prstGeom>
          <a:noFill/>
        </p:spPr>
        <p:txBody>
          <a:bodyPr wrap="square" lIns="0" tIns="0" rIns="0" bIns="0" rtlCol="0">
            <a:spAutoFit/>
          </a:bodyPr>
          <a:lstStyle/>
          <a:p>
            <a:pPr marL="9260" marR="0" indent="0" eaLnBrk="0">
              <a:lnSpc>
                <a:spcPct val="106000"/>
              </a:lnSpc>
            </a:pPr>
            <a:r>
              <a:rPr lang="en-US" altLang="zh-CN" sz="2100" kern="0" spc="0" baseline="0" noProof="0" dirty="0">
                <a:solidFill>
                  <a:srgbClr val="00758F"/>
                </a:solidFill>
                <a:latin typeface="Arial" pitchFamily="34" charset="0"/>
                <a:ea typeface="Arial" pitchFamily="34" charset="0"/>
                <a:cs typeface="Arial" pitchFamily="34" charset="0"/>
              </a:rPr>
              <a:t>ECUADOR</a:t>
            </a:r>
          </a:p>
          <a:p>
            <a:pPr marL="0" marR="0" indent="0" eaLnBrk="0">
              <a:lnSpc>
                <a:spcPct val="104000"/>
              </a:lnSpc>
            </a:pPr>
            <a:r>
              <a:rPr lang="en-US" altLang="zh-CN" sz="1500" kern="0" spc="0" baseline="0" noProof="0" dirty="0">
                <a:solidFill>
                  <a:srgbClr val="00758F"/>
                </a:solidFill>
                <a:latin typeface="Arial" pitchFamily="34" charset="0"/>
                <a:ea typeface="Arial" pitchFamily="34" charset="0"/>
                <a:cs typeface="Arial" pitchFamily="34" charset="0"/>
              </a:rPr>
              <a:t>Inicia</a:t>
            </a:r>
            <a:r>
              <a:rPr lang="en-US" altLang="zh-CN" sz="1500" kern="0" spc="10" noProof="0" dirty="0">
                <a:latin typeface="Arial" pitchFamily="34" charset="0"/>
                <a:ea typeface="Arial" pitchFamily="34" charset="0"/>
                <a:cs typeface="Arial" pitchFamily="34" charset="0"/>
              </a:rPr>
              <a:t> </a:t>
            </a:r>
            <a:r>
              <a:rPr lang="en-US" altLang="zh-CN" sz="1500" kern="0" spc="-25" baseline="0" noProof="0" dirty="0">
                <a:solidFill>
                  <a:srgbClr val="00758F"/>
                </a:solidFill>
                <a:latin typeface="Arial" pitchFamily="34" charset="0"/>
                <a:ea typeface="Arial" pitchFamily="34" charset="0"/>
                <a:cs typeface="Arial" pitchFamily="34" charset="0"/>
              </a:rPr>
              <a:t>2021</a:t>
            </a:r>
          </a:p>
          <a:p>
            <a:pPr marL="3677439" marR="0" indent="0" eaLnBrk="0">
              <a:lnSpc>
                <a:spcPct val="106000"/>
              </a:lnSpc>
              <a:spcBef>
                <a:spcPts val="3187"/>
              </a:spcBef>
            </a:pPr>
            <a:r>
              <a:rPr lang="en-US" altLang="zh-CN" sz="2100" kern="0" spc="0" baseline="0" noProof="0" dirty="0">
                <a:solidFill>
                  <a:srgbClr val="00758F"/>
                </a:solidFill>
                <a:latin typeface="Arial" pitchFamily="34" charset="0"/>
                <a:ea typeface="Arial" pitchFamily="34" charset="0"/>
                <a:cs typeface="Arial" pitchFamily="34" charset="0"/>
              </a:rPr>
              <a:t>ARGENTINA</a:t>
            </a:r>
          </a:p>
          <a:p>
            <a:pPr marL="1171220" marR="0" indent="0" eaLnBrk="0">
              <a:lnSpc>
                <a:spcPct val="105000"/>
              </a:lnSpc>
              <a:spcBef>
                <a:spcPts val="4058"/>
              </a:spcBef>
            </a:pPr>
            <a:r>
              <a:rPr lang="en-US" altLang="zh-CN" sz="2100" kern="0" spc="0" baseline="0" noProof="0" dirty="0">
                <a:solidFill>
                  <a:srgbClr val="00758F"/>
                </a:solidFill>
                <a:latin typeface="Arial" pitchFamily="34" charset="0"/>
                <a:ea typeface="Arial" pitchFamily="34" charset="0"/>
                <a:cs typeface="Arial" pitchFamily="34" charset="0"/>
              </a:rPr>
              <a:t>CHILE*</a:t>
            </a:r>
          </a:p>
        </p:txBody>
      </p:sp>
      <p:sp>
        <p:nvSpPr>
          <p:cNvPr id="22" name="TextBox22"/>
          <p:cNvSpPr txBox="1"/>
          <p:nvPr/>
        </p:nvSpPr>
        <p:spPr>
          <a:xfrm>
            <a:off x="3431477" y="3407943"/>
            <a:ext cx="1638300" cy="330200"/>
          </a:xfrm>
          <a:prstGeom prst="rect">
            <a:avLst/>
          </a:prstGeom>
          <a:noFill/>
        </p:spPr>
        <p:txBody>
          <a:bodyPr wrap="square" lIns="0" tIns="0" rIns="0" bIns="0" rtlCol="0">
            <a:spAutoFit/>
          </a:bodyPr>
          <a:lstStyle/>
          <a:p>
            <a:pPr marL="0" marR="0" indent="0" eaLnBrk="0">
              <a:lnSpc>
                <a:spcPct val="106000"/>
              </a:lnSpc>
            </a:pPr>
            <a:r>
              <a:rPr lang="en-US" altLang="zh-CN" sz="2100" kern="0" spc="-60" baseline="0" noProof="0" dirty="0">
                <a:solidFill>
                  <a:srgbClr val="00758F"/>
                </a:solidFill>
                <a:latin typeface="Arial" pitchFamily="34" charset="0"/>
                <a:ea typeface="Arial" pitchFamily="34" charset="0"/>
                <a:cs typeface="Arial" pitchFamily="34" charset="0"/>
              </a:rPr>
              <a:t>COSTA</a:t>
            </a:r>
            <a:r>
              <a:rPr lang="en-US" altLang="zh-CN" sz="2100" kern="0" spc="45" noProof="0" dirty="0">
                <a:latin typeface="Arial" pitchFamily="34" charset="0"/>
                <a:ea typeface="Arial" pitchFamily="34" charset="0"/>
                <a:cs typeface="Arial" pitchFamily="34" charset="0"/>
              </a:rPr>
              <a:t> </a:t>
            </a:r>
            <a:r>
              <a:rPr lang="en-US" altLang="zh-CN" sz="2100" kern="0" spc="-25" baseline="0" noProof="0" dirty="0">
                <a:solidFill>
                  <a:srgbClr val="00758F"/>
                </a:solidFill>
                <a:latin typeface="Arial" pitchFamily="34" charset="0"/>
                <a:ea typeface="Arial" pitchFamily="34" charset="0"/>
                <a:cs typeface="Arial" pitchFamily="34" charset="0"/>
              </a:rPr>
              <a:t>RICA</a:t>
            </a:r>
          </a:p>
        </p:txBody>
      </p:sp>
      <p:pic>
        <p:nvPicPr>
          <p:cNvPr id="23" name="49D32326-BB82-48ED-8C63-9DBD84CCDCC0"/>
          <p:cNvPicPr>
            <a:picLocks noChangeAspect="1"/>
          </p:cNvPicPr>
          <p:nvPr/>
        </p:nvPicPr>
        <p:blipFill>
          <a:blip r:embed="rId12" cstate="print">
            <a:extLst>
              <a:ext uri="{F399C2D0-235C-45E3-CEE4-CB5A222E842D}"/>
            </a:extLst>
          </a:blip>
          <a:stretch>
            <a:fillRect/>
          </a:stretch>
        </p:blipFill>
        <p:spPr>
          <a:xfrm>
            <a:off x="5094732" y="5610225"/>
            <a:ext cx="742950" cy="819150"/>
          </a:xfrm>
          <a:prstGeom prst="rect">
            <a:avLst/>
          </a:prstGeom>
        </p:spPr>
      </p:pic>
      <p:pic>
        <p:nvPicPr>
          <p:cNvPr id="24" name="DC9B7BA2-5EDF-4DA2-3D62-B63EBF303FA4"/>
          <p:cNvPicPr>
            <a:picLocks noChangeAspect="1"/>
          </p:cNvPicPr>
          <p:nvPr/>
        </p:nvPicPr>
        <p:blipFill>
          <a:blip r:embed="rId13" cstate="print">
            <a:extLst>
              <a:ext uri="{870EBBC1-2F7A-4B87-7D00-C26056826CE9}"/>
            </a:extLst>
          </a:blip>
          <a:stretch>
            <a:fillRect/>
          </a:stretch>
        </p:blipFill>
        <p:spPr>
          <a:xfrm>
            <a:off x="5042916" y="2819400"/>
            <a:ext cx="1371600" cy="923925"/>
          </a:xfrm>
          <a:prstGeom prst="rect">
            <a:avLst/>
          </a:prstGeom>
        </p:spPr>
      </p:pic>
      <p:sp>
        <p:nvSpPr>
          <p:cNvPr id="25" name="TextBox25"/>
          <p:cNvSpPr txBox="1"/>
          <p:nvPr/>
        </p:nvSpPr>
        <p:spPr>
          <a:xfrm>
            <a:off x="5887491" y="2493925"/>
            <a:ext cx="2451100" cy="330200"/>
          </a:xfrm>
          <a:prstGeom prst="rect">
            <a:avLst/>
          </a:prstGeom>
          <a:noFill/>
        </p:spPr>
        <p:txBody>
          <a:bodyPr wrap="square" lIns="0" tIns="0" rIns="0" bIns="0" rtlCol="0">
            <a:spAutoFit/>
          </a:bodyPr>
          <a:lstStyle/>
          <a:p>
            <a:pPr marL="0" marR="0" indent="0" eaLnBrk="0">
              <a:lnSpc>
                <a:spcPct val="106000"/>
              </a:lnSpc>
            </a:pPr>
            <a:r>
              <a:rPr lang="en-US" altLang="zh-CN" sz="2100" kern="0" spc="0" baseline="0" noProof="0" dirty="0">
                <a:solidFill>
                  <a:srgbClr val="00758F"/>
                </a:solidFill>
                <a:latin typeface="Arial" pitchFamily="34" charset="0"/>
                <a:ea typeface="Arial" pitchFamily="34" charset="0"/>
                <a:cs typeface="Arial" pitchFamily="34" charset="0"/>
              </a:rPr>
              <a:t>REP.DOMINICANA</a:t>
            </a:r>
          </a:p>
        </p:txBody>
      </p:sp>
      <p:sp>
        <p:nvSpPr>
          <p:cNvPr id="26" name="TextBox26"/>
          <p:cNvSpPr txBox="1"/>
          <p:nvPr/>
        </p:nvSpPr>
        <p:spPr>
          <a:xfrm>
            <a:off x="3997097" y="3865524"/>
            <a:ext cx="1219200" cy="330200"/>
          </a:xfrm>
          <a:prstGeom prst="rect">
            <a:avLst/>
          </a:prstGeom>
          <a:noFill/>
        </p:spPr>
        <p:txBody>
          <a:bodyPr wrap="square" lIns="0" tIns="0" rIns="0" bIns="0" rtlCol="0">
            <a:spAutoFit/>
          </a:bodyPr>
          <a:lstStyle/>
          <a:p>
            <a:pPr marL="0" marR="0" indent="0" eaLnBrk="0">
              <a:lnSpc>
                <a:spcPct val="106000"/>
              </a:lnSpc>
            </a:pPr>
            <a:r>
              <a:rPr lang="en-US" altLang="zh-CN" sz="2100" kern="0" spc="0" baseline="0" noProof="0" dirty="0">
                <a:solidFill>
                  <a:srgbClr val="00758F"/>
                </a:solidFill>
                <a:latin typeface="Arial" pitchFamily="34" charset="0"/>
                <a:ea typeface="Arial" pitchFamily="34" charset="0"/>
                <a:cs typeface="Arial" pitchFamily="34" charset="0"/>
              </a:rPr>
              <a:t>PANAMÁ</a:t>
            </a:r>
          </a:p>
        </p:txBody>
      </p:sp>
      <p:sp>
        <p:nvSpPr>
          <p:cNvPr id="27" name="TextBox27"/>
          <p:cNvSpPr txBox="1"/>
          <p:nvPr/>
        </p:nvSpPr>
        <p:spPr>
          <a:xfrm>
            <a:off x="10996574" y="4364626"/>
            <a:ext cx="5372100" cy="2755900"/>
          </a:xfrm>
          <a:prstGeom prst="rect">
            <a:avLst/>
          </a:prstGeom>
          <a:noFill/>
        </p:spPr>
        <p:txBody>
          <a:bodyPr wrap="square" lIns="0" tIns="0" rIns="0" bIns="0" rtlCol="0">
            <a:spAutoFit/>
          </a:bodyPr>
          <a:lstStyle/>
          <a:p>
            <a:pPr marL="147828" marR="143582" indent="140211" eaLnBrk="0">
              <a:lnSpc>
                <a:spcPct val="105000"/>
              </a:lnSpc>
            </a:pPr>
            <a:r>
              <a:rPr lang="en-US" altLang="zh-CN" sz="2000" kern="0" spc="0" baseline="0" noProof="0" dirty="0">
                <a:solidFill>
                  <a:srgbClr val="00758F"/>
                </a:solidFill>
                <a:latin typeface="Arial" pitchFamily="34" charset="0"/>
                <a:ea typeface="Arial" pitchFamily="34" charset="0"/>
                <a:cs typeface="Arial" pitchFamily="34" charset="0"/>
              </a:rPr>
              <a:t>Objetivos</a:t>
            </a:r>
            <a:r>
              <a:rPr lang="en-US" altLang="zh-CN" sz="2000" kern="0" spc="5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estratégicos</a:t>
            </a:r>
            <a:r>
              <a:rPr lang="en-US" altLang="zh-CN" sz="2000" kern="0" spc="96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0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la</a:t>
            </a:r>
            <a:r>
              <a:rPr lang="en-US" altLang="zh-CN" sz="2000" kern="0" spc="75" noProof="0" dirty="0">
                <a:latin typeface="Arial" pitchFamily="34" charset="0"/>
                <a:ea typeface="Arial" pitchFamily="34" charset="0"/>
                <a:cs typeface="Arial" pitchFamily="34" charset="0"/>
              </a:rPr>
              <a:t> </a:t>
            </a:r>
            <a:r>
              <a:rPr lang="en-US" altLang="zh-CN" sz="2000" kern="0" spc="-35" baseline="0" noProof="0" dirty="0">
                <a:solidFill>
                  <a:srgbClr val="00758F"/>
                </a:solidFill>
                <a:latin typeface="Arial" pitchFamily="34" charset="0"/>
                <a:ea typeface="Arial" pitchFamily="34" charset="0"/>
                <a:cs typeface="Arial" pitchFamily="34" charset="0"/>
              </a:rPr>
              <a:t>IPG</a:t>
            </a:r>
            <a:r>
              <a:rPr lang="en-US" altLang="zh-CN" sz="2000" kern="0" spc="3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para</a:t>
            </a:r>
            <a:r>
              <a:rPr lang="en-US" altLang="zh-CN" sz="2000" kern="0" spc="18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el</a:t>
            </a:r>
            <a:r>
              <a:rPr lang="en-US" altLang="zh-CN" sz="2000" kern="0" spc="8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cierre</a:t>
            </a:r>
            <a:r>
              <a:rPr lang="en-US" altLang="zh-CN" sz="2000" kern="0" spc="28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0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brechas</a:t>
            </a:r>
            <a:r>
              <a:rPr lang="en-US" altLang="zh-CN" sz="2000" kern="0" spc="45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económicas</a:t>
            </a:r>
            <a:r>
              <a:rPr lang="en-US" altLang="zh-CN" sz="2000" kern="0" spc="101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19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género:</a:t>
            </a:r>
          </a:p>
          <a:p>
            <a:pPr marL="1257788" marR="0" indent="0" eaLnBrk="0">
              <a:lnSpc>
                <a:spcPct val="106000"/>
              </a:lnSpc>
              <a:spcBef>
                <a:spcPts val="2370"/>
              </a:spcBef>
            </a:pPr>
            <a:r>
              <a:rPr lang="en-US" altLang="zh-CN" sz="2000" kern="0" spc="-200" baseline="0" noProof="0" dirty="0">
                <a:solidFill>
                  <a:srgbClr val="00758F"/>
                </a:solidFill>
                <a:latin typeface="Arial" pitchFamily="34" charset="0"/>
                <a:ea typeface="Arial" pitchFamily="34" charset="0"/>
                <a:cs typeface="Arial" pitchFamily="34" charset="0"/>
              </a:rPr>
              <a:t>1-</a:t>
            </a:r>
            <a:r>
              <a:rPr lang="en-US" altLang="zh-CN" sz="2000" kern="0" spc="11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Participación</a:t>
            </a:r>
            <a:r>
              <a:rPr lang="en-US" altLang="zh-CN" sz="2000" kern="0" spc="148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laboral</a:t>
            </a:r>
          </a:p>
          <a:p>
            <a:pPr marL="323069" marR="332893" indent="377202" eaLnBrk="0">
              <a:lnSpc>
                <a:spcPct val="104000"/>
              </a:lnSpc>
            </a:pPr>
            <a:r>
              <a:rPr lang="en-US" altLang="zh-CN" sz="2000" kern="0" spc="0" baseline="0" noProof="0" dirty="0">
                <a:solidFill>
                  <a:srgbClr val="00758F"/>
                </a:solidFill>
                <a:latin typeface="Arial" pitchFamily="34" charset="0"/>
                <a:ea typeface="Arial" pitchFamily="34" charset="0"/>
                <a:cs typeface="Arial" pitchFamily="34" charset="0"/>
              </a:rPr>
              <a:t>2-</a:t>
            </a:r>
            <a:r>
              <a:rPr lang="en-US" altLang="zh-CN" sz="2000" kern="0" spc="10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Igualdad</a:t>
            </a:r>
            <a:r>
              <a:rPr lang="en-US" altLang="zh-CN" sz="2000" kern="0" spc="89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remuneraciones</a:t>
            </a:r>
            <a:r>
              <a:rPr lang="en-US" altLang="zh-CN" sz="2000" kern="0" spc="432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3-</a:t>
            </a:r>
            <a:r>
              <a:rPr lang="en-US" altLang="zh-CN" sz="2000" kern="0" spc="11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Mujeres</a:t>
            </a:r>
            <a:r>
              <a:rPr lang="en-US" altLang="zh-CN" sz="2000" kern="0" spc="59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en</a:t>
            </a:r>
            <a:r>
              <a:rPr lang="en-US" altLang="zh-CN" sz="2000" kern="0" spc="36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posiciones</a:t>
            </a:r>
            <a:r>
              <a:rPr lang="en-US" altLang="zh-CN" sz="2000" kern="0" spc="77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liderazgo</a:t>
            </a:r>
          </a:p>
          <a:p>
            <a:pPr marL="0" marR="0" indent="125260" eaLnBrk="0">
              <a:lnSpc>
                <a:spcPct val="105000"/>
              </a:lnSpc>
              <a:spcBef>
                <a:spcPts val="2381"/>
              </a:spcBef>
            </a:pPr>
            <a:r>
              <a:rPr lang="en-US" altLang="zh-CN" sz="2000" kern="0" spc="-100" baseline="0" noProof="0" dirty="0">
                <a:solidFill>
                  <a:srgbClr val="00758F"/>
                </a:solidFill>
                <a:latin typeface="Arial" pitchFamily="34" charset="0"/>
                <a:ea typeface="Arial" pitchFamily="34" charset="0"/>
                <a:cs typeface="Arial" pitchFamily="34" charset="0"/>
              </a:rPr>
              <a:t>La</a:t>
            </a:r>
            <a:r>
              <a:rPr lang="en-US" altLang="zh-CN" sz="2000" kern="0" spc="8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IPG</a:t>
            </a:r>
            <a:r>
              <a:rPr lang="en-US" altLang="zh-CN" sz="2000" kern="0" spc="-15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tiene</a:t>
            </a:r>
            <a:r>
              <a:rPr lang="en-US" altLang="zh-CN" sz="2000" kern="0" spc="81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una</a:t>
            </a:r>
            <a:r>
              <a:rPr lang="en-US" altLang="zh-CN" sz="2000" kern="0" spc="31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duración</a:t>
            </a:r>
            <a:r>
              <a:rPr lang="en-US" altLang="zh-CN" sz="2000" kern="0" spc="109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17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3</a:t>
            </a:r>
            <a:r>
              <a:rPr lang="en-US" altLang="zh-CN" sz="2000" kern="0" spc="2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años</a:t>
            </a:r>
            <a:r>
              <a:rPr lang="en-US" altLang="zh-CN" sz="2000" kern="0" spc="37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para</a:t>
            </a:r>
            <a:r>
              <a:rPr lang="en-US" altLang="zh-CN" sz="2000" kern="0" spc="7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evidenciar</a:t>
            </a:r>
            <a:r>
              <a:rPr lang="en-US" altLang="zh-CN" sz="2000" kern="0" spc="101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resultados</a:t>
            </a:r>
            <a:r>
              <a:rPr lang="en-US" altLang="zh-CN" sz="2000" kern="0" spc="85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0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su</a:t>
            </a:r>
            <a:r>
              <a:rPr lang="en-US" altLang="zh-CN" sz="2000" kern="0" spc="28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plan</a:t>
            </a:r>
            <a:r>
              <a:rPr lang="en-US" altLang="zh-CN" sz="2000" kern="0" spc="4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acción.</a:t>
            </a:r>
          </a:p>
        </p:txBody>
      </p:sp>
      <p:sp>
        <p:nvSpPr>
          <p:cNvPr id="28" name="TextBox28"/>
          <p:cNvSpPr txBox="1"/>
          <p:nvPr/>
        </p:nvSpPr>
        <p:spPr>
          <a:xfrm>
            <a:off x="4610456" y="522843"/>
            <a:ext cx="10566400" cy="1625600"/>
          </a:xfrm>
          <a:prstGeom prst="rect">
            <a:avLst/>
          </a:prstGeom>
          <a:noFill/>
        </p:spPr>
        <p:txBody>
          <a:bodyPr wrap="square" lIns="0" tIns="0" rIns="0" bIns="0" rtlCol="0">
            <a:spAutoFit/>
          </a:bodyPr>
          <a:lstStyle/>
          <a:p>
            <a:pPr marL="410320" marR="0" indent="0" eaLnBrk="0">
              <a:lnSpc>
                <a:spcPct val="107000"/>
              </a:lnSpc>
            </a:pPr>
            <a:r>
              <a:rPr lang="en-US" altLang="zh-CN" sz="3950" b="1" kern="0" spc="-70" baseline="0" noProof="0" dirty="0">
                <a:solidFill>
                  <a:srgbClr val="00758F"/>
                </a:solidFill>
                <a:latin typeface="Arial" pitchFamily="34" charset="0"/>
                <a:ea typeface="Arial" pitchFamily="34" charset="0"/>
                <a:cs typeface="Arial" pitchFamily="34" charset="0"/>
              </a:rPr>
              <a:t>Las</a:t>
            </a:r>
            <a:r>
              <a:rPr lang="en-US" altLang="zh-CN" sz="3950" b="1" kern="0" spc="23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Iniciativas</a:t>
            </a:r>
            <a:r>
              <a:rPr lang="en-US" altLang="zh-CN" sz="3950" b="1" kern="0" spc="179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de</a:t>
            </a:r>
            <a:r>
              <a:rPr lang="en-US" altLang="zh-CN" sz="3950" b="1" kern="0" spc="87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Paridad</a:t>
            </a:r>
            <a:r>
              <a:rPr lang="en-US" altLang="zh-CN" sz="3950" b="1" kern="0" spc="1560"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de</a:t>
            </a:r>
            <a:r>
              <a:rPr lang="en-US" altLang="zh-CN" sz="3950" b="1" kern="0" spc="715" noProof="0" dirty="0">
                <a:latin typeface="Arial" pitchFamily="34" charset="0"/>
                <a:ea typeface="Arial" pitchFamily="34" charset="0"/>
                <a:cs typeface="Arial" pitchFamily="34" charset="0"/>
              </a:rPr>
              <a:t> </a:t>
            </a:r>
            <a:r>
              <a:rPr lang="en-US" altLang="zh-CN" sz="3950" b="1" kern="0" spc="0" baseline="0" noProof="0" dirty="0">
                <a:solidFill>
                  <a:srgbClr val="00758F"/>
                </a:solidFill>
                <a:latin typeface="Arial" pitchFamily="34" charset="0"/>
                <a:ea typeface="Arial" pitchFamily="34" charset="0"/>
                <a:cs typeface="Arial" pitchFamily="34" charset="0"/>
              </a:rPr>
              <a:t>Género</a:t>
            </a:r>
          </a:p>
          <a:p>
            <a:pPr marL="3800211" marR="0" indent="-3800211" eaLnBrk="0">
              <a:lnSpc>
                <a:spcPct val="105000"/>
              </a:lnSpc>
              <a:spcBef>
                <a:spcPts val="2077"/>
              </a:spcBef>
            </a:pPr>
            <a:r>
              <a:rPr lang="en-US" altLang="zh-CN" sz="2400" kern="0" spc="0" baseline="0" noProof="0" dirty="0">
                <a:solidFill>
                  <a:srgbClr val="00758F"/>
                </a:solidFill>
                <a:latin typeface="Arial" pitchFamily="34" charset="0"/>
                <a:ea typeface="Arial" pitchFamily="34" charset="0"/>
                <a:cs typeface="Arial" pitchFamily="34" charset="0"/>
              </a:rPr>
              <a:t>Plataformas</a:t>
            </a:r>
            <a:r>
              <a:rPr lang="en-US" altLang="zh-CN" sz="2400" kern="0" spc="129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público-privadas</a:t>
            </a:r>
            <a:r>
              <a:rPr lang="en-US" altLang="zh-CN" sz="2400" kern="0" spc="227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para</a:t>
            </a:r>
            <a:r>
              <a:rPr lang="en-US" altLang="zh-CN" sz="2400" kern="0" spc="33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el</a:t>
            </a:r>
            <a:r>
              <a:rPr lang="en-US" altLang="zh-CN" sz="2400" kern="0" spc="12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cierre</a:t>
            </a:r>
            <a:r>
              <a:rPr lang="en-US" altLang="zh-CN" sz="2400" kern="0" spc="68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3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brechas</a:t>
            </a:r>
            <a:r>
              <a:rPr lang="en-US" altLang="zh-CN" sz="2400" kern="0" spc="72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económicas</a:t>
            </a:r>
            <a:r>
              <a:rPr lang="en-US" altLang="zh-CN" sz="2400" kern="0" spc="15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de</a:t>
            </a:r>
            <a:r>
              <a:rPr lang="en-US" altLang="zh-CN" sz="2400" kern="0" spc="40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género</a:t>
            </a:r>
            <a:r>
              <a:rPr lang="en-US" altLang="zh-CN" sz="2400" kern="0" spc="81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en</a:t>
            </a:r>
            <a:r>
              <a:rPr lang="en-US" altLang="zh-CN" sz="2400" kern="0" spc="420"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la</a:t>
            </a:r>
            <a:r>
              <a:rPr lang="en-US" altLang="zh-CN" sz="2400" kern="0" spc="95" noProof="0" dirty="0">
                <a:latin typeface="Arial" pitchFamily="34" charset="0"/>
                <a:ea typeface="Arial" pitchFamily="34" charset="0"/>
                <a:cs typeface="Arial" pitchFamily="34" charset="0"/>
              </a:rPr>
              <a:t> </a:t>
            </a:r>
            <a:r>
              <a:rPr lang="en-US" altLang="zh-CN" sz="2400" kern="0" spc="0" baseline="0" noProof="0" dirty="0">
                <a:solidFill>
                  <a:srgbClr val="00758F"/>
                </a:solidFill>
                <a:latin typeface="Arial" pitchFamily="34" charset="0"/>
                <a:ea typeface="Arial" pitchFamily="34" charset="0"/>
                <a:cs typeface="Arial" pitchFamily="34" charset="0"/>
              </a:rPr>
              <a:t>región</a:t>
            </a:r>
          </a:p>
        </p:txBody>
      </p:sp>
    </p:spTree>
    <p:extLst>
      <p:ext uri="{5DA79555-729F-4BF6-8841-ABC872329B1E}"/>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42BCC76-E05D-48EB-B7F5-1B9231661B94"/>
          <p:cNvPicPr>
            <a:picLocks noChangeAspect="1"/>
          </p:cNvPicPr>
          <p:nvPr/>
        </p:nvPicPr>
        <p:blipFill>
          <a:blip r:embed="rId2" cstate="print">
            <a:extLst>
              <a:ext uri="{3A685358-5AA7-4D8E-EA22-E4A620A479F7}"/>
            </a:extLst>
          </a:blip>
          <a:stretch>
            <a:fillRect/>
          </a:stretch>
        </p:blipFill>
        <p:spPr>
          <a:xfrm>
            <a:off x="0" y="0"/>
            <a:ext cx="18288000" cy="10287000"/>
          </a:xfrm>
          <a:prstGeom prst="rect">
            <a:avLst/>
          </a:prstGeom>
        </p:spPr>
      </p:pic>
      <p:pic>
        <p:nvPicPr>
          <p:cNvPr id="30" name="6EA50C48-31A9-4138-8EC7-CDB3F19AD3FC"/>
          <p:cNvPicPr>
            <a:picLocks noChangeAspect="1"/>
          </p:cNvPicPr>
          <p:nvPr/>
        </p:nvPicPr>
        <p:blipFill>
          <a:blip r:embed="rId3" cstate="print">
            <a:extLst>
              <a:ext uri="{6211974F-69C1-4513-543C-4A5F2BB71565}"/>
            </a:extLst>
          </a:blip>
          <a:stretch>
            <a:fillRect/>
          </a:stretch>
        </p:blipFill>
        <p:spPr>
          <a:xfrm>
            <a:off x="15925800" y="342900"/>
            <a:ext cx="1809750" cy="2162175"/>
          </a:xfrm>
          <a:prstGeom prst="rect">
            <a:avLst/>
          </a:prstGeom>
        </p:spPr>
      </p:pic>
      <p:pic>
        <p:nvPicPr>
          <p:cNvPr id="31" name="DEEC7F7A-4966-47A9-4122-EC760EA14F8B"/>
          <p:cNvPicPr>
            <a:picLocks noChangeAspect="1"/>
          </p:cNvPicPr>
          <p:nvPr/>
        </p:nvPicPr>
        <p:blipFill>
          <a:blip r:embed="rId4" cstate="print">
            <a:extLst>
              <a:ext uri="{0962C98C-AAB3-40AF-7DF0-B054C72EF481}"/>
            </a:extLst>
          </a:blip>
          <a:stretch>
            <a:fillRect/>
          </a:stretch>
        </p:blipFill>
        <p:spPr>
          <a:xfrm>
            <a:off x="4477893" y="5705475"/>
            <a:ext cx="11229976" cy="104775"/>
          </a:xfrm>
          <a:prstGeom prst="rect">
            <a:avLst/>
          </a:prstGeom>
        </p:spPr>
      </p:pic>
      <p:sp>
        <p:nvSpPr>
          <p:cNvPr id="32" name="TextBox32"/>
          <p:cNvSpPr txBox="1"/>
          <p:nvPr/>
        </p:nvSpPr>
        <p:spPr>
          <a:xfrm>
            <a:off x="4267339" y="6945646"/>
            <a:ext cx="584200" cy="317500"/>
          </a:xfrm>
          <a:prstGeom prst="rect">
            <a:avLst/>
          </a:prstGeom>
          <a:noFill/>
        </p:spPr>
        <p:txBody>
          <a:bodyPr wrap="square" lIns="0" tIns="0" rIns="0" bIns="0" rtlCol="0">
            <a:spAutoFit/>
          </a:bodyPr>
          <a:lstStyle/>
          <a:p>
            <a:pPr marL="0" marR="0" indent="0" eaLnBrk="0">
              <a:lnSpc>
                <a:spcPct val="106000"/>
              </a:lnSpc>
            </a:pPr>
            <a:r>
              <a:rPr lang="en-US" altLang="zh-CN" sz="2000" kern="0" spc="-75" baseline="0" noProof="0" dirty="0">
                <a:solidFill>
                  <a:srgbClr val="404040"/>
                </a:solidFill>
                <a:latin typeface="Arial" pitchFamily="34" charset="0"/>
                <a:ea typeface="Arial" pitchFamily="34" charset="0"/>
                <a:cs typeface="Arial" pitchFamily="34" charset="0"/>
              </a:rPr>
              <a:t>2016</a:t>
            </a:r>
          </a:p>
        </p:txBody>
      </p:sp>
      <p:pic>
        <p:nvPicPr>
          <p:cNvPr id="33" name="F2063E97-4EA7-45AA-CB13-1C1313A52353"/>
          <p:cNvPicPr>
            <a:picLocks noChangeAspect="1"/>
          </p:cNvPicPr>
          <p:nvPr/>
        </p:nvPicPr>
        <p:blipFill>
          <a:blip r:embed="rId5" cstate="print">
            <a:extLst>
              <a:ext uri="{EB55BAF7-3C37-4A88-96E7-E797BCF6A884}"/>
            </a:extLst>
          </a:blip>
          <a:stretch>
            <a:fillRect/>
          </a:stretch>
        </p:blipFill>
        <p:spPr>
          <a:xfrm>
            <a:off x="5166360" y="5562600"/>
            <a:ext cx="457200" cy="428625"/>
          </a:xfrm>
          <a:prstGeom prst="rect">
            <a:avLst/>
          </a:prstGeom>
        </p:spPr>
      </p:pic>
      <p:sp>
        <p:nvSpPr>
          <p:cNvPr id="34" name="TextBox34"/>
          <p:cNvSpPr txBox="1"/>
          <p:nvPr/>
        </p:nvSpPr>
        <p:spPr>
          <a:xfrm>
            <a:off x="4815296" y="4699772"/>
            <a:ext cx="1155700" cy="495300"/>
          </a:xfrm>
          <a:prstGeom prst="rect">
            <a:avLst/>
          </a:prstGeom>
          <a:noFill/>
        </p:spPr>
        <p:txBody>
          <a:bodyPr wrap="square" lIns="0" tIns="0" rIns="0" bIns="0" rtlCol="0">
            <a:spAutoFit/>
          </a:bodyPr>
          <a:lstStyle/>
          <a:p>
            <a:pPr marL="205899" marR="0" indent="-205899" eaLnBrk="0">
              <a:lnSpc>
                <a:spcPct val="108000"/>
              </a:lnSpc>
            </a:pPr>
            <a:r>
              <a:rPr lang="en-US" altLang="zh-CN" sz="1550" kern="0" spc="0" baseline="0" noProof="0" dirty="0">
                <a:solidFill>
                  <a:srgbClr val="4A452A"/>
                </a:solidFill>
                <a:latin typeface="Arial" pitchFamily="34" charset="0"/>
                <a:ea typeface="Arial" pitchFamily="34" charset="0"/>
                <a:cs typeface="Arial" pitchFamily="34" charset="0"/>
              </a:rPr>
              <a:t>Partnership</a:t>
            </a:r>
            <a:r>
              <a:rPr lang="en-US" altLang="zh-CN" sz="1550" kern="0" spc="700" noProof="0" dirty="0">
                <a:latin typeface="Arial" pitchFamily="34" charset="0"/>
                <a:ea typeface="Arial" pitchFamily="34" charset="0"/>
                <a:cs typeface="Arial" pitchFamily="34" charset="0"/>
              </a:rPr>
              <a:t> </a:t>
            </a:r>
            <a:r>
              <a:rPr lang="en-US" altLang="zh-CN" sz="1550" kern="0" spc="0" baseline="0" noProof="0" dirty="0">
                <a:solidFill>
                  <a:srgbClr val="4A452A"/>
                </a:solidFill>
                <a:latin typeface="Arial" pitchFamily="34" charset="0"/>
                <a:ea typeface="Arial" pitchFamily="34" charset="0"/>
                <a:cs typeface="Arial" pitchFamily="34" charset="0"/>
              </a:rPr>
              <a:t>w/WEF</a:t>
            </a:r>
          </a:p>
        </p:txBody>
      </p:sp>
      <p:pic>
        <p:nvPicPr>
          <p:cNvPr id="35" name="103A0215-0889-4E78-C218-DDA8DA56238B"/>
          <p:cNvPicPr>
            <a:picLocks noChangeAspect="1"/>
          </p:cNvPicPr>
          <p:nvPr/>
        </p:nvPicPr>
        <p:blipFill>
          <a:blip r:embed="rId6" cstate="print">
            <a:extLst>
              <a:ext uri="{31884A67-AEF0-4E27-CAE9-C0CDE093F00A}"/>
            </a:extLst>
          </a:blip>
          <a:stretch>
            <a:fillRect/>
          </a:stretch>
        </p:blipFill>
        <p:spPr>
          <a:xfrm>
            <a:off x="5884164" y="5562600"/>
            <a:ext cx="466725" cy="428625"/>
          </a:xfrm>
          <a:prstGeom prst="rect">
            <a:avLst/>
          </a:prstGeom>
        </p:spPr>
      </p:pic>
      <p:sp>
        <p:nvSpPr>
          <p:cNvPr id="36" name="TextBox36"/>
          <p:cNvSpPr txBox="1"/>
          <p:nvPr/>
        </p:nvSpPr>
        <p:spPr>
          <a:xfrm>
            <a:off x="6667003" y="6945646"/>
            <a:ext cx="596900" cy="317500"/>
          </a:xfrm>
          <a:prstGeom prst="rect">
            <a:avLst/>
          </a:prstGeom>
          <a:noFill/>
        </p:spPr>
        <p:txBody>
          <a:bodyPr wrap="square" lIns="0" tIns="0" rIns="0" bIns="0" rtlCol="0">
            <a:spAutoFit/>
          </a:bodyPr>
          <a:lstStyle/>
          <a:p>
            <a:pPr marL="0" marR="0" indent="0" eaLnBrk="0">
              <a:lnSpc>
                <a:spcPct val="106000"/>
              </a:lnSpc>
            </a:pPr>
            <a:r>
              <a:rPr lang="en-US" altLang="zh-CN" sz="2000" kern="0" spc="-50" baseline="0" noProof="0" dirty="0">
                <a:solidFill>
                  <a:srgbClr val="404040"/>
                </a:solidFill>
                <a:latin typeface="Arial" pitchFamily="34" charset="0"/>
                <a:ea typeface="Arial" pitchFamily="34" charset="0"/>
                <a:cs typeface="Arial" pitchFamily="34" charset="0"/>
              </a:rPr>
              <a:t>2018</a:t>
            </a:r>
          </a:p>
        </p:txBody>
      </p:sp>
      <p:pic>
        <p:nvPicPr>
          <p:cNvPr id="37" name="8AA5F71D-22B9-4772-A482-C9A69DE5E9D8"/>
          <p:cNvPicPr>
            <a:picLocks noChangeAspect="1"/>
          </p:cNvPicPr>
          <p:nvPr/>
        </p:nvPicPr>
        <p:blipFill>
          <a:blip r:embed="rId7" cstate="print">
            <a:extLst>
              <a:ext uri="{1D0EF5FB-668E-44CF-9C10-13977CE1A0C2}"/>
            </a:extLst>
          </a:blip>
          <a:stretch>
            <a:fillRect/>
          </a:stretch>
        </p:blipFill>
        <p:spPr>
          <a:xfrm>
            <a:off x="7662672" y="5562600"/>
            <a:ext cx="457200" cy="428625"/>
          </a:xfrm>
          <a:prstGeom prst="rect">
            <a:avLst/>
          </a:prstGeom>
        </p:spPr>
      </p:pic>
      <p:pic>
        <p:nvPicPr>
          <p:cNvPr id="38" name="0792B6E0-603F-41E2-AB1A-E1A68242C85F"/>
          <p:cNvPicPr>
            <a:picLocks noChangeAspect="1"/>
          </p:cNvPicPr>
          <p:nvPr/>
        </p:nvPicPr>
        <p:blipFill>
          <a:blip r:embed="rId8" cstate="print">
            <a:extLst>
              <a:ext uri="{4F6F3353-0A37-4AC0-FFA8-79994D08CDF2}"/>
            </a:extLst>
          </a:blip>
          <a:stretch>
            <a:fillRect/>
          </a:stretch>
        </p:blipFill>
        <p:spPr>
          <a:xfrm>
            <a:off x="8380476" y="5562600"/>
            <a:ext cx="466725" cy="428625"/>
          </a:xfrm>
          <a:prstGeom prst="rect">
            <a:avLst/>
          </a:prstGeom>
        </p:spPr>
      </p:pic>
      <p:sp>
        <p:nvSpPr>
          <p:cNvPr id="39" name="TextBox39"/>
          <p:cNvSpPr txBox="1"/>
          <p:nvPr/>
        </p:nvSpPr>
        <p:spPr>
          <a:xfrm>
            <a:off x="9237356" y="6945646"/>
            <a:ext cx="584200" cy="317500"/>
          </a:xfrm>
          <a:prstGeom prst="rect">
            <a:avLst/>
          </a:prstGeom>
          <a:noFill/>
        </p:spPr>
        <p:txBody>
          <a:bodyPr wrap="square" lIns="0" tIns="0" rIns="0" bIns="0" rtlCol="0">
            <a:spAutoFit/>
          </a:bodyPr>
          <a:lstStyle/>
          <a:p>
            <a:pPr marL="0" marR="0" indent="0" eaLnBrk="0">
              <a:lnSpc>
                <a:spcPct val="106000"/>
              </a:lnSpc>
            </a:pPr>
            <a:r>
              <a:rPr lang="en-US" altLang="zh-CN" sz="2000" kern="0" spc="-75" baseline="0" noProof="0" dirty="0">
                <a:solidFill>
                  <a:srgbClr val="404040"/>
                </a:solidFill>
                <a:latin typeface="Arial" pitchFamily="34" charset="0"/>
                <a:ea typeface="Arial" pitchFamily="34" charset="0"/>
                <a:cs typeface="Arial" pitchFamily="34" charset="0"/>
              </a:rPr>
              <a:t>2019</a:t>
            </a:r>
          </a:p>
        </p:txBody>
      </p:sp>
      <p:pic>
        <p:nvPicPr>
          <p:cNvPr id="40" name="62E6856F-5CA6-46FD-DA00-EF25A1755539"/>
          <p:cNvPicPr>
            <a:picLocks noChangeAspect="1"/>
          </p:cNvPicPr>
          <p:nvPr/>
        </p:nvPicPr>
        <p:blipFill>
          <a:blip r:embed="rId9" cstate="print">
            <a:extLst>
              <a:ext uri="{DF54E1F8-BDA3-4AF5-A112-FD8F6A2D7913}"/>
            </a:extLst>
          </a:blip>
          <a:stretch>
            <a:fillRect/>
          </a:stretch>
        </p:blipFill>
        <p:spPr>
          <a:xfrm>
            <a:off x="10158986" y="5562600"/>
            <a:ext cx="466725" cy="428625"/>
          </a:xfrm>
          <a:prstGeom prst="rect">
            <a:avLst/>
          </a:prstGeom>
        </p:spPr>
      </p:pic>
      <p:pic>
        <p:nvPicPr>
          <p:cNvPr id="41" name="09183647-5B75-4986-1E6B-BA34CCC8F00B"/>
          <p:cNvPicPr>
            <a:picLocks noChangeAspect="1"/>
          </p:cNvPicPr>
          <p:nvPr/>
        </p:nvPicPr>
        <p:blipFill>
          <a:blip r:embed="rId10" cstate="print">
            <a:extLst>
              <a:ext uri="{65A6BEDA-9E2D-4D2A-C698-B2AB52A82DC8}"/>
            </a:extLst>
          </a:blip>
          <a:stretch>
            <a:fillRect/>
          </a:stretch>
        </p:blipFill>
        <p:spPr>
          <a:xfrm>
            <a:off x="0" y="5629275"/>
            <a:ext cx="3248025" cy="4657725"/>
          </a:xfrm>
          <a:prstGeom prst="rect">
            <a:avLst/>
          </a:prstGeom>
        </p:spPr>
      </p:pic>
      <p:sp>
        <p:nvSpPr>
          <p:cNvPr id="42" name="TextBox42"/>
          <p:cNvSpPr txBox="1"/>
          <p:nvPr/>
        </p:nvSpPr>
        <p:spPr>
          <a:xfrm>
            <a:off x="9808212" y="4702525"/>
            <a:ext cx="1155700" cy="495300"/>
          </a:xfrm>
          <a:prstGeom prst="rect">
            <a:avLst/>
          </a:prstGeom>
          <a:noFill/>
        </p:spPr>
        <p:txBody>
          <a:bodyPr wrap="square" lIns="0" tIns="0" rIns="0" bIns="0" rtlCol="0">
            <a:spAutoFit/>
          </a:bodyPr>
          <a:lstStyle/>
          <a:p>
            <a:pPr marL="228721" marR="0" indent="-228721" eaLnBrk="0">
              <a:lnSpc>
                <a:spcPct val="108000"/>
              </a:lnSpc>
            </a:pPr>
            <a:r>
              <a:rPr lang="en-US" altLang="zh-CN" sz="1550" kern="0" spc="0" baseline="0" noProof="0" dirty="0">
                <a:solidFill>
                  <a:srgbClr val="4A452A"/>
                </a:solidFill>
                <a:latin typeface="Arial" pitchFamily="34" charset="0"/>
                <a:ea typeface="Arial" pitchFamily="34" charset="0"/>
                <a:cs typeface="Arial" pitchFamily="34" charset="0"/>
              </a:rPr>
              <a:t>Partnership</a:t>
            </a:r>
            <a:r>
              <a:rPr lang="en-US" altLang="zh-CN" sz="1550" kern="0" spc="700" noProof="0" dirty="0">
                <a:latin typeface="Arial" pitchFamily="34" charset="0"/>
                <a:ea typeface="Arial" pitchFamily="34" charset="0"/>
                <a:cs typeface="Arial" pitchFamily="34" charset="0"/>
              </a:rPr>
              <a:t> </a:t>
            </a:r>
            <a:r>
              <a:rPr lang="en-US" altLang="zh-CN" sz="1550" kern="0" spc="0" baseline="0" noProof="0" dirty="0">
                <a:solidFill>
                  <a:srgbClr val="4A452A"/>
                </a:solidFill>
                <a:latin typeface="Arial" pitchFamily="34" charset="0"/>
                <a:ea typeface="Arial" pitchFamily="34" charset="0"/>
                <a:cs typeface="Arial" pitchFamily="34" charset="0"/>
              </a:rPr>
              <a:t>w/AFD</a:t>
            </a:r>
          </a:p>
        </p:txBody>
      </p:sp>
      <p:pic>
        <p:nvPicPr>
          <p:cNvPr id="43" name="5670E29E-C1BA-42C0-C32A-0ED715899875"/>
          <p:cNvPicPr>
            <a:picLocks noChangeAspect="1"/>
          </p:cNvPicPr>
          <p:nvPr/>
        </p:nvPicPr>
        <p:blipFill>
          <a:blip r:embed="rId11" cstate="print">
            <a:extLst>
              <a:ext uri="{5D48E919-75EB-4852-B8D0-428E498520F8}"/>
            </a:extLst>
          </a:blip>
          <a:stretch>
            <a:fillRect/>
          </a:stretch>
        </p:blipFill>
        <p:spPr>
          <a:xfrm>
            <a:off x="10876788" y="5562600"/>
            <a:ext cx="466725" cy="428625"/>
          </a:xfrm>
          <a:prstGeom prst="rect">
            <a:avLst/>
          </a:prstGeom>
        </p:spPr>
      </p:pic>
      <p:pic>
        <p:nvPicPr>
          <p:cNvPr id="44" name="5EBDBA9E-57B1-4E4E-F9ED-F70EF82C3E7B"/>
          <p:cNvPicPr>
            <a:picLocks noChangeAspect="1"/>
          </p:cNvPicPr>
          <p:nvPr/>
        </p:nvPicPr>
        <p:blipFill>
          <a:blip r:embed="rId12" cstate="print">
            <a:extLst>
              <a:ext uri="{B2FF6CFA-25A3-4297-1C99-1DF77D5FAF20}"/>
            </a:extLst>
          </a:blip>
          <a:stretch>
            <a:fillRect/>
          </a:stretch>
        </p:blipFill>
        <p:spPr>
          <a:xfrm>
            <a:off x="11594592" y="5562600"/>
            <a:ext cx="457200" cy="428625"/>
          </a:xfrm>
          <a:prstGeom prst="rect">
            <a:avLst/>
          </a:prstGeom>
        </p:spPr>
      </p:pic>
      <p:pic>
        <p:nvPicPr>
          <p:cNvPr id="45" name="DE9C62FE-9B02-45A9-CB6E-F5ED117A1AED"/>
          <p:cNvPicPr>
            <a:picLocks noChangeAspect="1"/>
          </p:cNvPicPr>
          <p:nvPr/>
        </p:nvPicPr>
        <p:blipFill>
          <a:blip r:embed="rId13" cstate="print">
            <a:extLst>
              <a:ext uri="{11D4BC29-9E07-47A7-D90B-252A7948EBB8}"/>
            </a:extLst>
          </a:blip>
          <a:stretch>
            <a:fillRect/>
          </a:stretch>
        </p:blipFill>
        <p:spPr>
          <a:xfrm>
            <a:off x="0" y="0"/>
            <a:ext cx="1714500" cy="10287000"/>
          </a:xfrm>
          <a:prstGeom prst="rect">
            <a:avLst/>
          </a:prstGeom>
        </p:spPr>
      </p:pic>
      <p:sp>
        <p:nvSpPr>
          <p:cNvPr id="46" name="TextBox46"/>
          <p:cNvSpPr txBox="1"/>
          <p:nvPr/>
        </p:nvSpPr>
        <p:spPr>
          <a:xfrm>
            <a:off x="12443598" y="6945646"/>
            <a:ext cx="660400" cy="317500"/>
          </a:xfrm>
          <a:prstGeom prst="rect">
            <a:avLst/>
          </a:prstGeom>
          <a:noFill/>
        </p:spPr>
        <p:txBody>
          <a:bodyPr wrap="square" lIns="0" tIns="0" rIns="0" bIns="0" rtlCol="0">
            <a:spAutoFit/>
          </a:bodyPr>
          <a:lstStyle/>
          <a:p>
            <a:pPr marL="0" marR="0" indent="0" eaLnBrk="0">
              <a:lnSpc>
                <a:spcPct val="106000"/>
              </a:lnSpc>
            </a:pPr>
            <a:r>
              <a:rPr lang="en-US" altLang="zh-CN" sz="2000" kern="0" spc="0" baseline="0" noProof="0" dirty="0">
                <a:solidFill>
                  <a:srgbClr val="404040"/>
                </a:solidFill>
                <a:latin typeface="Arial" pitchFamily="34" charset="0"/>
                <a:ea typeface="Arial" pitchFamily="34" charset="0"/>
                <a:cs typeface="Arial" pitchFamily="34" charset="0"/>
              </a:rPr>
              <a:t>2020</a:t>
            </a:r>
          </a:p>
        </p:txBody>
      </p:sp>
      <p:pic>
        <p:nvPicPr>
          <p:cNvPr id="47" name="C15EA46B-7F46-4114-307B-CA7696CC58AD"/>
          <p:cNvPicPr>
            <a:picLocks noChangeAspect="1"/>
          </p:cNvPicPr>
          <p:nvPr/>
        </p:nvPicPr>
        <p:blipFill>
          <a:blip r:embed="rId14" cstate="print">
            <a:extLst>
              <a:ext uri="{9A413595-42AB-4589-F832-AE24C5A84083}"/>
            </a:extLst>
          </a:blip>
          <a:stretch>
            <a:fillRect/>
          </a:stretch>
        </p:blipFill>
        <p:spPr>
          <a:xfrm>
            <a:off x="13373100" y="5562600"/>
            <a:ext cx="457200" cy="428625"/>
          </a:xfrm>
          <a:prstGeom prst="rect">
            <a:avLst/>
          </a:prstGeom>
        </p:spPr>
      </p:pic>
      <p:sp>
        <p:nvSpPr>
          <p:cNvPr id="48" name="TextBox48"/>
          <p:cNvSpPr txBox="1"/>
          <p:nvPr/>
        </p:nvSpPr>
        <p:spPr>
          <a:xfrm>
            <a:off x="14342758" y="6945646"/>
            <a:ext cx="584200" cy="317500"/>
          </a:xfrm>
          <a:prstGeom prst="rect">
            <a:avLst/>
          </a:prstGeom>
          <a:noFill/>
        </p:spPr>
        <p:txBody>
          <a:bodyPr wrap="square" lIns="0" tIns="0" rIns="0" bIns="0" rtlCol="0">
            <a:spAutoFit/>
          </a:bodyPr>
          <a:lstStyle/>
          <a:p>
            <a:pPr marL="0" marR="0" indent="0" eaLnBrk="0">
              <a:lnSpc>
                <a:spcPct val="106000"/>
              </a:lnSpc>
            </a:pPr>
            <a:r>
              <a:rPr lang="en-US" altLang="zh-CN" sz="2000" kern="0" spc="-75" baseline="0" noProof="0" dirty="0">
                <a:solidFill>
                  <a:srgbClr val="404040"/>
                </a:solidFill>
                <a:latin typeface="Arial" pitchFamily="34" charset="0"/>
                <a:ea typeface="Arial" pitchFamily="34" charset="0"/>
                <a:cs typeface="Arial" pitchFamily="34" charset="0"/>
              </a:rPr>
              <a:t>2021</a:t>
            </a:r>
          </a:p>
        </p:txBody>
      </p:sp>
      <p:pic>
        <p:nvPicPr>
          <p:cNvPr id="49" name="F775B29D-92B9-44D0-8CCC-EFAB40A16B9B"/>
          <p:cNvPicPr>
            <a:picLocks noChangeAspect="1"/>
          </p:cNvPicPr>
          <p:nvPr/>
        </p:nvPicPr>
        <p:blipFill>
          <a:blip r:embed="rId15" cstate="print">
            <a:extLst>
              <a:ext uri="{E6CBC644-867E-4ED4-37AE-E8A44922DF64}"/>
            </a:extLst>
          </a:blip>
          <a:stretch>
            <a:fillRect/>
          </a:stretch>
        </p:blipFill>
        <p:spPr>
          <a:xfrm>
            <a:off x="15311630" y="5553075"/>
            <a:ext cx="495300" cy="457200"/>
          </a:xfrm>
          <a:prstGeom prst="rect">
            <a:avLst/>
          </a:prstGeom>
        </p:spPr>
      </p:pic>
      <p:pic>
        <p:nvPicPr>
          <p:cNvPr id="50" name="93E5450E-7EB7-460D-7A2F-E9ED98CB441C"/>
          <p:cNvPicPr>
            <a:picLocks noChangeAspect="1"/>
          </p:cNvPicPr>
          <p:nvPr/>
        </p:nvPicPr>
        <p:blipFill>
          <a:blip r:embed="rId16" cstate="print">
            <a:extLst>
              <a:ext uri="{1B03A15A-19CC-4DB1-AC97-A031EC433571}"/>
            </a:extLst>
          </a:blip>
          <a:stretch>
            <a:fillRect/>
          </a:stretch>
        </p:blipFill>
        <p:spPr>
          <a:xfrm>
            <a:off x="4087368" y="5391150"/>
            <a:ext cx="838200" cy="771525"/>
          </a:xfrm>
          <a:prstGeom prst="rect">
            <a:avLst/>
          </a:prstGeom>
        </p:spPr>
      </p:pic>
      <p:pic>
        <p:nvPicPr>
          <p:cNvPr id="51" name="0E4461B6-FFC0-40C1-169B-F44AA6B113E5"/>
          <p:cNvPicPr>
            <a:picLocks noChangeAspect="1"/>
          </p:cNvPicPr>
          <p:nvPr/>
        </p:nvPicPr>
        <p:blipFill>
          <a:blip r:embed="rId17" cstate="print">
            <a:extLst>
              <a:ext uri="{88961A0D-941D-4720-054C-8CCDE4275F19}"/>
            </a:extLst>
          </a:blip>
          <a:stretch>
            <a:fillRect/>
          </a:stretch>
        </p:blipFill>
        <p:spPr>
          <a:xfrm>
            <a:off x="6583681" y="5391150"/>
            <a:ext cx="838200" cy="771525"/>
          </a:xfrm>
          <a:prstGeom prst="rect">
            <a:avLst/>
          </a:prstGeom>
        </p:spPr>
      </p:pic>
      <p:pic>
        <p:nvPicPr>
          <p:cNvPr id="52" name="C3883BD0-690F-4EDD-96BB-A11DE0BC7F41"/>
          <p:cNvPicPr>
            <a:picLocks noChangeAspect="1"/>
          </p:cNvPicPr>
          <p:nvPr/>
        </p:nvPicPr>
        <p:blipFill>
          <a:blip r:embed="rId18" cstate="print">
            <a:extLst>
              <a:ext uri="{7BB70B5A-6763-4C9F-F204-710A1D1CC3DE}"/>
            </a:extLst>
          </a:blip>
          <a:stretch>
            <a:fillRect/>
          </a:stretch>
        </p:blipFill>
        <p:spPr>
          <a:xfrm>
            <a:off x="9079992" y="5391150"/>
            <a:ext cx="838200" cy="771525"/>
          </a:xfrm>
          <a:prstGeom prst="rect">
            <a:avLst/>
          </a:prstGeom>
        </p:spPr>
      </p:pic>
      <p:pic>
        <p:nvPicPr>
          <p:cNvPr id="53" name="34DD2681-2F60-4115-C675-631DD256E254"/>
          <p:cNvPicPr>
            <a:picLocks noChangeAspect="1"/>
          </p:cNvPicPr>
          <p:nvPr/>
        </p:nvPicPr>
        <p:blipFill>
          <a:blip r:embed="rId19" cstate="print">
            <a:extLst>
              <a:ext uri="{02F91A89-772E-4360-77F7-71F9A1F4034B}"/>
            </a:extLst>
          </a:blip>
          <a:stretch>
            <a:fillRect/>
          </a:stretch>
        </p:blipFill>
        <p:spPr>
          <a:xfrm>
            <a:off x="12292584" y="5391150"/>
            <a:ext cx="847725" cy="771525"/>
          </a:xfrm>
          <a:prstGeom prst="rect">
            <a:avLst/>
          </a:prstGeom>
        </p:spPr>
      </p:pic>
      <p:pic>
        <p:nvPicPr>
          <p:cNvPr id="54" name="842E2577-0A94-4831-354B-FB35386AB2C5"/>
          <p:cNvPicPr>
            <a:picLocks noChangeAspect="1"/>
          </p:cNvPicPr>
          <p:nvPr/>
        </p:nvPicPr>
        <p:blipFill>
          <a:blip r:embed="rId20" cstate="print">
            <a:extLst>
              <a:ext uri="{088B4F2B-8915-496F-31E0-73126EEE0D2D}"/>
            </a:extLst>
          </a:blip>
          <a:stretch>
            <a:fillRect/>
          </a:stretch>
        </p:blipFill>
        <p:spPr>
          <a:xfrm>
            <a:off x="8100060" y="6162675"/>
            <a:ext cx="1009650" cy="771525"/>
          </a:xfrm>
          <a:prstGeom prst="rect">
            <a:avLst/>
          </a:prstGeom>
        </p:spPr>
      </p:pic>
      <p:pic>
        <p:nvPicPr>
          <p:cNvPr id="55" name="2C7B085B-0FCB-427F-2216-A49206E6B909"/>
          <p:cNvPicPr>
            <a:picLocks noChangeAspect="1"/>
          </p:cNvPicPr>
          <p:nvPr/>
        </p:nvPicPr>
        <p:blipFill>
          <a:blip r:embed="rId21" cstate="print">
            <a:extLst>
              <a:ext uri="{AB63971B-795C-4CEB-6947-0A5E12F63888}"/>
            </a:extLst>
          </a:blip>
          <a:stretch>
            <a:fillRect/>
          </a:stretch>
        </p:blipFill>
        <p:spPr>
          <a:xfrm>
            <a:off x="5615940" y="6162675"/>
            <a:ext cx="981075" cy="771525"/>
          </a:xfrm>
          <a:prstGeom prst="rect">
            <a:avLst/>
          </a:prstGeom>
        </p:spPr>
      </p:pic>
      <p:pic>
        <p:nvPicPr>
          <p:cNvPr id="56" name="352DF15B-8C86-4C5E-18F7-9A5CDA327358"/>
          <p:cNvPicPr>
            <a:picLocks noChangeAspect="1"/>
          </p:cNvPicPr>
          <p:nvPr/>
        </p:nvPicPr>
        <p:blipFill>
          <a:blip r:embed="rId22" cstate="print">
            <a:extLst>
              <a:ext uri="{9CF73E82-DC66-4D3D-5F10-00615E688846}"/>
            </a:extLst>
          </a:blip>
          <a:stretch>
            <a:fillRect/>
          </a:stretch>
        </p:blipFill>
        <p:spPr>
          <a:xfrm>
            <a:off x="11335512" y="6162675"/>
            <a:ext cx="981075" cy="771525"/>
          </a:xfrm>
          <a:prstGeom prst="rect">
            <a:avLst/>
          </a:prstGeom>
        </p:spPr>
      </p:pic>
      <p:pic>
        <p:nvPicPr>
          <p:cNvPr id="57" name="C3F4E1B2-A256-44CE-7626-8B8DCD6B2278"/>
          <p:cNvPicPr>
            <a:picLocks noChangeAspect="1"/>
          </p:cNvPicPr>
          <p:nvPr/>
        </p:nvPicPr>
        <p:blipFill>
          <a:blip r:embed="rId23" cstate="print">
            <a:extLst>
              <a:ext uri="{2487D24F-3292-4B15-722E-86C8B0E1749E}"/>
            </a:extLst>
          </a:blip>
          <a:stretch>
            <a:fillRect/>
          </a:stretch>
        </p:blipFill>
        <p:spPr>
          <a:xfrm>
            <a:off x="10610088" y="6162675"/>
            <a:ext cx="1038225" cy="771525"/>
          </a:xfrm>
          <a:prstGeom prst="rect">
            <a:avLst/>
          </a:prstGeom>
        </p:spPr>
      </p:pic>
      <p:pic>
        <p:nvPicPr>
          <p:cNvPr id="58" name="43CE738E-738D-4BE9-E773-56BD75F513AF"/>
          <p:cNvPicPr>
            <a:picLocks noChangeAspect="1"/>
          </p:cNvPicPr>
          <p:nvPr/>
        </p:nvPicPr>
        <p:blipFill>
          <a:blip r:embed="rId24" cstate="print">
            <a:extLst>
              <a:ext uri="{5600E1A8-FE11-4923-F87B-2310728014D2}"/>
            </a:extLst>
          </a:blip>
          <a:stretch>
            <a:fillRect/>
          </a:stretch>
        </p:blipFill>
        <p:spPr>
          <a:xfrm>
            <a:off x="7399020" y="6162675"/>
            <a:ext cx="981075" cy="771525"/>
          </a:xfrm>
          <a:prstGeom prst="rect">
            <a:avLst/>
          </a:prstGeom>
        </p:spPr>
      </p:pic>
      <p:pic>
        <p:nvPicPr>
          <p:cNvPr id="59" name="F3CB0DE9-D552-4730-636F-D812AAE86954"/>
          <p:cNvPicPr>
            <a:picLocks noChangeAspect="1"/>
          </p:cNvPicPr>
          <p:nvPr/>
        </p:nvPicPr>
        <p:blipFill>
          <a:blip r:embed="rId25" cstate="print">
            <a:extLst>
              <a:ext uri="{D20F71FF-A004-49E8-58E1-D0B1AEB6AD9F}"/>
            </a:extLst>
          </a:blip>
          <a:stretch>
            <a:fillRect/>
          </a:stretch>
        </p:blipFill>
        <p:spPr>
          <a:xfrm>
            <a:off x="13110974" y="6153150"/>
            <a:ext cx="1009650" cy="790575"/>
          </a:xfrm>
          <a:prstGeom prst="rect">
            <a:avLst/>
          </a:prstGeom>
        </p:spPr>
      </p:pic>
      <p:pic>
        <p:nvPicPr>
          <p:cNvPr id="60" name="CF6B2F12-37BB-4959-F172-F38086181AF4"/>
          <p:cNvPicPr>
            <a:picLocks noChangeAspect="1"/>
          </p:cNvPicPr>
          <p:nvPr/>
        </p:nvPicPr>
        <p:blipFill>
          <a:blip r:embed="rId26" cstate="print">
            <a:extLst>
              <a:ext uri="{DDA2B456-57A5-4891-A585-E83387F21FBB}"/>
            </a:extLst>
          </a:blip>
          <a:stretch>
            <a:fillRect/>
          </a:stretch>
        </p:blipFill>
        <p:spPr>
          <a:xfrm>
            <a:off x="15051024" y="6143625"/>
            <a:ext cx="1085850" cy="809625"/>
          </a:xfrm>
          <a:prstGeom prst="rect">
            <a:avLst/>
          </a:prstGeom>
        </p:spPr>
      </p:pic>
      <p:pic>
        <p:nvPicPr>
          <p:cNvPr id="61" name="16E7FC55-97BF-4F4C-F6FB-2C9DB87493EA"/>
          <p:cNvPicPr>
            <a:picLocks noChangeAspect="1"/>
          </p:cNvPicPr>
          <p:nvPr/>
        </p:nvPicPr>
        <p:blipFill>
          <a:blip r:embed="rId27" cstate="print">
            <a:extLst>
              <a:ext uri="{F15E313D-CBAA-4687-16DE-690616E67CD5}"/>
            </a:extLst>
          </a:blip>
          <a:stretch>
            <a:fillRect/>
          </a:stretch>
        </p:blipFill>
        <p:spPr>
          <a:xfrm>
            <a:off x="4512818" y="6134100"/>
            <a:ext cx="38100" cy="733425"/>
          </a:xfrm>
          <a:prstGeom prst="rect">
            <a:avLst/>
          </a:prstGeom>
        </p:spPr>
      </p:pic>
      <p:pic>
        <p:nvPicPr>
          <p:cNvPr id="62" name="513A1FE8-2A03-4C46-61DF-EA67DE8D33B4"/>
          <p:cNvPicPr>
            <a:picLocks noChangeAspect="1"/>
          </p:cNvPicPr>
          <p:nvPr/>
        </p:nvPicPr>
        <p:blipFill>
          <a:blip r:embed="rId28" cstate="print">
            <a:extLst>
              <a:ext uri="{BFC87A0A-C50A-4A02-D284-323457586926}"/>
            </a:extLst>
          </a:blip>
          <a:stretch>
            <a:fillRect/>
          </a:stretch>
        </p:blipFill>
        <p:spPr>
          <a:xfrm>
            <a:off x="6987795" y="6134100"/>
            <a:ext cx="38100" cy="733425"/>
          </a:xfrm>
          <a:prstGeom prst="rect">
            <a:avLst/>
          </a:prstGeom>
        </p:spPr>
      </p:pic>
      <p:pic>
        <p:nvPicPr>
          <p:cNvPr id="63" name="E4574873-D1FA-4C6A-57AE-B866B7ED37BE"/>
          <p:cNvPicPr>
            <a:picLocks noChangeAspect="1"/>
          </p:cNvPicPr>
          <p:nvPr/>
        </p:nvPicPr>
        <p:blipFill>
          <a:blip r:embed="rId29" cstate="print">
            <a:extLst>
              <a:ext uri="{776B8E18-72F9-4D5B-9F53-2339732E7F75}"/>
            </a:extLst>
          </a:blip>
          <a:stretch>
            <a:fillRect/>
          </a:stretch>
        </p:blipFill>
        <p:spPr>
          <a:xfrm>
            <a:off x="9478010" y="6134100"/>
            <a:ext cx="28575" cy="733425"/>
          </a:xfrm>
          <a:prstGeom prst="rect">
            <a:avLst/>
          </a:prstGeom>
        </p:spPr>
      </p:pic>
      <p:pic>
        <p:nvPicPr>
          <p:cNvPr id="64" name="5565A86E-7404-4990-C5AA-07B731B03C7D"/>
          <p:cNvPicPr>
            <a:picLocks noChangeAspect="1"/>
          </p:cNvPicPr>
          <p:nvPr/>
        </p:nvPicPr>
        <p:blipFill>
          <a:blip r:embed="rId30" cstate="print">
            <a:extLst>
              <a:ext uri="{5B6414FF-943B-420A-A504-0EDB9DA0B951}"/>
            </a:extLst>
          </a:blip>
          <a:stretch>
            <a:fillRect/>
          </a:stretch>
        </p:blipFill>
        <p:spPr>
          <a:xfrm>
            <a:off x="12690602" y="6134100"/>
            <a:ext cx="38100" cy="733425"/>
          </a:xfrm>
          <a:prstGeom prst="rect">
            <a:avLst/>
          </a:prstGeom>
        </p:spPr>
      </p:pic>
      <p:pic>
        <p:nvPicPr>
          <p:cNvPr id="65" name="DAA4A62A-59FB-4997-731A-74A4E60F788C"/>
          <p:cNvPicPr>
            <a:picLocks noChangeAspect="1"/>
          </p:cNvPicPr>
          <p:nvPr/>
        </p:nvPicPr>
        <p:blipFill>
          <a:blip r:embed="rId31" cstate="print">
            <a:extLst>
              <a:ext uri="{1960D75A-045A-4590-1840-2CAA84848503}"/>
            </a:extLst>
          </a:blip>
          <a:stretch>
            <a:fillRect/>
          </a:stretch>
        </p:blipFill>
        <p:spPr>
          <a:xfrm>
            <a:off x="14562074" y="6134100"/>
            <a:ext cx="38100" cy="733425"/>
          </a:xfrm>
          <a:prstGeom prst="rect">
            <a:avLst/>
          </a:prstGeom>
        </p:spPr>
      </p:pic>
      <p:pic>
        <p:nvPicPr>
          <p:cNvPr id="66" name="A0CCBB49-177C-4AE8-D24B-B20A4EC269A4"/>
          <p:cNvPicPr>
            <a:picLocks noChangeAspect="1"/>
          </p:cNvPicPr>
          <p:nvPr/>
        </p:nvPicPr>
        <p:blipFill>
          <a:blip r:embed="rId32" cstate="print">
            <a:extLst>
              <a:ext uri="{BBD1300A-94D2-493F-9B03-522E84BAA9FB}"/>
            </a:extLst>
          </a:blip>
          <a:stretch>
            <a:fillRect/>
          </a:stretch>
        </p:blipFill>
        <p:spPr>
          <a:xfrm>
            <a:off x="14150340" y="5391150"/>
            <a:ext cx="847725" cy="771525"/>
          </a:xfrm>
          <a:prstGeom prst="rect">
            <a:avLst/>
          </a:prstGeom>
        </p:spPr>
      </p:pic>
      <p:pic>
        <p:nvPicPr>
          <p:cNvPr id="67" name="97BD6E62-A21A-48E7-B53F-85E35203F81B"/>
          <p:cNvPicPr>
            <a:picLocks noChangeAspect="1"/>
          </p:cNvPicPr>
          <p:nvPr/>
        </p:nvPicPr>
        <p:blipFill>
          <a:blip r:embed="rId33" cstate="print">
            <a:extLst>
              <a:ext uri="{D13F02BD-E754-4C90-59A5-D8BF2E58408F}"/>
            </a:extLst>
          </a:blip>
          <a:stretch>
            <a:fillRect/>
          </a:stretch>
        </p:blipFill>
        <p:spPr>
          <a:xfrm>
            <a:off x="5358638" y="5229225"/>
            <a:ext cx="38100" cy="285750"/>
          </a:xfrm>
          <a:prstGeom prst="rect">
            <a:avLst/>
          </a:prstGeom>
        </p:spPr>
      </p:pic>
      <p:pic>
        <p:nvPicPr>
          <p:cNvPr id="68" name="EB717061-0D72-4AE3-131F-49202DCC9C62"/>
          <p:cNvPicPr>
            <a:picLocks noChangeAspect="1"/>
          </p:cNvPicPr>
          <p:nvPr/>
        </p:nvPicPr>
        <p:blipFill>
          <a:blip r:embed="rId34" cstate="print">
            <a:extLst>
              <a:ext uri="{88A19724-9D23-4893-FF12-69C1B1CB0B33}"/>
            </a:extLst>
          </a:blip>
          <a:stretch>
            <a:fillRect/>
          </a:stretch>
        </p:blipFill>
        <p:spPr>
          <a:xfrm>
            <a:off x="10372598" y="5229225"/>
            <a:ext cx="38100" cy="285750"/>
          </a:xfrm>
          <a:prstGeom prst="rect">
            <a:avLst/>
          </a:prstGeom>
        </p:spPr>
      </p:pic>
      <p:pic>
        <p:nvPicPr>
          <p:cNvPr id="69" name="CEEF9F54-2AEF-4B13-50EF-9C10D4D8A67D"/>
          <p:cNvPicPr>
            <a:picLocks noChangeAspect="1"/>
          </p:cNvPicPr>
          <p:nvPr/>
        </p:nvPicPr>
        <p:blipFill>
          <a:blip r:embed="rId35" cstate="print">
            <a:extLst>
              <a:ext uri="{CF36A203-A71C-49A2-B36D-A2BFAEC4FF61}"/>
            </a:extLst>
          </a:blip>
          <a:stretch>
            <a:fillRect/>
          </a:stretch>
        </p:blipFill>
        <p:spPr>
          <a:xfrm>
            <a:off x="6100826" y="5981700"/>
            <a:ext cx="38100" cy="285750"/>
          </a:xfrm>
          <a:prstGeom prst="rect">
            <a:avLst/>
          </a:prstGeom>
        </p:spPr>
      </p:pic>
      <p:pic>
        <p:nvPicPr>
          <p:cNvPr id="70" name="A60E4A82-1B41-4D0D-CE26-B58514374DAD"/>
          <p:cNvPicPr>
            <a:picLocks noChangeAspect="1"/>
          </p:cNvPicPr>
          <p:nvPr/>
        </p:nvPicPr>
        <p:blipFill>
          <a:blip r:embed="rId36" cstate="print">
            <a:extLst>
              <a:ext uri="{9487EA36-B15F-493E-2942-802D4923D783}"/>
            </a:extLst>
          </a:blip>
          <a:stretch>
            <a:fillRect/>
          </a:stretch>
        </p:blipFill>
        <p:spPr>
          <a:xfrm>
            <a:off x="7886955" y="5981700"/>
            <a:ext cx="28575" cy="285750"/>
          </a:xfrm>
          <a:prstGeom prst="rect">
            <a:avLst/>
          </a:prstGeom>
        </p:spPr>
      </p:pic>
      <p:pic>
        <p:nvPicPr>
          <p:cNvPr id="71" name="AA00BA3E-D4D3-4803-FD7C-5F2DF9C685AE"/>
          <p:cNvPicPr>
            <a:picLocks noChangeAspect="1"/>
          </p:cNvPicPr>
          <p:nvPr/>
        </p:nvPicPr>
        <p:blipFill>
          <a:blip r:embed="rId37" cstate="print">
            <a:extLst>
              <a:ext uri="{7EDC56EE-7D80-4FB6-C5A4-78C1A9E36B4E}"/>
            </a:extLst>
          </a:blip>
          <a:stretch>
            <a:fillRect/>
          </a:stretch>
        </p:blipFill>
        <p:spPr>
          <a:xfrm>
            <a:off x="8597138" y="5981700"/>
            <a:ext cx="38100" cy="285750"/>
          </a:xfrm>
          <a:prstGeom prst="rect">
            <a:avLst/>
          </a:prstGeom>
        </p:spPr>
      </p:pic>
      <p:pic>
        <p:nvPicPr>
          <p:cNvPr id="72" name="4A3E0867-59AA-45B9-13F1-B0BA5FEC8C78"/>
          <p:cNvPicPr>
            <a:picLocks noChangeAspect="1"/>
          </p:cNvPicPr>
          <p:nvPr/>
        </p:nvPicPr>
        <p:blipFill>
          <a:blip r:embed="rId38" cstate="print">
            <a:extLst>
              <a:ext uri="{094EB50B-9472-4266-344A-643BCB3B905B}"/>
            </a:extLst>
          </a:blip>
          <a:stretch>
            <a:fillRect/>
          </a:stretch>
        </p:blipFill>
        <p:spPr>
          <a:xfrm>
            <a:off x="11104118" y="5981700"/>
            <a:ext cx="38100" cy="285750"/>
          </a:xfrm>
          <a:prstGeom prst="rect">
            <a:avLst/>
          </a:prstGeom>
        </p:spPr>
      </p:pic>
      <p:pic>
        <p:nvPicPr>
          <p:cNvPr id="73" name="715C9435-EB0C-4F06-DDC1-0E6B02972B16"/>
          <p:cNvPicPr>
            <a:picLocks noChangeAspect="1"/>
          </p:cNvPicPr>
          <p:nvPr/>
        </p:nvPicPr>
        <p:blipFill>
          <a:blip r:embed="rId39" cstate="print">
            <a:extLst>
              <a:ext uri="{78D56137-5922-4E24-60AD-6BF4F134C073}"/>
            </a:extLst>
          </a:blip>
          <a:stretch>
            <a:fillRect/>
          </a:stretch>
        </p:blipFill>
        <p:spPr>
          <a:xfrm>
            <a:off x="11806682" y="5981700"/>
            <a:ext cx="38100" cy="285750"/>
          </a:xfrm>
          <a:prstGeom prst="rect">
            <a:avLst/>
          </a:prstGeom>
        </p:spPr>
      </p:pic>
      <p:pic>
        <p:nvPicPr>
          <p:cNvPr id="74" name="490B395E-D599-4D09-990B-BFAB4242323F"/>
          <p:cNvPicPr>
            <a:picLocks noChangeAspect="1"/>
          </p:cNvPicPr>
          <p:nvPr/>
        </p:nvPicPr>
        <p:blipFill>
          <a:blip r:embed="rId37" cstate="print">
            <a:extLst>
              <a:ext uri="{3C620753-86C5-4ED8-14C1-8AEB4F7F89F0}"/>
            </a:extLst>
          </a:blip>
          <a:stretch>
            <a:fillRect/>
          </a:stretch>
        </p:blipFill>
        <p:spPr>
          <a:xfrm>
            <a:off x="13588240" y="5981700"/>
            <a:ext cx="38100" cy="285750"/>
          </a:xfrm>
          <a:prstGeom prst="rect">
            <a:avLst/>
          </a:prstGeom>
        </p:spPr>
      </p:pic>
      <p:pic>
        <p:nvPicPr>
          <p:cNvPr id="75" name="6A221F19-457B-44F2-EE2D-8F4B3454EA60"/>
          <p:cNvPicPr>
            <a:picLocks noChangeAspect="1"/>
          </p:cNvPicPr>
          <p:nvPr/>
        </p:nvPicPr>
        <p:blipFill>
          <a:blip r:embed="rId40" cstate="print">
            <a:extLst>
              <a:ext uri="{1C98C88C-42AA-4F1B-4AA6-6FAC40A72A4A}"/>
            </a:extLst>
          </a:blip>
          <a:stretch>
            <a:fillRect/>
          </a:stretch>
        </p:blipFill>
        <p:spPr>
          <a:xfrm>
            <a:off x="15554198" y="5981700"/>
            <a:ext cx="38100" cy="285750"/>
          </a:xfrm>
          <a:prstGeom prst="rect">
            <a:avLst/>
          </a:prstGeom>
        </p:spPr>
      </p:pic>
      <p:pic>
        <p:nvPicPr>
          <p:cNvPr id="76" name="F31FCD97-BEEA-43CA-B88E-D53237459902"/>
          <p:cNvPicPr>
            <a:picLocks noChangeAspect="1"/>
          </p:cNvPicPr>
          <p:nvPr/>
        </p:nvPicPr>
        <p:blipFill>
          <a:blip r:embed="rId41" cstate="print">
            <a:extLst>
              <a:ext uri="{B5DEC8DF-5F90-440D-C6FD-B425EF8D34D9}"/>
            </a:extLst>
          </a:blip>
          <a:stretch>
            <a:fillRect/>
          </a:stretch>
        </p:blipFill>
        <p:spPr>
          <a:xfrm>
            <a:off x="16372334" y="6219825"/>
            <a:ext cx="1295400" cy="933450"/>
          </a:xfrm>
          <a:prstGeom prst="rect">
            <a:avLst/>
          </a:prstGeom>
        </p:spPr>
      </p:pic>
      <p:pic>
        <p:nvPicPr>
          <p:cNvPr id="77" name="FFB5E48C-0DA0-4BB3-4B8E-7DFD98E3A889"/>
          <p:cNvPicPr>
            <a:picLocks noChangeAspect="1"/>
          </p:cNvPicPr>
          <p:nvPr/>
        </p:nvPicPr>
        <p:blipFill>
          <a:blip r:embed="rId42" cstate="print">
            <a:extLst>
              <a:ext uri="{4D4F6FCB-500D-4704-7FD6-57E61B87172D}"/>
            </a:extLst>
          </a:blip>
          <a:stretch>
            <a:fillRect/>
          </a:stretch>
        </p:blipFill>
        <p:spPr>
          <a:xfrm>
            <a:off x="16418052" y="5495925"/>
            <a:ext cx="1247775" cy="942975"/>
          </a:xfrm>
          <a:prstGeom prst="rect">
            <a:avLst/>
          </a:prstGeom>
        </p:spPr>
      </p:pic>
      <p:pic>
        <p:nvPicPr>
          <p:cNvPr id="78" name="D76DDF64-FA63-4A52-DB75-07E88F5ED1BE"/>
          <p:cNvPicPr>
            <a:picLocks noChangeAspect="1"/>
          </p:cNvPicPr>
          <p:nvPr/>
        </p:nvPicPr>
        <p:blipFill>
          <a:blip r:embed="rId43" cstate="print">
            <a:extLst>
              <a:ext uri="{E6D4E9FF-9BF8-422B-B5BE-A8E7F9D7F921}"/>
            </a:extLst>
          </a:blip>
          <a:stretch>
            <a:fillRect/>
          </a:stretch>
        </p:blipFill>
        <p:spPr>
          <a:xfrm>
            <a:off x="7670292" y="1562100"/>
            <a:ext cx="4838700" cy="1009650"/>
          </a:xfrm>
          <a:prstGeom prst="rect">
            <a:avLst/>
          </a:prstGeom>
        </p:spPr>
      </p:pic>
      <p:pic>
        <p:nvPicPr>
          <p:cNvPr id="79" name="DDA5BD96-6032-42DA-580F-D5D66F637777"/>
          <p:cNvPicPr>
            <a:picLocks noChangeAspect="1"/>
          </p:cNvPicPr>
          <p:nvPr/>
        </p:nvPicPr>
        <p:blipFill>
          <a:blip r:embed="rId44" cstate="print">
            <a:extLst>
              <a:ext uri="{A1359C2B-EC8D-4284-D156-B11D8F659E6F}"/>
            </a:extLst>
          </a:blip>
          <a:stretch>
            <a:fillRect/>
          </a:stretch>
        </p:blipFill>
        <p:spPr>
          <a:xfrm>
            <a:off x="4209288" y="3248025"/>
            <a:ext cx="1809750" cy="904875"/>
          </a:xfrm>
          <a:prstGeom prst="rect">
            <a:avLst/>
          </a:prstGeom>
        </p:spPr>
      </p:pic>
      <p:pic>
        <p:nvPicPr>
          <p:cNvPr id="80" name="34F038C6-987F-49DB-BFB9-D0ED02C6C218"/>
          <p:cNvPicPr>
            <a:picLocks noChangeAspect="1"/>
          </p:cNvPicPr>
          <p:nvPr/>
        </p:nvPicPr>
        <p:blipFill>
          <a:blip r:embed="rId45" cstate="print">
            <a:extLst>
              <a:ext uri="{F5319761-8C29-4943-61CD-F62E0F168710}"/>
            </a:extLst>
          </a:blip>
          <a:stretch>
            <a:fillRect/>
          </a:stretch>
        </p:blipFill>
        <p:spPr>
          <a:xfrm>
            <a:off x="6902197" y="3124200"/>
            <a:ext cx="1809750" cy="971550"/>
          </a:xfrm>
          <a:prstGeom prst="rect">
            <a:avLst/>
          </a:prstGeom>
        </p:spPr>
      </p:pic>
      <p:pic>
        <p:nvPicPr>
          <p:cNvPr id="81" name="218C3F95-4D2C-4DBE-2F3A-6F755BBB6A50"/>
          <p:cNvPicPr>
            <a:picLocks noChangeAspect="1"/>
          </p:cNvPicPr>
          <p:nvPr/>
        </p:nvPicPr>
        <p:blipFill>
          <a:blip r:embed="rId46" cstate="print">
            <a:extLst>
              <a:ext uri="{8E24F257-C112-4307-1C3F-EBBDC66802BE}"/>
            </a:extLst>
          </a:blip>
          <a:stretch>
            <a:fillRect/>
          </a:stretch>
        </p:blipFill>
        <p:spPr>
          <a:xfrm>
            <a:off x="9364980" y="3124200"/>
            <a:ext cx="2133600" cy="914400"/>
          </a:xfrm>
          <a:prstGeom prst="rect">
            <a:avLst/>
          </a:prstGeom>
        </p:spPr>
      </p:pic>
      <p:pic>
        <p:nvPicPr>
          <p:cNvPr id="82" name="CB776CEC-3F5E-4F9A-2670-17F69E1990D3"/>
          <p:cNvPicPr>
            <a:picLocks noChangeAspect="1"/>
          </p:cNvPicPr>
          <p:nvPr/>
        </p:nvPicPr>
        <p:blipFill>
          <a:blip r:embed="rId47" cstate="print">
            <a:extLst>
              <a:ext uri="{1802A40B-2DA9-43C1-3D01-AB2E4B68CA23}"/>
            </a:extLst>
          </a:blip>
          <a:stretch>
            <a:fillRect/>
          </a:stretch>
        </p:blipFill>
        <p:spPr>
          <a:xfrm>
            <a:off x="12278868" y="3105150"/>
            <a:ext cx="1809750" cy="952500"/>
          </a:xfrm>
          <a:prstGeom prst="rect">
            <a:avLst/>
          </a:prstGeom>
        </p:spPr>
      </p:pic>
      <p:pic>
        <p:nvPicPr>
          <p:cNvPr id="83" name="3FD178CE-1E24-4E64-F803-BEB80692E66F"/>
          <p:cNvPicPr>
            <a:picLocks noChangeAspect="1"/>
          </p:cNvPicPr>
          <p:nvPr/>
        </p:nvPicPr>
        <p:blipFill>
          <a:blip r:embed="rId48" cstate="print">
            <a:extLst>
              <a:ext uri="{C8A5FD7F-714B-400A-77F6-F1E52B67B43D}"/>
            </a:extLst>
          </a:blip>
          <a:stretch>
            <a:fillRect/>
          </a:stretch>
        </p:blipFill>
        <p:spPr>
          <a:xfrm>
            <a:off x="14750796" y="3286125"/>
            <a:ext cx="2171700" cy="752475"/>
          </a:xfrm>
          <a:prstGeom prst="rect">
            <a:avLst/>
          </a:prstGeom>
        </p:spPr>
      </p:pic>
    </p:spTree>
    <p:extLst>
      <p:ext uri="{3E983ED5-4F37-4CB0-10EB-EE5560CFB703}"/>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E4839E7C-B5A2-46F7-F6C3-636699E2F0E1"/>
          <p:cNvPicPr>
            <a:picLocks noChangeAspect="1"/>
          </p:cNvPicPr>
          <p:nvPr/>
        </p:nvPicPr>
        <p:blipFill>
          <a:blip r:embed="rId3" cstate="print">
            <a:extLst>
              <a:ext uri="{3FBCA8F4-BF8A-409B-1F19-B9C766552D4C}"/>
            </a:extLst>
          </a:blip>
          <a:stretch>
            <a:fillRect/>
          </a:stretch>
        </p:blipFill>
        <p:spPr>
          <a:xfrm>
            <a:off x="0" y="0"/>
            <a:ext cx="18288000" cy="10287000"/>
          </a:xfrm>
          <a:prstGeom prst="rect">
            <a:avLst/>
          </a:prstGeom>
        </p:spPr>
      </p:pic>
      <p:pic>
        <p:nvPicPr>
          <p:cNvPr id="85" name="C8735E6A-9BB8-440A-4F9D-0BBF3A10731E"/>
          <p:cNvPicPr>
            <a:picLocks noChangeAspect="1"/>
          </p:cNvPicPr>
          <p:nvPr/>
        </p:nvPicPr>
        <p:blipFill>
          <a:blip r:embed="rId4" cstate="print">
            <a:extLst>
              <a:ext uri="{1C33B31D-58C1-4AAA-5464-840615DBBBD2}"/>
            </a:extLst>
          </a:blip>
          <a:stretch>
            <a:fillRect/>
          </a:stretch>
        </p:blipFill>
        <p:spPr>
          <a:xfrm>
            <a:off x="0" y="342900"/>
            <a:ext cx="17735550" cy="9944100"/>
          </a:xfrm>
          <a:prstGeom prst="rect">
            <a:avLst/>
          </a:prstGeom>
        </p:spPr>
      </p:pic>
      <p:pic>
        <p:nvPicPr>
          <p:cNvPr id="86" name="11231656-A5E0-4DAB-A8C7-509A14C991BA"/>
          <p:cNvPicPr>
            <a:picLocks noChangeAspect="1"/>
          </p:cNvPicPr>
          <p:nvPr/>
        </p:nvPicPr>
        <p:blipFill>
          <a:blip r:embed="rId5" cstate="print">
            <a:extLst>
              <a:ext uri="{E146E952-8A60-4EAD-1B06-CA8B73A5A7AC}"/>
            </a:extLst>
          </a:blip>
          <a:stretch>
            <a:fillRect/>
          </a:stretch>
        </p:blipFill>
        <p:spPr>
          <a:xfrm>
            <a:off x="0" y="0"/>
            <a:ext cx="1714500" cy="10287000"/>
          </a:xfrm>
          <a:prstGeom prst="rect">
            <a:avLst/>
          </a:prstGeom>
        </p:spPr>
      </p:pic>
      <p:sp>
        <p:nvSpPr>
          <p:cNvPr id="87" name="TextBox87"/>
          <p:cNvSpPr txBox="1"/>
          <p:nvPr/>
        </p:nvSpPr>
        <p:spPr>
          <a:xfrm rot="16200000">
            <a:off x="-2863224" y="4563441"/>
            <a:ext cx="7366000" cy="1117600"/>
          </a:xfrm>
          <a:prstGeom prst="rect">
            <a:avLst/>
          </a:prstGeom>
          <a:noFill/>
        </p:spPr>
        <p:txBody>
          <a:bodyPr wrap="square" lIns="0" tIns="0" rIns="0" bIns="0" rtlCol="0"/>
          <a:lstStyle/>
          <a:p>
            <a:pPr marL="0" marR="0" indent="0" eaLnBrk="0">
              <a:lnSpc>
                <a:spcPct val="106000"/>
              </a:lnSpc>
            </a:pPr>
            <a:r>
              <a:rPr lang="en-US" altLang="zh-CN" sz="7200" b="1" kern="0" spc="0" baseline="0" noProof="0" dirty="0">
                <a:solidFill>
                  <a:srgbClr val="FFFFFF"/>
                </a:solidFill>
                <a:latin typeface="Arial" pitchFamily="34" charset="0"/>
                <a:ea typeface="Arial" pitchFamily="34" charset="0"/>
                <a:cs typeface="Arial" pitchFamily="34" charset="0"/>
              </a:rPr>
              <a:t>¿Qué</a:t>
            </a:r>
            <a:r>
              <a:rPr lang="en-US" altLang="zh-CN" sz="7200" b="1" kern="0" spc="1070" noProof="0" dirty="0">
                <a:latin typeface="Arial" pitchFamily="34" charset="0"/>
                <a:ea typeface="Arial" pitchFamily="34" charset="0"/>
                <a:cs typeface="Arial" pitchFamily="34" charset="0"/>
              </a:rPr>
              <a:t> </a:t>
            </a:r>
            <a:r>
              <a:rPr lang="en-US" altLang="zh-CN" sz="7200" b="1" kern="0" spc="0" baseline="0" noProof="0" dirty="0">
                <a:solidFill>
                  <a:srgbClr val="FFFFFF"/>
                </a:solidFill>
                <a:latin typeface="Arial" pitchFamily="34" charset="0"/>
                <a:ea typeface="Arial" pitchFamily="34" charset="0"/>
                <a:cs typeface="Arial" pitchFamily="34" charset="0"/>
              </a:rPr>
              <a:t>es</a:t>
            </a:r>
            <a:r>
              <a:rPr lang="en-US" altLang="zh-CN" sz="7200" b="1" kern="0" spc="575" noProof="0" dirty="0">
                <a:latin typeface="Arial" pitchFamily="34" charset="0"/>
                <a:ea typeface="Arial" pitchFamily="34" charset="0"/>
                <a:cs typeface="Arial" pitchFamily="34" charset="0"/>
              </a:rPr>
              <a:t> </a:t>
            </a:r>
            <a:r>
              <a:rPr lang="en-US" altLang="zh-CN" sz="7200" b="1" kern="0" spc="0" baseline="0" noProof="0" dirty="0">
                <a:solidFill>
                  <a:srgbClr val="FFFFFF"/>
                </a:solidFill>
                <a:latin typeface="Arial" pitchFamily="34" charset="0"/>
                <a:ea typeface="Arial" pitchFamily="34" charset="0"/>
                <a:cs typeface="Arial" pitchFamily="34" charset="0"/>
              </a:rPr>
              <a:t>la</a:t>
            </a:r>
            <a:r>
              <a:rPr lang="en-US" altLang="zh-CN" sz="7200" b="1" kern="0" spc="600" noProof="0" dirty="0">
                <a:latin typeface="Arial" pitchFamily="34" charset="0"/>
                <a:ea typeface="Arial" pitchFamily="34" charset="0"/>
                <a:cs typeface="Arial" pitchFamily="34" charset="0"/>
              </a:rPr>
              <a:t> </a:t>
            </a:r>
            <a:r>
              <a:rPr lang="en-US" altLang="zh-CN" sz="7200" b="1" kern="0" spc="0" baseline="0" noProof="0" dirty="0">
                <a:solidFill>
                  <a:srgbClr val="FFFFFF"/>
                </a:solidFill>
                <a:latin typeface="Arial" pitchFamily="34" charset="0"/>
                <a:ea typeface="Arial" pitchFamily="34" charset="0"/>
                <a:cs typeface="Arial" pitchFamily="34" charset="0"/>
              </a:rPr>
              <a:t>IPG?</a:t>
            </a:r>
          </a:p>
        </p:txBody>
      </p:sp>
    </p:spTree>
    <p:extLst>
      <p:ext uri="{2C31D04E-0920-4C18-B934-3786DD97CDC5}"/>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4B508F62-93E0-4CF2-43F9-B438EEFA3ACA"/>
          <p:cNvPicPr>
            <a:picLocks noChangeAspect="1"/>
          </p:cNvPicPr>
          <p:nvPr/>
        </p:nvPicPr>
        <p:blipFill>
          <a:blip r:embed="rId2" cstate="print">
            <a:extLst>
              <a:ext uri="{27DDE41D-F73D-4654-B6C5-CC93C51C4B90}"/>
            </a:extLst>
          </a:blip>
          <a:stretch>
            <a:fillRect/>
          </a:stretch>
        </p:blipFill>
        <p:spPr>
          <a:xfrm>
            <a:off x="0" y="0"/>
            <a:ext cx="18288000" cy="10287000"/>
          </a:xfrm>
          <a:prstGeom prst="rect">
            <a:avLst/>
          </a:prstGeom>
        </p:spPr>
      </p:pic>
      <p:pic>
        <p:nvPicPr>
          <p:cNvPr id="89" name="E73C59E7-090C-4942-A897-059EA52AC91D"/>
          <p:cNvPicPr>
            <a:picLocks noChangeAspect="1"/>
          </p:cNvPicPr>
          <p:nvPr/>
        </p:nvPicPr>
        <p:blipFill>
          <a:blip r:embed="rId3" cstate="print">
            <a:extLst>
              <a:ext uri="{F7C98C90-9C7F-45DE-965B-2C731182DB42}"/>
            </a:extLst>
          </a:blip>
          <a:stretch>
            <a:fillRect/>
          </a:stretch>
        </p:blipFill>
        <p:spPr>
          <a:xfrm>
            <a:off x="0" y="5629275"/>
            <a:ext cx="3657600" cy="4657725"/>
          </a:xfrm>
          <a:prstGeom prst="rect">
            <a:avLst/>
          </a:prstGeom>
        </p:spPr>
      </p:pic>
      <p:pic>
        <p:nvPicPr>
          <p:cNvPr id="90" name="B53D5A01-B7C7-4018-15A6-DCE5AFA6A967"/>
          <p:cNvPicPr>
            <a:picLocks noChangeAspect="1"/>
          </p:cNvPicPr>
          <p:nvPr/>
        </p:nvPicPr>
        <p:blipFill>
          <a:blip r:embed="rId4" cstate="print">
            <a:extLst>
              <a:ext uri="{D230E5B6-4F86-453D-0E67-12F270A66304}"/>
            </a:extLst>
          </a:blip>
          <a:stretch>
            <a:fillRect/>
          </a:stretch>
        </p:blipFill>
        <p:spPr>
          <a:xfrm>
            <a:off x="0" y="0"/>
            <a:ext cx="1714500" cy="10287000"/>
          </a:xfrm>
          <a:prstGeom prst="rect">
            <a:avLst/>
          </a:prstGeom>
        </p:spPr>
      </p:pic>
      <p:sp>
        <p:nvSpPr>
          <p:cNvPr id="91" name="TextBox91"/>
          <p:cNvSpPr txBox="1"/>
          <p:nvPr/>
        </p:nvSpPr>
        <p:spPr>
          <a:xfrm rot="16200000">
            <a:off x="-3001366" y="4397299"/>
            <a:ext cx="7899401" cy="749300"/>
          </a:xfrm>
          <a:prstGeom prst="rect">
            <a:avLst/>
          </a:prstGeom>
          <a:noFill/>
        </p:spPr>
        <p:txBody>
          <a:bodyPr wrap="square" lIns="0" tIns="0" rIns="0" bIns="0" rtlCol="0"/>
          <a:lstStyle/>
          <a:p>
            <a:pPr marL="0" marR="0" indent="0" eaLnBrk="0">
              <a:lnSpc>
                <a:spcPct val="106000"/>
              </a:lnSpc>
            </a:pPr>
            <a:r>
              <a:rPr lang="en-US" altLang="zh-CN" sz="4800" b="1" kern="0" spc="0" baseline="0" noProof="0" dirty="0">
                <a:solidFill>
                  <a:srgbClr val="FFFFFF"/>
                </a:solidFill>
                <a:latin typeface="Arial" pitchFamily="34" charset="0"/>
                <a:ea typeface="Arial" pitchFamily="34" charset="0"/>
                <a:cs typeface="Arial" pitchFamily="34" charset="0"/>
              </a:rPr>
              <a:t>Esquema</a:t>
            </a:r>
            <a:r>
              <a:rPr lang="en-US" altLang="zh-CN" sz="4800" b="1" kern="0" spc="1605" noProof="0" dirty="0">
                <a:latin typeface="Arial" pitchFamily="34" charset="0"/>
                <a:ea typeface="Arial" pitchFamily="34" charset="0"/>
                <a:cs typeface="Arial" pitchFamily="34" charset="0"/>
              </a:rPr>
              <a:t> </a:t>
            </a:r>
            <a:r>
              <a:rPr lang="en-US" altLang="zh-CN" sz="4800" b="1" kern="0" spc="0" baseline="0" noProof="0" dirty="0">
                <a:solidFill>
                  <a:srgbClr val="FFFFFF"/>
                </a:solidFill>
                <a:latin typeface="Arial" pitchFamily="34" charset="0"/>
                <a:ea typeface="Arial" pitchFamily="34" charset="0"/>
                <a:cs typeface="Arial" pitchFamily="34" charset="0"/>
              </a:rPr>
              <a:t>de</a:t>
            </a:r>
            <a:r>
              <a:rPr lang="en-US" altLang="zh-CN" sz="4800" b="1" kern="0" spc="725" noProof="0" dirty="0">
                <a:latin typeface="Arial" pitchFamily="34" charset="0"/>
                <a:ea typeface="Arial" pitchFamily="34" charset="0"/>
                <a:cs typeface="Arial" pitchFamily="34" charset="0"/>
              </a:rPr>
              <a:t> </a:t>
            </a:r>
            <a:r>
              <a:rPr lang="en-US" altLang="zh-CN" sz="4800" b="1" kern="0" spc="0" baseline="0" noProof="0" dirty="0">
                <a:solidFill>
                  <a:srgbClr val="FFFFFF"/>
                </a:solidFill>
                <a:latin typeface="Arial" pitchFamily="34" charset="0"/>
                <a:ea typeface="Arial" pitchFamily="34" charset="0"/>
                <a:cs typeface="Arial" pitchFamily="34" charset="0"/>
              </a:rPr>
              <a:t>gobernanza</a:t>
            </a:r>
          </a:p>
        </p:txBody>
      </p:sp>
      <p:pic>
        <p:nvPicPr>
          <p:cNvPr id="92" name="2CDB4C0C-FEC4-4F7A-3991-4F274EF17F8A"/>
          <p:cNvPicPr>
            <a:picLocks noChangeAspect="1"/>
          </p:cNvPicPr>
          <p:nvPr/>
        </p:nvPicPr>
        <p:blipFill>
          <a:blip r:embed="rId5" cstate="print">
            <a:extLst>
              <a:ext uri="{D13DF2F7-7755-4B3D-EEFB-3A1575AF976B}"/>
            </a:extLst>
          </a:blip>
          <a:stretch>
            <a:fillRect/>
          </a:stretch>
        </p:blipFill>
        <p:spPr>
          <a:xfrm>
            <a:off x="8891270" y="3352800"/>
            <a:ext cx="466725" cy="4924425"/>
          </a:xfrm>
          <a:prstGeom prst="rect">
            <a:avLst/>
          </a:prstGeom>
        </p:spPr>
      </p:pic>
      <p:sp>
        <p:nvSpPr>
          <p:cNvPr id="93" name="TextBox93"/>
          <p:cNvSpPr txBox="1"/>
          <p:nvPr/>
        </p:nvSpPr>
        <p:spPr>
          <a:xfrm rot="16200000">
            <a:off x="7997688" y="5657180"/>
            <a:ext cx="2247900" cy="317500"/>
          </a:xfrm>
          <a:prstGeom prst="rect">
            <a:avLst/>
          </a:prstGeom>
          <a:noFill/>
        </p:spPr>
        <p:txBody>
          <a:bodyPr wrap="square" lIns="0" tIns="0" rIns="0" bIns="0" rtlCol="0"/>
          <a:lstStyle/>
          <a:p>
            <a:pPr marL="0" marR="0" indent="0" eaLnBrk="0">
              <a:lnSpc>
                <a:spcPct val="106000"/>
              </a:lnSpc>
            </a:pPr>
            <a:r>
              <a:rPr lang="en-US" altLang="zh-CN" sz="2000" kern="0" spc="0" baseline="0" noProof="0" dirty="0">
                <a:solidFill>
                  <a:srgbClr val="004F6E"/>
                </a:solidFill>
                <a:latin typeface="Arial" pitchFamily="34" charset="0"/>
                <a:ea typeface="Arial" pitchFamily="34" charset="0"/>
                <a:cs typeface="Arial" pitchFamily="34" charset="0"/>
              </a:rPr>
              <a:t>Secretaría</a:t>
            </a:r>
            <a:r>
              <a:rPr lang="en-US" altLang="zh-CN" sz="2000" kern="0" spc="195" noProof="0" dirty="0">
                <a:latin typeface="Arial" pitchFamily="34" charset="0"/>
                <a:ea typeface="Arial" pitchFamily="34" charset="0"/>
                <a:cs typeface="Arial" pitchFamily="34" charset="0"/>
              </a:rPr>
              <a:t> </a:t>
            </a:r>
            <a:r>
              <a:rPr lang="en-US" altLang="zh-CN" sz="2000" kern="0" spc="0" baseline="0" noProof="0" dirty="0">
                <a:solidFill>
                  <a:srgbClr val="004F6E"/>
                </a:solidFill>
                <a:latin typeface="Arial" pitchFamily="34" charset="0"/>
                <a:ea typeface="Arial" pitchFamily="34" charset="0"/>
                <a:cs typeface="Arial" pitchFamily="34" charset="0"/>
              </a:rPr>
              <a:t>Técnica</a:t>
            </a:r>
          </a:p>
        </p:txBody>
      </p:sp>
      <p:pic>
        <p:nvPicPr>
          <p:cNvPr id="94" name="5F100130-54E5-4224-4A02-662865596A3E"/>
          <p:cNvPicPr>
            <a:picLocks noChangeAspect="1"/>
          </p:cNvPicPr>
          <p:nvPr/>
        </p:nvPicPr>
        <p:blipFill>
          <a:blip r:embed="rId6" cstate="print">
            <a:extLst>
              <a:ext uri="{A3106A6C-D16B-4A5C-C616-2420F86DFD3D}"/>
            </a:extLst>
          </a:blip>
          <a:stretch>
            <a:fillRect/>
          </a:stretch>
        </p:blipFill>
        <p:spPr>
          <a:xfrm>
            <a:off x="3744722" y="4314825"/>
            <a:ext cx="2200275" cy="1666875"/>
          </a:xfrm>
          <a:prstGeom prst="rect">
            <a:avLst/>
          </a:prstGeom>
        </p:spPr>
      </p:pic>
      <p:sp>
        <p:nvSpPr>
          <p:cNvPr id="95" name="TextBox95"/>
          <p:cNvSpPr txBox="1"/>
          <p:nvPr/>
        </p:nvSpPr>
        <p:spPr>
          <a:xfrm>
            <a:off x="4048162" y="4687325"/>
            <a:ext cx="1612900" cy="927100"/>
          </a:xfrm>
          <a:prstGeom prst="rect">
            <a:avLst/>
          </a:prstGeom>
          <a:noFill/>
        </p:spPr>
        <p:txBody>
          <a:bodyPr wrap="square" lIns="0" tIns="0" rIns="0" bIns="0" rtlCol="0">
            <a:spAutoFit/>
          </a:bodyPr>
          <a:lstStyle/>
          <a:p>
            <a:pPr marL="353299" marR="347311" indent="-16433" eaLnBrk="0">
              <a:lnSpc>
                <a:spcPct val="108000"/>
              </a:lnSpc>
            </a:pPr>
            <a:r>
              <a:rPr lang="en-US" altLang="zh-CN" sz="1550" kern="0" spc="0" baseline="0" noProof="0" dirty="0">
                <a:solidFill>
                  <a:srgbClr val="004F6E"/>
                </a:solidFill>
                <a:latin typeface="Arial" pitchFamily="34" charset="0"/>
                <a:ea typeface="Arial" pitchFamily="34" charset="0"/>
                <a:cs typeface="Arial" pitchFamily="34" charset="0"/>
              </a:rPr>
              <a:t>Grupo</a:t>
            </a:r>
            <a:r>
              <a:rPr lang="en-US" altLang="zh-CN" sz="1550" kern="0" spc="395" noProof="0" dirty="0">
                <a:latin typeface="Arial" pitchFamily="34" charset="0"/>
                <a:ea typeface="Arial" pitchFamily="34" charset="0"/>
                <a:cs typeface="Arial" pitchFamily="34" charset="0"/>
              </a:rPr>
              <a:t> </a:t>
            </a:r>
            <a:r>
              <a:rPr lang="en-US" altLang="zh-CN" sz="1550" kern="0" spc="0" baseline="0" noProof="0" dirty="0">
                <a:solidFill>
                  <a:srgbClr val="004F6E"/>
                </a:solidFill>
                <a:latin typeface="Arial" pitchFamily="34" charset="0"/>
                <a:ea typeface="Arial" pitchFamily="34" charset="0"/>
                <a:cs typeface="Arial" pitchFamily="34" charset="0"/>
              </a:rPr>
              <a:t>de</a:t>
            </a:r>
            <a:r>
              <a:rPr lang="en-US" altLang="zh-CN" sz="1550" kern="0" spc="400" noProof="0" dirty="0">
                <a:latin typeface="Arial" pitchFamily="34" charset="0"/>
                <a:ea typeface="Arial" pitchFamily="34" charset="0"/>
                <a:cs typeface="Arial" pitchFamily="34" charset="0"/>
              </a:rPr>
              <a:t> </a:t>
            </a:r>
            <a:r>
              <a:rPr lang="en-US" altLang="zh-CN" sz="1550" kern="0" spc="0" baseline="0" noProof="0" dirty="0">
                <a:solidFill>
                  <a:srgbClr val="004F6E"/>
                </a:solidFill>
                <a:latin typeface="Arial" pitchFamily="34" charset="0"/>
                <a:ea typeface="Arial" pitchFamily="34" charset="0"/>
                <a:cs typeface="Arial" pitchFamily="34" charset="0"/>
              </a:rPr>
              <a:t>liderazgo</a:t>
            </a:r>
          </a:p>
          <a:p>
            <a:pPr marL="27677" marR="0" indent="-27677" eaLnBrk="0">
              <a:lnSpc>
                <a:spcPct val="104000"/>
              </a:lnSpc>
            </a:pPr>
            <a:r>
              <a:rPr lang="en-US" altLang="zh-CN" sz="1400" kern="0" spc="0" baseline="0" noProof="0" dirty="0">
                <a:solidFill>
                  <a:srgbClr val="004F6E"/>
                </a:solidFill>
                <a:latin typeface="Arial" pitchFamily="34" charset="0"/>
                <a:ea typeface="Arial" pitchFamily="34" charset="0"/>
                <a:cs typeface="Arial" pitchFamily="34" charset="0"/>
              </a:rPr>
              <a:t>Públicos,</a:t>
            </a:r>
            <a:r>
              <a:rPr lang="en-US" altLang="zh-CN" sz="1400" kern="0" spc="310"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Privados,</a:t>
            </a:r>
            <a:r>
              <a:rPr lang="en-US" altLang="zh-CN" sz="1400" kern="0" spc="400"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Centrales</a:t>
            </a:r>
            <a:r>
              <a:rPr lang="en-US" altLang="zh-CN" sz="1400" kern="0" spc="365"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obreras</a:t>
            </a:r>
          </a:p>
        </p:txBody>
      </p:sp>
      <p:pic>
        <p:nvPicPr>
          <p:cNvPr id="96" name="5FAF63AC-AB18-4808-F72B-27F83C995D1F"/>
          <p:cNvPicPr>
            <a:picLocks noChangeAspect="1"/>
          </p:cNvPicPr>
          <p:nvPr/>
        </p:nvPicPr>
        <p:blipFill>
          <a:blip r:embed="rId7" cstate="print">
            <a:extLst>
              <a:ext uri="{76AD3A52-446F-4CE9-37ED-39F0AA1C561A}"/>
            </a:extLst>
          </a:blip>
          <a:stretch>
            <a:fillRect/>
          </a:stretch>
        </p:blipFill>
        <p:spPr>
          <a:xfrm>
            <a:off x="4493006" y="6410325"/>
            <a:ext cx="2981325" cy="400050"/>
          </a:xfrm>
          <a:prstGeom prst="rect">
            <a:avLst/>
          </a:prstGeom>
        </p:spPr>
      </p:pic>
      <p:sp>
        <p:nvSpPr>
          <p:cNvPr id="97" name="TextBox97"/>
          <p:cNvSpPr txBox="1"/>
          <p:nvPr/>
        </p:nvSpPr>
        <p:spPr>
          <a:xfrm>
            <a:off x="4863592" y="6471870"/>
            <a:ext cx="2273300" cy="279400"/>
          </a:xfrm>
          <a:prstGeom prst="rect">
            <a:avLst/>
          </a:prstGeom>
          <a:noFill/>
        </p:spPr>
        <p:txBody>
          <a:bodyPr wrap="square" lIns="0" tIns="0" rIns="0" bIns="0" rtlCol="0">
            <a:spAutoFit/>
          </a:bodyPr>
          <a:lstStyle/>
          <a:p>
            <a:pPr marL="0" marR="0" indent="0" eaLnBrk="0">
              <a:lnSpc>
                <a:spcPct val="106000"/>
              </a:lnSpc>
            </a:pPr>
            <a:r>
              <a:rPr lang="en-US" altLang="zh-CN" sz="1800" kern="0" spc="0" baseline="0" noProof="0" dirty="0">
                <a:solidFill>
                  <a:srgbClr val="004F6E"/>
                </a:solidFill>
                <a:latin typeface="Arial" pitchFamily="34" charset="0"/>
                <a:ea typeface="Arial" pitchFamily="34" charset="0"/>
                <a:cs typeface="Arial" pitchFamily="34" charset="0"/>
              </a:rPr>
              <a:t>Aliados</a:t>
            </a:r>
            <a:r>
              <a:rPr lang="en-US" altLang="zh-CN" sz="1800" kern="0" spc="290" noProof="0" dirty="0">
                <a:latin typeface="Arial" pitchFamily="34" charset="0"/>
                <a:ea typeface="Arial" pitchFamily="34" charset="0"/>
                <a:cs typeface="Arial" pitchFamily="34" charset="0"/>
              </a:rPr>
              <a:t> </a:t>
            </a:r>
            <a:r>
              <a:rPr lang="en-US" altLang="zh-CN" sz="1800" kern="0" spc="0" baseline="0" noProof="0" dirty="0">
                <a:solidFill>
                  <a:srgbClr val="004F6E"/>
                </a:solidFill>
                <a:latin typeface="Arial" pitchFamily="34" charset="0"/>
                <a:ea typeface="Arial" pitchFamily="34" charset="0"/>
                <a:cs typeface="Arial" pitchFamily="34" charset="0"/>
              </a:rPr>
              <a:t>estratégicos</a:t>
            </a:r>
          </a:p>
        </p:txBody>
      </p:sp>
      <p:pic>
        <p:nvPicPr>
          <p:cNvPr id="98" name="4FCAD928-40B7-4EDF-1E54-B097B95F005E"/>
          <p:cNvPicPr>
            <a:picLocks noChangeAspect="1"/>
          </p:cNvPicPr>
          <p:nvPr/>
        </p:nvPicPr>
        <p:blipFill>
          <a:blip r:embed="rId8" cstate="print">
            <a:extLst>
              <a:ext uri="{E6C265B2-C3AA-4D92-98C5-507D481F083D}"/>
            </a:extLst>
          </a:blip>
          <a:stretch>
            <a:fillRect/>
          </a:stretch>
        </p:blipFill>
        <p:spPr>
          <a:xfrm>
            <a:off x="6064250" y="4286250"/>
            <a:ext cx="1619250" cy="1657350"/>
          </a:xfrm>
          <a:prstGeom prst="rect">
            <a:avLst/>
          </a:prstGeom>
        </p:spPr>
      </p:pic>
      <p:sp>
        <p:nvSpPr>
          <p:cNvPr id="99" name="TextBox99"/>
          <p:cNvSpPr txBox="1"/>
          <p:nvPr/>
        </p:nvSpPr>
        <p:spPr>
          <a:xfrm>
            <a:off x="6330924" y="4548896"/>
            <a:ext cx="1092200" cy="1143000"/>
          </a:xfrm>
          <a:prstGeom prst="rect">
            <a:avLst/>
          </a:prstGeom>
          <a:noFill/>
        </p:spPr>
        <p:txBody>
          <a:bodyPr wrap="square" lIns="0" tIns="0" rIns="0" bIns="0" rtlCol="0">
            <a:spAutoFit/>
          </a:bodyPr>
          <a:lstStyle/>
          <a:p>
            <a:pPr marL="150570" marR="158223" indent="80441" eaLnBrk="0">
              <a:lnSpc>
                <a:spcPct val="108000"/>
              </a:lnSpc>
            </a:pPr>
            <a:r>
              <a:rPr lang="en-US" altLang="zh-CN" sz="1550" kern="0" spc="0" baseline="0" noProof="0" dirty="0">
                <a:solidFill>
                  <a:srgbClr val="004F6E"/>
                </a:solidFill>
                <a:latin typeface="Arial" pitchFamily="34" charset="0"/>
                <a:ea typeface="Arial" pitchFamily="34" charset="0"/>
                <a:cs typeface="Arial" pitchFamily="34" charset="0"/>
              </a:rPr>
              <a:t>Grupo</a:t>
            </a:r>
            <a:r>
              <a:rPr lang="en-US" altLang="zh-CN" sz="1550" kern="0" spc="700" noProof="0" dirty="0">
                <a:latin typeface="Arial" pitchFamily="34" charset="0"/>
                <a:ea typeface="Arial" pitchFamily="34" charset="0"/>
                <a:cs typeface="Arial" pitchFamily="34" charset="0"/>
              </a:rPr>
              <a:t> </a:t>
            </a:r>
            <a:r>
              <a:rPr lang="en-US" altLang="zh-CN" sz="1550" kern="0" spc="0" baseline="0" noProof="0" dirty="0">
                <a:solidFill>
                  <a:srgbClr val="004F6E"/>
                </a:solidFill>
                <a:latin typeface="Arial" pitchFamily="34" charset="0"/>
                <a:ea typeface="Arial" pitchFamily="34" charset="0"/>
                <a:cs typeface="Arial" pitchFamily="34" charset="0"/>
              </a:rPr>
              <a:t>Técnico</a:t>
            </a:r>
          </a:p>
          <a:p>
            <a:pPr marL="0" marR="0" indent="0" algn="just" eaLnBrk="0">
              <a:lnSpc>
                <a:spcPct val="104000"/>
              </a:lnSpc>
            </a:pPr>
            <a:r>
              <a:rPr lang="en-US" altLang="zh-CN" sz="1400" kern="0" spc="0" baseline="0" noProof="0" dirty="0">
                <a:solidFill>
                  <a:srgbClr val="004F6E"/>
                </a:solidFill>
                <a:latin typeface="Arial" pitchFamily="34" charset="0"/>
                <a:ea typeface="Arial" pitchFamily="34" charset="0"/>
                <a:cs typeface="Arial" pitchFamily="34" charset="0"/>
              </a:rPr>
              <a:t>Designados</a:t>
            </a:r>
            <a:r>
              <a:rPr lang="en-US" altLang="zh-CN" sz="1400" kern="0" spc="400"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por</a:t>
            </a:r>
            <a:r>
              <a:rPr lang="en-US" altLang="zh-CN" sz="1400" kern="0" spc="65"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el</a:t>
            </a:r>
            <a:r>
              <a:rPr lang="en-US" altLang="zh-CN" sz="1400" kern="0" spc="70"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grupo</a:t>
            </a:r>
            <a:r>
              <a:rPr lang="en-US" altLang="zh-CN" sz="1400" kern="0" spc="400"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de</a:t>
            </a:r>
            <a:r>
              <a:rPr lang="en-US" altLang="zh-CN" sz="1400" kern="0" spc="110"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liderazgo</a:t>
            </a:r>
          </a:p>
        </p:txBody>
      </p:sp>
      <p:pic>
        <p:nvPicPr>
          <p:cNvPr id="100" name="6C6A657F-F1AD-484D-7F58-A66FCBA46319"/>
          <p:cNvPicPr>
            <a:picLocks noChangeAspect="1"/>
          </p:cNvPicPr>
          <p:nvPr/>
        </p:nvPicPr>
        <p:blipFill>
          <a:blip r:embed="rId9" cstate="print">
            <a:extLst>
              <a:ext uri="{7008C10B-AF2D-4D48-AFC3-9F65B18181F7}"/>
            </a:extLst>
          </a:blip>
          <a:stretch>
            <a:fillRect/>
          </a:stretch>
        </p:blipFill>
        <p:spPr>
          <a:xfrm>
            <a:off x="4674362" y="2514600"/>
            <a:ext cx="2981325" cy="400050"/>
          </a:xfrm>
          <a:prstGeom prst="rect">
            <a:avLst/>
          </a:prstGeom>
        </p:spPr>
      </p:pic>
      <p:sp>
        <p:nvSpPr>
          <p:cNvPr id="101" name="TextBox101"/>
          <p:cNvSpPr txBox="1"/>
          <p:nvPr/>
        </p:nvSpPr>
        <p:spPr>
          <a:xfrm>
            <a:off x="5513437" y="2576739"/>
            <a:ext cx="1358900" cy="279400"/>
          </a:xfrm>
          <a:prstGeom prst="rect">
            <a:avLst/>
          </a:prstGeom>
          <a:noFill/>
        </p:spPr>
        <p:txBody>
          <a:bodyPr wrap="square" lIns="0" tIns="0" rIns="0" bIns="0" rtlCol="0">
            <a:spAutoFit/>
          </a:bodyPr>
          <a:lstStyle/>
          <a:p>
            <a:pPr marL="0" marR="0" indent="0" eaLnBrk="0">
              <a:lnSpc>
                <a:spcPct val="106000"/>
              </a:lnSpc>
            </a:pPr>
            <a:r>
              <a:rPr lang="en-US" altLang="zh-CN" sz="1800" kern="0" spc="0" baseline="0" noProof="0" dirty="0">
                <a:solidFill>
                  <a:srgbClr val="004F6E"/>
                </a:solidFill>
                <a:latin typeface="Arial" pitchFamily="34" charset="0"/>
                <a:ea typeface="Arial" pitchFamily="34" charset="0"/>
                <a:cs typeface="Arial" pitchFamily="34" charset="0"/>
              </a:rPr>
              <a:t>Diagnóstico</a:t>
            </a:r>
          </a:p>
        </p:txBody>
      </p:sp>
      <p:pic>
        <p:nvPicPr>
          <p:cNvPr id="102" name="6CD3B8A9-3B1A-47A6-EAA4-4AAC618B4D6F"/>
          <p:cNvPicPr>
            <a:picLocks noChangeAspect="1"/>
          </p:cNvPicPr>
          <p:nvPr/>
        </p:nvPicPr>
        <p:blipFill>
          <a:blip r:embed="rId10" cstate="print">
            <a:extLst>
              <a:ext uri="{C0749B01-7917-4C43-D3D3-674CD212B3DC}"/>
            </a:extLst>
          </a:blip>
          <a:stretch>
            <a:fillRect/>
          </a:stretch>
        </p:blipFill>
        <p:spPr>
          <a:xfrm>
            <a:off x="4674362" y="3086100"/>
            <a:ext cx="2981325" cy="400050"/>
          </a:xfrm>
          <a:prstGeom prst="rect">
            <a:avLst/>
          </a:prstGeom>
        </p:spPr>
      </p:pic>
      <p:sp>
        <p:nvSpPr>
          <p:cNvPr id="103" name="TextBox103"/>
          <p:cNvSpPr txBox="1"/>
          <p:nvPr/>
        </p:nvSpPr>
        <p:spPr>
          <a:xfrm>
            <a:off x="5353381" y="3145866"/>
            <a:ext cx="1676400" cy="279400"/>
          </a:xfrm>
          <a:prstGeom prst="rect">
            <a:avLst/>
          </a:prstGeom>
          <a:noFill/>
        </p:spPr>
        <p:txBody>
          <a:bodyPr wrap="square" lIns="0" tIns="0" rIns="0" bIns="0" rtlCol="0">
            <a:spAutoFit/>
          </a:bodyPr>
          <a:lstStyle/>
          <a:p>
            <a:pPr marL="0" marR="0" indent="0" eaLnBrk="0">
              <a:lnSpc>
                <a:spcPct val="106000"/>
              </a:lnSpc>
            </a:pPr>
            <a:r>
              <a:rPr lang="en-US" altLang="zh-CN" sz="1800" kern="0" spc="0" baseline="0" noProof="0" dirty="0">
                <a:solidFill>
                  <a:srgbClr val="004F6E"/>
                </a:solidFill>
                <a:latin typeface="Arial" pitchFamily="34" charset="0"/>
                <a:ea typeface="Arial" pitchFamily="34" charset="0"/>
                <a:cs typeface="Arial" pitchFamily="34" charset="0"/>
              </a:rPr>
              <a:t>Plan</a:t>
            </a:r>
            <a:r>
              <a:rPr lang="en-US" altLang="zh-CN" sz="1800" kern="0" spc="-15" noProof="0" dirty="0">
                <a:latin typeface="Arial" pitchFamily="34" charset="0"/>
                <a:ea typeface="Arial" pitchFamily="34" charset="0"/>
                <a:cs typeface="Arial" pitchFamily="34" charset="0"/>
              </a:rPr>
              <a:t> </a:t>
            </a:r>
            <a:r>
              <a:rPr lang="en-US" altLang="zh-CN" sz="1800" kern="0" spc="0" baseline="0" noProof="0" dirty="0">
                <a:solidFill>
                  <a:srgbClr val="004F6E"/>
                </a:solidFill>
                <a:latin typeface="Arial" pitchFamily="34" charset="0"/>
                <a:ea typeface="Arial" pitchFamily="34" charset="0"/>
                <a:cs typeface="Arial" pitchFamily="34" charset="0"/>
              </a:rPr>
              <a:t>de</a:t>
            </a:r>
            <a:r>
              <a:rPr lang="en-US" altLang="zh-CN" sz="1800" kern="0" spc="90" noProof="0" dirty="0">
                <a:latin typeface="Arial" pitchFamily="34" charset="0"/>
                <a:ea typeface="Arial" pitchFamily="34" charset="0"/>
                <a:cs typeface="Arial" pitchFamily="34" charset="0"/>
              </a:rPr>
              <a:t> </a:t>
            </a:r>
            <a:r>
              <a:rPr lang="en-US" altLang="zh-CN" sz="1800" kern="0" spc="0" baseline="0" noProof="0" dirty="0">
                <a:solidFill>
                  <a:srgbClr val="004F6E"/>
                </a:solidFill>
                <a:latin typeface="Arial" pitchFamily="34" charset="0"/>
                <a:ea typeface="Arial" pitchFamily="34" charset="0"/>
                <a:cs typeface="Arial" pitchFamily="34" charset="0"/>
              </a:rPr>
              <a:t>Acción</a:t>
            </a:r>
          </a:p>
        </p:txBody>
      </p:sp>
      <p:pic>
        <p:nvPicPr>
          <p:cNvPr id="104" name="91F3993D-4C45-4CB4-E6BE-142ED09E962C"/>
          <p:cNvPicPr>
            <a:picLocks noChangeAspect="1"/>
          </p:cNvPicPr>
          <p:nvPr/>
        </p:nvPicPr>
        <p:blipFill>
          <a:blip r:embed="rId11" cstate="print">
            <a:extLst>
              <a:ext uri="{F6135EA4-E588-45A7-6498-FB25B85FE714}"/>
            </a:extLst>
          </a:blip>
          <a:stretch>
            <a:fillRect/>
          </a:stretch>
        </p:blipFill>
        <p:spPr>
          <a:xfrm>
            <a:off x="3212402" y="6962775"/>
            <a:ext cx="5438775" cy="742950"/>
          </a:xfrm>
          <a:prstGeom prst="rect">
            <a:avLst/>
          </a:prstGeom>
        </p:spPr>
      </p:pic>
      <p:pic>
        <p:nvPicPr>
          <p:cNvPr id="105" name="AB0E7AC0-442A-4367-1480-F6C360C9E014"/>
          <p:cNvPicPr>
            <a:picLocks noChangeAspect="1"/>
          </p:cNvPicPr>
          <p:nvPr/>
        </p:nvPicPr>
        <p:blipFill>
          <a:blip r:embed="rId12" cstate="print">
            <a:extLst>
              <a:ext uri="{F175EE09-EC75-4188-3717-AE0564AC087B}"/>
            </a:extLst>
          </a:blip>
          <a:stretch>
            <a:fillRect/>
          </a:stretch>
        </p:blipFill>
        <p:spPr>
          <a:xfrm>
            <a:off x="4538726" y="8029575"/>
            <a:ext cx="2971800" cy="390525"/>
          </a:xfrm>
          <a:prstGeom prst="rect">
            <a:avLst/>
          </a:prstGeom>
        </p:spPr>
      </p:pic>
      <p:sp>
        <p:nvSpPr>
          <p:cNvPr id="106" name="TextBox106"/>
          <p:cNvSpPr txBox="1"/>
          <p:nvPr/>
        </p:nvSpPr>
        <p:spPr>
          <a:xfrm>
            <a:off x="4895800" y="8084769"/>
            <a:ext cx="2324100" cy="279400"/>
          </a:xfrm>
          <a:prstGeom prst="rect">
            <a:avLst/>
          </a:prstGeom>
          <a:noFill/>
        </p:spPr>
        <p:txBody>
          <a:bodyPr wrap="square" lIns="0" tIns="0" rIns="0" bIns="0" rtlCol="0">
            <a:spAutoFit/>
          </a:bodyPr>
          <a:lstStyle/>
          <a:p>
            <a:pPr marL="0" marR="0" indent="0" eaLnBrk="0">
              <a:lnSpc>
                <a:spcPct val="106000"/>
              </a:lnSpc>
            </a:pPr>
            <a:r>
              <a:rPr lang="en-US" altLang="zh-CN" sz="1800" kern="0" spc="0" baseline="0" noProof="0" dirty="0">
                <a:solidFill>
                  <a:srgbClr val="004F6E"/>
                </a:solidFill>
                <a:latin typeface="Arial" pitchFamily="34" charset="0"/>
                <a:ea typeface="Arial" pitchFamily="34" charset="0"/>
                <a:cs typeface="Arial" pitchFamily="34" charset="0"/>
              </a:rPr>
              <a:t>Empresas</a:t>
            </a:r>
            <a:r>
              <a:rPr lang="en-US" altLang="zh-CN" sz="1800" kern="0" spc="205" noProof="0" dirty="0">
                <a:latin typeface="Arial" pitchFamily="34" charset="0"/>
                <a:ea typeface="Arial" pitchFamily="34" charset="0"/>
                <a:cs typeface="Arial" pitchFamily="34" charset="0"/>
              </a:rPr>
              <a:t> </a:t>
            </a:r>
            <a:r>
              <a:rPr lang="en-US" altLang="zh-CN" sz="1800" kern="0" spc="0" baseline="0" noProof="0" dirty="0">
                <a:solidFill>
                  <a:srgbClr val="004F6E"/>
                </a:solidFill>
                <a:latin typeface="Arial" pitchFamily="34" charset="0"/>
                <a:ea typeface="Arial" pitchFamily="34" charset="0"/>
                <a:cs typeface="Arial" pitchFamily="34" charset="0"/>
              </a:rPr>
              <a:t>Adheridas</a:t>
            </a:r>
          </a:p>
        </p:txBody>
      </p:sp>
      <p:pic>
        <p:nvPicPr>
          <p:cNvPr id="107" name="BC6AD5A7-4A3B-4B12-E8BF-142317D75E9B"/>
          <p:cNvPicPr>
            <a:picLocks noChangeAspect="1"/>
          </p:cNvPicPr>
          <p:nvPr/>
        </p:nvPicPr>
        <p:blipFill>
          <a:blip r:embed="rId13" cstate="print">
            <a:extLst>
              <a:ext uri="{330FD47C-34C8-49D7-1029-7478026682BA}"/>
            </a:extLst>
          </a:blip>
          <a:stretch>
            <a:fillRect/>
          </a:stretch>
        </p:blipFill>
        <p:spPr>
          <a:xfrm>
            <a:off x="3376994" y="2095500"/>
            <a:ext cx="14144626" cy="2381250"/>
          </a:xfrm>
          <a:prstGeom prst="rect">
            <a:avLst/>
          </a:prstGeom>
        </p:spPr>
      </p:pic>
      <p:pic>
        <p:nvPicPr>
          <p:cNvPr id="108" name="25399180-3D88-465A-344D-2B0BE1D9E20D"/>
          <p:cNvPicPr>
            <a:picLocks noChangeAspect="1"/>
          </p:cNvPicPr>
          <p:nvPr/>
        </p:nvPicPr>
        <p:blipFill>
          <a:blip r:embed="rId14" cstate="print">
            <a:extLst>
              <a:ext uri="{2C33456A-5EEB-4FBA-6552-6F1CCB2D2F99}"/>
            </a:extLst>
          </a:blip>
          <a:stretch>
            <a:fillRect/>
          </a:stretch>
        </p:blipFill>
        <p:spPr>
          <a:xfrm>
            <a:off x="10070293" y="5649330"/>
            <a:ext cx="7248525" cy="3571875"/>
          </a:xfrm>
          <a:prstGeom prst="rect">
            <a:avLst/>
          </a:prstGeom>
        </p:spPr>
      </p:pic>
      <p:pic>
        <p:nvPicPr>
          <p:cNvPr id="109" name="D2261DF0-E8ED-406E-4A15-F12EBCFB34A1"/>
          <p:cNvPicPr>
            <a:picLocks noChangeAspect="1"/>
          </p:cNvPicPr>
          <p:nvPr/>
        </p:nvPicPr>
        <p:blipFill>
          <a:blip r:embed="rId15" cstate="print">
            <a:extLst>
              <a:ext uri="{5EF96EF9-3116-44A8-F0F4-5BC855A03A0B}"/>
            </a:extLst>
          </a:blip>
          <a:stretch>
            <a:fillRect/>
          </a:stretch>
        </p:blipFill>
        <p:spPr>
          <a:xfrm>
            <a:off x="12408662" y="4943475"/>
            <a:ext cx="2981325" cy="400050"/>
          </a:xfrm>
          <a:prstGeom prst="rect">
            <a:avLst/>
          </a:prstGeom>
        </p:spPr>
      </p:pic>
      <p:sp>
        <p:nvSpPr>
          <p:cNvPr id="110" name="TextBox110"/>
          <p:cNvSpPr txBox="1"/>
          <p:nvPr/>
        </p:nvSpPr>
        <p:spPr>
          <a:xfrm>
            <a:off x="12766752" y="5003876"/>
            <a:ext cx="2324100" cy="279400"/>
          </a:xfrm>
          <a:prstGeom prst="rect">
            <a:avLst/>
          </a:prstGeom>
          <a:noFill/>
        </p:spPr>
        <p:txBody>
          <a:bodyPr wrap="square" lIns="0" tIns="0" rIns="0" bIns="0" rtlCol="0">
            <a:spAutoFit/>
          </a:bodyPr>
          <a:lstStyle/>
          <a:p>
            <a:pPr marL="0" marR="0" indent="0" eaLnBrk="0">
              <a:lnSpc>
                <a:spcPct val="106000"/>
              </a:lnSpc>
            </a:pPr>
            <a:r>
              <a:rPr lang="en-US" altLang="zh-CN" sz="1800" kern="0" spc="0" baseline="0" noProof="0" dirty="0">
                <a:solidFill>
                  <a:srgbClr val="004F6E"/>
                </a:solidFill>
                <a:latin typeface="Arial" pitchFamily="34" charset="0"/>
                <a:ea typeface="Arial" pitchFamily="34" charset="0"/>
                <a:cs typeface="Arial" pitchFamily="34" charset="0"/>
              </a:rPr>
              <a:t>Empresas</a:t>
            </a:r>
            <a:r>
              <a:rPr lang="en-US" altLang="zh-CN" sz="1800" kern="0" spc="205" noProof="0" dirty="0">
                <a:latin typeface="Arial" pitchFamily="34" charset="0"/>
                <a:ea typeface="Arial" pitchFamily="34" charset="0"/>
                <a:cs typeface="Arial" pitchFamily="34" charset="0"/>
              </a:rPr>
              <a:t> </a:t>
            </a:r>
            <a:r>
              <a:rPr lang="en-US" altLang="zh-CN" sz="1800" kern="0" spc="0" baseline="0" noProof="0" dirty="0">
                <a:solidFill>
                  <a:srgbClr val="004F6E"/>
                </a:solidFill>
                <a:latin typeface="Arial" pitchFamily="34" charset="0"/>
                <a:ea typeface="Arial" pitchFamily="34" charset="0"/>
                <a:cs typeface="Arial" pitchFamily="34" charset="0"/>
              </a:rPr>
              <a:t>Adheridas</a:t>
            </a:r>
          </a:p>
        </p:txBody>
      </p:sp>
      <p:pic>
        <p:nvPicPr>
          <p:cNvPr id="111" name="35F8DB7A-4F2D-4F41-3654-259D2C5257E6"/>
          <p:cNvPicPr>
            <a:picLocks noChangeAspect="1"/>
          </p:cNvPicPr>
          <p:nvPr/>
        </p:nvPicPr>
        <p:blipFill>
          <a:blip r:embed="rId16" cstate="print">
            <a:extLst>
              <a:ext uri="{BBF083DA-6AC7-412E-F448-825F1A554D7F}"/>
            </a:extLst>
          </a:blip>
          <a:stretch>
            <a:fillRect/>
          </a:stretch>
        </p:blipFill>
        <p:spPr>
          <a:xfrm>
            <a:off x="11367770" y="1476375"/>
            <a:ext cx="4486275" cy="619125"/>
          </a:xfrm>
          <a:prstGeom prst="rect">
            <a:avLst/>
          </a:prstGeom>
        </p:spPr>
      </p:pic>
      <p:sp>
        <p:nvSpPr>
          <p:cNvPr id="112" name="TextBox112"/>
          <p:cNvSpPr txBox="1"/>
          <p:nvPr/>
        </p:nvSpPr>
        <p:spPr>
          <a:xfrm>
            <a:off x="12018428" y="1552457"/>
            <a:ext cx="3200400" cy="469900"/>
          </a:xfrm>
          <a:prstGeom prst="rect">
            <a:avLst/>
          </a:prstGeom>
          <a:noFill/>
        </p:spPr>
        <p:txBody>
          <a:bodyPr wrap="square" lIns="0" tIns="0" rIns="0" bIns="0" rtlCol="0">
            <a:spAutoFit/>
          </a:bodyPr>
          <a:lstStyle/>
          <a:p>
            <a:pPr marL="649287" marR="0" indent="0" eaLnBrk="0">
              <a:lnSpc>
                <a:spcPct val="109000"/>
              </a:lnSpc>
            </a:pPr>
            <a:r>
              <a:rPr lang="en-US" altLang="zh-CN" sz="1550" kern="0" spc="0" baseline="0" noProof="0" dirty="0">
                <a:solidFill>
                  <a:srgbClr val="004F6E"/>
                </a:solidFill>
                <a:latin typeface="Arial" pitchFamily="34" charset="0"/>
                <a:ea typeface="Arial" pitchFamily="34" charset="0"/>
                <a:cs typeface="Arial" pitchFamily="34" charset="0"/>
              </a:rPr>
              <a:t>Grupo</a:t>
            </a:r>
            <a:r>
              <a:rPr lang="en-US" altLang="zh-CN" sz="1550" kern="0" spc="395" noProof="0" dirty="0">
                <a:latin typeface="Arial" pitchFamily="34" charset="0"/>
                <a:ea typeface="Arial" pitchFamily="34" charset="0"/>
                <a:cs typeface="Arial" pitchFamily="34" charset="0"/>
              </a:rPr>
              <a:t> </a:t>
            </a:r>
            <a:r>
              <a:rPr lang="en-US" altLang="zh-CN" sz="1550" kern="0" spc="0" baseline="0" noProof="0" dirty="0">
                <a:solidFill>
                  <a:srgbClr val="004F6E"/>
                </a:solidFill>
                <a:latin typeface="Arial" pitchFamily="34" charset="0"/>
                <a:ea typeface="Arial" pitchFamily="34" charset="0"/>
                <a:cs typeface="Arial" pitchFamily="34" charset="0"/>
              </a:rPr>
              <a:t>de</a:t>
            </a:r>
            <a:r>
              <a:rPr lang="en-US" altLang="zh-CN" sz="1550" kern="0" spc="310" noProof="0" dirty="0">
                <a:latin typeface="Arial" pitchFamily="34" charset="0"/>
                <a:ea typeface="Arial" pitchFamily="34" charset="0"/>
                <a:cs typeface="Arial" pitchFamily="34" charset="0"/>
              </a:rPr>
              <a:t> </a:t>
            </a:r>
            <a:r>
              <a:rPr lang="en-US" altLang="zh-CN" sz="1550" kern="0" spc="0" baseline="0" noProof="0" dirty="0">
                <a:solidFill>
                  <a:srgbClr val="004F6E"/>
                </a:solidFill>
                <a:latin typeface="Arial" pitchFamily="34" charset="0"/>
                <a:ea typeface="Arial" pitchFamily="34" charset="0"/>
                <a:cs typeface="Arial" pitchFamily="34" charset="0"/>
              </a:rPr>
              <a:t>liderazgo</a:t>
            </a:r>
          </a:p>
          <a:p>
            <a:pPr marL="0" marR="0" indent="0" eaLnBrk="0">
              <a:lnSpc>
                <a:spcPct val="104000"/>
              </a:lnSpc>
            </a:pPr>
            <a:r>
              <a:rPr lang="en-US" altLang="zh-CN" sz="1400" kern="0" spc="0" baseline="0" noProof="0" dirty="0">
                <a:solidFill>
                  <a:srgbClr val="004F6E"/>
                </a:solidFill>
                <a:latin typeface="Arial" pitchFamily="34" charset="0"/>
                <a:ea typeface="Arial" pitchFamily="34" charset="0"/>
                <a:cs typeface="Arial" pitchFamily="34" charset="0"/>
              </a:rPr>
              <a:t>Públicos,</a:t>
            </a:r>
            <a:r>
              <a:rPr lang="en-US" altLang="zh-CN" sz="1400" kern="0" spc="310"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Privados,</a:t>
            </a:r>
            <a:r>
              <a:rPr lang="en-US" altLang="zh-CN" sz="1400" kern="0" spc="235"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Centrales</a:t>
            </a:r>
            <a:r>
              <a:rPr lang="en-US" altLang="zh-CN" sz="1400" kern="0" spc="515" noProof="0" dirty="0">
                <a:latin typeface="Arial" pitchFamily="34" charset="0"/>
                <a:ea typeface="Arial" pitchFamily="34" charset="0"/>
                <a:cs typeface="Arial" pitchFamily="34" charset="0"/>
              </a:rPr>
              <a:t> </a:t>
            </a:r>
            <a:r>
              <a:rPr lang="en-US" altLang="zh-CN" sz="1400" kern="0" spc="0" baseline="0" noProof="0" dirty="0">
                <a:solidFill>
                  <a:srgbClr val="004F6E"/>
                </a:solidFill>
                <a:latin typeface="Arial" pitchFamily="34" charset="0"/>
                <a:ea typeface="Arial" pitchFamily="34" charset="0"/>
                <a:cs typeface="Arial" pitchFamily="34" charset="0"/>
              </a:rPr>
              <a:t>obreras</a:t>
            </a:r>
          </a:p>
        </p:txBody>
      </p:sp>
    </p:spTree>
    <p:extLst>
      <p:ext uri="{8E4978DF-F37D-4A53-EFC1-FB92A24C84C3}"/>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AA1BBAD4-1809-4814-E3FF-110F35394C94"/>
          <p:cNvPicPr>
            <a:picLocks noChangeAspect="1"/>
          </p:cNvPicPr>
          <p:nvPr/>
        </p:nvPicPr>
        <p:blipFill>
          <a:blip r:embed="rId2" cstate="print">
            <a:extLst>
              <a:ext uri="{93C5D08E-AA89-485F-E01C-7C5869D58C87}"/>
            </a:extLst>
          </a:blip>
          <a:stretch>
            <a:fillRect/>
          </a:stretch>
        </p:blipFill>
        <p:spPr>
          <a:xfrm>
            <a:off x="0" y="0"/>
            <a:ext cx="18288000" cy="10287000"/>
          </a:xfrm>
          <a:prstGeom prst="rect">
            <a:avLst/>
          </a:prstGeom>
        </p:spPr>
      </p:pic>
      <p:pic>
        <p:nvPicPr>
          <p:cNvPr id="114" name="8FF76626-54AA-4F53-9D1A-05620FAD7D5E"/>
          <p:cNvPicPr>
            <a:picLocks noChangeAspect="1"/>
          </p:cNvPicPr>
          <p:nvPr/>
        </p:nvPicPr>
        <p:blipFill>
          <a:blip r:embed="rId3" cstate="print">
            <a:extLst>
              <a:ext uri="{8C576B48-62AF-407F-6C38-B72A202D27AE}"/>
            </a:extLst>
          </a:blip>
          <a:stretch>
            <a:fillRect/>
          </a:stretch>
        </p:blipFill>
        <p:spPr>
          <a:xfrm>
            <a:off x="2629860" y="1552575"/>
            <a:ext cx="914400" cy="914400"/>
          </a:xfrm>
          <a:prstGeom prst="rect">
            <a:avLst/>
          </a:prstGeom>
        </p:spPr>
      </p:pic>
      <p:pic>
        <p:nvPicPr>
          <p:cNvPr id="115" name="6275BCDF-B676-4686-30B2-1031789E49C9"/>
          <p:cNvPicPr>
            <a:picLocks noChangeAspect="1"/>
          </p:cNvPicPr>
          <p:nvPr/>
        </p:nvPicPr>
        <p:blipFill>
          <a:blip r:embed="rId4" cstate="print">
            <a:extLst>
              <a:ext uri="{626064A9-427C-4E55-EBA9-28B2E20553B6}"/>
            </a:extLst>
          </a:blip>
          <a:stretch>
            <a:fillRect/>
          </a:stretch>
        </p:blipFill>
        <p:spPr>
          <a:xfrm>
            <a:off x="3107048" y="2038350"/>
            <a:ext cx="428625" cy="438150"/>
          </a:xfrm>
          <a:prstGeom prst="rect">
            <a:avLst/>
          </a:prstGeom>
        </p:spPr>
      </p:pic>
      <p:pic>
        <p:nvPicPr>
          <p:cNvPr id="116" name="060026AD-FCA7-42C1-339E-7E098480E119"/>
          <p:cNvPicPr>
            <a:picLocks noChangeAspect="1"/>
          </p:cNvPicPr>
          <p:nvPr/>
        </p:nvPicPr>
        <p:blipFill>
          <a:blip r:embed="rId5" cstate="print">
            <a:extLst>
              <a:ext uri="{196E2503-92E2-4B16-0ED7-714E73BB5D0A}"/>
            </a:extLst>
          </a:blip>
          <a:stretch>
            <a:fillRect/>
          </a:stretch>
        </p:blipFill>
        <p:spPr>
          <a:xfrm>
            <a:off x="2817842" y="2819400"/>
            <a:ext cx="533400" cy="1009650"/>
          </a:xfrm>
          <a:prstGeom prst="rect">
            <a:avLst/>
          </a:prstGeom>
        </p:spPr>
      </p:pic>
      <p:pic>
        <p:nvPicPr>
          <p:cNvPr id="117" name="29BB136C-62E3-4295-E2C1-205ED8E6FCC0"/>
          <p:cNvPicPr>
            <a:picLocks noChangeAspect="1"/>
          </p:cNvPicPr>
          <p:nvPr/>
        </p:nvPicPr>
        <p:blipFill>
          <a:blip r:embed="rId6" cstate="print">
            <a:extLst>
              <a:ext uri="{709080A1-3B67-45FC-C215-A94A1B39EAC1}"/>
            </a:extLst>
          </a:blip>
          <a:stretch>
            <a:fillRect/>
          </a:stretch>
        </p:blipFill>
        <p:spPr>
          <a:xfrm>
            <a:off x="2712170" y="4200525"/>
            <a:ext cx="752475" cy="771525"/>
          </a:xfrm>
          <a:prstGeom prst="rect">
            <a:avLst/>
          </a:prstGeom>
        </p:spPr>
      </p:pic>
      <p:sp>
        <p:nvSpPr>
          <p:cNvPr id="118" name="TextBox118"/>
          <p:cNvSpPr txBox="1"/>
          <p:nvPr/>
        </p:nvSpPr>
        <p:spPr>
          <a:xfrm>
            <a:off x="3725928" y="1497346"/>
            <a:ext cx="6172200" cy="5921301"/>
          </a:xfrm>
          <a:prstGeom prst="rect">
            <a:avLst/>
          </a:prstGeom>
          <a:noFill/>
        </p:spPr>
        <p:txBody>
          <a:bodyPr wrap="square" lIns="0" tIns="0" rIns="0" bIns="0" rtlCol="0">
            <a:spAutoFit/>
          </a:bodyPr>
          <a:lstStyle/>
          <a:p>
            <a:pPr marL="102653" marR="0" indent="0" eaLnBrk="0">
              <a:lnSpc>
                <a:spcPct val="104000"/>
              </a:lnSpc>
            </a:pPr>
            <a:r>
              <a:rPr lang="en-US" altLang="zh-CN" sz="2000" kern="0" spc="0" baseline="0" noProof="0" dirty="0">
                <a:solidFill>
                  <a:srgbClr val="00758F"/>
                </a:solidFill>
                <a:latin typeface="Arial" pitchFamily="34" charset="0"/>
                <a:ea typeface="Arial" pitchFamily="34" charset="0"/>
                <a:cs typeface="Arial" pitchFamily="34" charset="0"/>
              </a:rPr>
              <a:t>Caja</a:t>
            </a:r>
            <a:r>
              <a:rPr lang="en-US" altLang="zh-CN" sz="2000" kern="0" spc="-4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herramientas</a:t>
            </a:r>
            <a:r>
              <a:rPr lang="en-US" altLang="zh-CN" sz="2000" kern="0" spc="152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con</a:t>
            </a:r>
            <a:r>
              <a:rPr lang="en-US" altLang="zh-CN" sz="2000" kern="0" spc="51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buenas</a:t>
            </a:r>
            <a:r>
              <a:rPr lang="en-US" altLang="zh-CN" sz="2000" kern="0" spc="67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prácticas</a:t>
            </a:r>
            <a:r>
              <a:rPr lang="en-US" altLang="zh-CN" sz="2000" kern="0" spc="87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para</a:t>
            </a:r>
            <a:r>
              <a:rPr lang="en-US" altLang="zh-CN" sz="2000" kern="0" spc="4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prevenir</a:t>
            </a:r>
            <a:r>
              <a:rPr lang="en-US" altLang="zh-CN" sz="2000" kern="0" spc="79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la</a:t>
            </a:r>
            <a:r>
              <a:rPr lang="en-US" altLang="zh-CN" sz="2000" kern="0" spc="-3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discriminación</a:t>
            </a:r>
            <a:r>
              <a:rPr lang="en-US" altLang="zh-CN" sz="2000" kern="0" spc="20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por</a:t>
            </a:r>
            <a:r>
              <a:rPr lang="en-US" altLang="zh-CN" sz="2000" kern="0" spc="30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estereotipos</a:t>
            </a:r>
            <a:r>
              <a:rPr lang="en-US" altLang="zh-CN" sz="2000" kern="0" spc="122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3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género</a:t>
            </a:r>
          </a:p>
          <a:p>
            <a:pPr marL="25705" marR="614707" indent="-25705" eaLnBrk="0">
              <a:lnSpc>
                <a:spcPct val="105000"/>
              </a:lnSpc>
              <a:spcBef>
                <a:spcPts val="4846"/>
              </a:spcBef>
            </a:pPr>
            <a:r>
              <a:rPr lang="en-US" altLang="zh-CN" sz="2000" kern="0" spc="0" baseline="0" noProof="0" dirty="0">
                <a:solidFill>
                  <a:srgbClr val="00758F"/>
                </a:solidFill>
                <a:latin typeface="Arial" pitchFamily="34" charset="0"/>
                <a:ea typeface="Arial" pitchFamily="34" charset="0"/>
                <a:cs typeface="Arial" pitchFamily="34" charset="0"/>
              </a:rPr>
              <a:t>Análisis</a:t>
            </a:r>
            <a:r>
              <a:rPr lang="en-US" altLang="zh-CN" sz="2000" kern="0" spc="37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5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distintos</a:t>
            </a:r>
            <a:r>
              <a:rPr lang="en-US" altLang="zh-CN" sz="2000" kern="0" spc="117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modelos</a:t>
            </a:r>
            <a:r>
              <a:rPr lang="en-US" altLang="zh-CN" sz="2000" kern="0" spc="8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licencias</a:t>
            </a:r>
            <a:r>
              <a:rPr lang="en-US" altLang="zh-CN" sz="2000" kern="0" spc="60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400" noProof="0" dirty="0">
                <a:latin typeface="Arial" pitchFamily="34" charset="0"/>
                <a:ea typeface="Arial" pitchFamily="34" charset="0"/>
                <a:cs typeface="Arial" pitchFamily="34" charset="0"/>
              </a:rPr>
              <a:t> </a:t>
            </a:r>
            <a:r>
              <a:rPr lang="en-US" altLang="zh-CN" sz="2000" kern="0" spc="0" baseline="0" noProof="0" dirty="0" err="1">
                <a:solidFill>
                  <a:srgbClr val="00758F"/>
                </a:solidFill>
                <a:latin typeface="Arial" pitchFamily="34" charset="0"/>
                <a:ea typeface="Arial" pitchFamily="34" charset="0"/>
                <a:cs typeface="Arial" pitchFamily="34" charset="0"/>
              </a:rPr>
              <a:t>paternidad</a:t>
            </a:r>
            <a:r>
              <a:rPr lang="en-US" altLang="zh-CN" sz="2000" kern="0" spc="1300" baseline="0" dirty="0">
                <a:solidFill>
                  <a:srgbClr val="00758F"/>
                </a:solidFill>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para</a:t>
            </a:r>
            <a:r>
              <a:rPr lang="en-US" altLang="zh-CN" sz="2000" kern="0" spc="28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Colombia</a:t>
            </a:r>
          </a:p>
          <a:p>
            <a:pPr marL="25705" marR="614707" indent="-25705" eaLnBrk="0">
              <a:lnSpc>
                <a:spcPct val="105000"/>
              </a:lnSpc>
              <a:spcBef>
                <a:spcPts val="3957"/>
              </a:spcBef>
            </a:pPr>
            <a:r>
              <a:rPr lang="en-US" altLang="zh-CN" sz="2000" kern="0" spc="0" baseline="0" noProof="0" dirty="0">
                <a:solidFill>
                  <a:srgbClr val="00758F"/>
                </a:solidFill>
                <a:latin typeface="Arial" pitchFamily="34" charset="0"/>
                <a:ea typeface="Arial" pitchFamily="34" charset="0"/>
                <a:cs typeface="Arial" pitchFamily="34" charset="0"/>
              </a:rPr>
              <a:t>Estrategia</a:t>
            </a:r>
            <a:r>
              <a:rPr lang="en-US" altLang="zh-CN" sz="2000" kern="0" spc="67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5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comunicaciones</a:t>
            </a:r>
            <a:r>
              <a:rPr lang="en-US" altLang="zh-CN" sz="2000" kern="0" spc="199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para</a:t>
            </a:r>
            <a:r>
              <a:rPr lang="en-US" altLang="zh-CN" sz="2000" kern="0" spc="2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generar</a:t>
            </a:r>
            <a:r>
              <a:rPr lang="en-US" altLang="zh-CN" sz="2000" kern="0" spc="8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nuevos</a:t>
            </a:r>
            <a:r>
              <a:rPr lang="en-US" altLang="zh-CN" sz="2000" kern="0" spc="38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imaginarios</a:t>
            </a:r>
            <a:r>
              <a:rPr lang="en-US" altLang="zh-CN" sz="2000" kern="0" spc="133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colectivos</a:t>
            </a:r>
          </a:p>
          <a:p>
            <a:pPr marL="25705" marR="422554" indent="0" eaLnBrk="0">
              <a:lnSpc>
                <a:spcPct val="105000"/>
              </a:lnSpc>
              <a:spcBef>
                <a:spcPts val="5387"/>
              </a:spcBef>
            </a:pPr>
            <a:r>
              <a:rPr lang="en-US" altLang="zh-CN" sz="2000" kern="0" spc="0" baseline="0" noProof="0" dirty="0">
                <a:solidFill>
                  <a:srgbClr val="00758F"/>
                </a:solidFill>
                <a:latin typeface="Arial" pitchFamily="34" charset="0"/>
                <a:ea typeface="Arial" pitchFamily="34" charset="0"/>
                <a:cs typeface="Arial" pitchFamily="34" charset="0"/>
              </a:rPr>
              <a:t>Mecanismos</a:t>
            </a:r>
            <a:r>
              <a:rPr lang="en-US" altLang="zh-CN" sz="2000" kern="0" spc="92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7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autocontrol</a:t>
            </a:r>
            <a:r>
              <a:rPr lang="en-US" altLang="zh-CN" sz="2000" kern="0" spc="154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4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empresas</a:t>
            </a:r>
            <a:r>
              <a:rPr lang="en-US" altLang="zh-CN" sz="2000" kern="0" spc="85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con</a:t>
            </a:r>
            <a:r>
              <a:rPr lang="en-US" altLang="zh-CN" sz="2000" kern="0" spc="4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respecto</a:t>
            </a:r>
            <a:r>
              <a:rPr lang="en-US" altLang="zh-CN" sz="2000" kern="0" spc="61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a</a:t>
            </a:r>
            <a:r>
              <a:rPr lang="en-US" altLang="zh-CN" sz="2000" kern="0" spc="-6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su</a:t>
            </a:r>
            <a:r>
              <a:rPr lang="en-US" altLang="zh-CN" sz="2000" kern="0" spc="2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publicidad</a:t>
            </a:r>
          </a:p>
          <a:p>
            <a:pPr marL="1413073" marR="128581" indent="0" eaLnBrk="0">
              <a:lnSpc>
                <a:spcPct val="105000"/>
              </a:lnSpc>
              <a:spcBef>
                <a:spcPts val="4462"/>
              </a:spcBef>
            </a:pPr>
            <a:r>
              <a:rPr lang="en-US" altLang="zh-CN" sz="2000" kern="0" spc="0" baseline="0" noProof="0" dirty="0">
                <a:solidFill>
                  <a:srgbClr val="00758F"/>
                </a:solidFill>
                <a:latin typeface="Arial" pitchFamily="34" charset="0"/>
                <a:ea typeface="Arial" pitchFamily="34" charset="0"/>
                <a:cs typeface="Arial" pitchFamily="34" charset="0"/>
              </a:rPr>
              <a:t>Reforma</a:t>
            </a:r>
            <a:r>
              <a:rPr lang="en-US" altLang="zh-CN" sz="2000" kern="0" spc="55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5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estatutos</a:t>
            </a:r>
            <a:r>
              <a:rPr lang="en-US" altLang="zh-CN" sz="2000" kern="0" spc="95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sindicales</a:t>
            </a:r>
            <a:r>
              <a:rPr lang="en-US" altLang="zh-CN" sz="2000" kern="0" spc="93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para</a:t>
            </a:r>
            <a:r>
              <a:rPr lang="en-US" altLang="zh-CN" sz="2000" kern="0" spc="4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incrementar</a:t>
            </a:r>
            <a:r>
              <a:rPr lang="en-US" altLang="zh-CN" sz="2000" kern="0" spc="163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participación</a:t>
            </a:r>
            <a:r>
              <a:rPr lang="en-US" altLang="zh-CN" sz="2000" kern="0" spc="149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femenina</a:t>
            </a:r>
          </a:p>
        </p:txBody>
      </p:sp>
      <p:pic>
        <p:nvPicPr>
          <p:cNvPr id="119" name="ED45AD45-CB71-4BB9-B321-6AF2239D026A"/>
          <p:cNvPicPr>
            <a:picLocks noChangeAspect="1"/>
          </p:cNvPicPr>
          <p:nvPr/>
        </p:nvPicPr>
        <p:blipFill>
          <a:blip r:embed="rId7" cstate="print">
            <a:extLst>
              <a:ext uri="{262F2E92-F074-432C-72FB-EDD974E3A235}"/>
            </a:extLst>
          </a:blip>
          <a:stretch>
            <a:fillRect/>
          </a:stretch>
        </p:blipFill>
        <p:spPr>
          <a:xfrm>
            <a:off x="2629860" y="5572125"/>
            <a:ext cx="904875" cy="542925"/>
          </a:xfrm>
          <a:prstGeom prst="rect">
            <a:avLst/>
          </a:prstGeom>
        </p:spPr>
      </p:pic>
      <p:pic>
        <p:nvPicPr>
          <p:cNvPr id="120" name="B125E056-9DB9-44C6-954B-38481AB88C98"/>
          <p:cNvPicPr>
            <a:picLocks noChangeAspect="1"/>
          </p:cNvPicPr>
          <p:nvPr/>
        </p:nvPicPr>
        <p:blipFill>
          <a:blip r:embed="rId8" cstate="print">
            <a:extLst>
              <a:ext uri="{6177FED2-77A2-4293-A9F7-3EB666EF9B0A}"/>
            </a:extLst>
          </a:blip>
          <a:stretch>
            <a:fillRect/>
          </a:stretch>
        </p:blipFill>
        <p:spPr>
          <a:xfrm>
            <a:off x="10317944" y="1390650"/>
            <a:ext cx="981075" cy="762000"/>
          </a:xfrm>
          <a:prstGeom prst="rect">
            <a:avLst/>
          </a:prstGeom>
        </p:spPr>
      </p:pic>
      <p:sp>
        <p:nvSpPr>
          <p:cNvPr id="121" name="TextBox121"/>
          <p:cNvSpPr txBox="1"/>
          <p:nvPr/>
        </p:nvSpPr>
        <p:spPr>
          <a:xfrm>
            <a:off x="11575350" y="1668415"/>
            <a:ext cx="3733800" cy="317500"/>
          </a:xfrm>
          <a:prstGeom prst="rect">
            <a:avLst/>
          </a:prstGeom>
          <a:noFill/>
        </p:spPr>
        <p:txBody>
          <a:bodyPr wrap="square" lIns="0" tIns="0" rIns="0" bIns="0" rtlCol="0">
            <a:spAutoFit/>
          </a:bodyPr>
          <a:lstStyle/>
          <a:p>
            <a:pPr marL="0" marR="0" indent="0" eaLnBrk="0">
              <a:lnSpc>
                <a:spcPct val="106000"/>
              </a:lnSpc>
            </a:pPr>
            <a:r>
              <a:rPr lang="en-US" altLang="zh-CN" sz="2000" kern="0" spc="0" baseline="0" noProof="0" dirty="0">
                <a:solidFill>
                  <a:srgbClr val="00758F"/>
                </a:solidFill>
                <a:latin typeface="Arial" pitchFamily="34" charset="0"/>
                <a:ea typeface="Arial" pitchFamily="34" charset="0"/>
                <a:cs typeface="Arial" pitchFamily="34" charset="0"/>
              </a:rPr>
              <a:t>Nueva</a:t>
            </a:r>
            <a:r>
              <a:rPr lang="en-US" altLang="zh-CN" sz="2000" kern="0" spc="33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ley</a:t>
            </a:r>
            <a:r>
              <a:rPr lang="en-US" altLang="zh-CN" sz="2000" kern="0" spc="4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2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igualdad</a:t>
            </a:r>
            <a:r>
              <a:rPr lang="en-US" altLang="zh-CN" sz="2000" kern="0" spc="97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salarial</a:t>
            </a:r>
          </a:p>
        </p:txBody>
      </p:sp>
      <p:pic>
        <p:nvPicPr>
          <p:cNvPr id="122" name="38162223-1742-49B1-596D-BBBDCF495713"/>
          <p:cNvPicPr>
            <a:picLocks noChangeAspect="1"/>
          </p:cNvPicPr>
          <p:nvPr/>
        </p:nvPicPr>
        <p:blipFill>
          <a:blip r:embed="rId9" cstate="print">
            <a:extLst>
              <a:ext uri="{C1DCF5E2-4ED7-4F43-4F5F-127EAF5B10FC}"/>
            </a:extLst>
          </a:blip>
          <a:stretch>
            <a:fillRect/>
          </a:stretch>
        </p:blipFill>
        <p:spPr>
          <a:xfrm>
            <a:off x="10287216" y="2743200"/>
            <a:ext cx="933450" cy="704850"/>
          </a:xfrm>
          <a:prstGeom prst="rect">
            <a:avLst/>
          </a:prstGeom>
        </p:spPr>
      </p:pic>
      <p:pic>
        <p:nvPicPr>
          <p:cNvPr id="123" name="1EF84214-9AF0-46F6-0B87-958CAED6975C"/>
          <p:cNvPicPr>
            <a:picLocks noChangeAspect="1"/>
          </p:cNvPicPr>
          <p:nvPr/>
        </p:nvPicPr>
        <p:blipFill>
          <a:blip r:embed="rId10" cstate="print">
            <a:extLst>
              <a:ext uri="{CBBA6F22-7EFB-4C7F-03A2-E0C7DB301299}"/>
            </a:extLst>
          </a:blip>
          <a:stretch>
            <a:fillRect/>
          </a:stretch>
        </p:blipFill>
        <p:spPr>
          <a:xfrm>
            <a:off x="10472974" y="3486150"/>
            <a:ext cx="561975" cy="95250"/>
          </a:xfrm>
          <a:prstGeom prst="rect">
            <a:avLst/>
          </a:prstGeom>
        </p:spPr>
      </p:pic>
      <p:pic>
        <p:nvPicPr>
          <p:cNvPr id="124" name="956A891F-A4A6-4B3B-DAE6-9EE21130CB8E"/>
          <p:cNvPicPr>
            <a:picLocks noChangeAspect="1"/>
          </p:cNvPicPr>
          <p:nvPr/>
        </p:nvPicPr>
        <p:blipFill>
          <a:blip r:embed="rId11" cstate="print">
            <a:extLst>
              <a:ext uri="{FBBB929F-F651-452A-7D37-4D318B9E1FEC}"/>
            </a:extLst>
          </a:blip>
          <a:stretch>
            <a:fillRect/>
          </a:stretch>
        </p:blipFill>
        <p:spPr>
          <a:xfrm>
            <a:off x="10286828" y="4210050"/>
            <a:ext cx="971550" cy="695325"/>
          </a:xfrm>
          <a:prstGeom prst="rect">
            <a:avLst/>
          </a:prstGeom>
        </p:spPr>
      </p:pic>
      <p:pic>
        <p:nvPicPr>
          <p:cNvPr id="125" name="5DDA72D5-74B5-46EC-923A-4273DFF3C263"/>
          <p:cNvPicPr>
            <a:picLocks noChangeAspect="1"/>
          </p:cNvPicPr>
          <p:nvPr/>
        </p:nvPicPr>
        <p:blipFill>
          <a:blip r:embed="rId12" cstate="print">
            <a:extLst>
              <a:ext uri="{BE065C18-DE1C-4E42-9817-E5D2CF5B7FAB}"/>
            </a:extLst>
          </a:blip>
          <a:stretch>
            <a:fillRect/>
          </a:stretch>
        </p:blipFill>
        <p:spPr>
          <a:xfrm>
            <a:off x="10410082" y="4029075"/>
            <a:ext cx="723900" cy="171450"/>
          </a:xfrm>
          <a:prstGeom prst="rect">
            <a:avLst/>
          </a:prstGeom>
        </p:spPr>
      </p:pic>
      <p:pic>
        <p:nvPicPr>
          <p:cNvPr id="126" name="78BF4618-1B1C-4213-E025-D67E18B05ACB"/>
          <p:cNvPicPr>
            <a:picLocks noChangeAspect="1"/>
          </p:cNvPicPr>
          <p:nvPr/>
        </p:nvPicPr>
        <p:blipFill>
          <a:blip r:embed="rId13" cstate="print">
            <a:extLst>
              <a:ext uri="{CA092D6A-08D0-4A22-7103-83D454B86177}"/>
            </a:extLst>
          </a:blip>
          <a:stretch>
            <a:fillRect/>
          </a:stretch>
        </p:blipFill>
        <p:spPr>
          <a:xfrm>
            <a:off x="10361898" y="5305425"/>
            <a:ext cx="904875" cy="781050"/>
          </a:xfrm>
          <a:prstGeom prst="rect">
            <a:avLst/>
          </a:prstGeom>
        </p:spPr>
      </p:pic>
      <p:sp>
        <p:nvSpPr>
          <p:cNvPr id="127" name="TextBox127"/>
          <p:cNvSpPr txBox="1"/>
          <p:nvPr/>
        </p:nvSpPr>
        <p:spPr>
          <a:xfrm>
            <a:off x="11413210" y="2978125"/>
            <a:ext cx="5930900" cy="4445000"/>
          </a:xfrm>
          <a:prstGeom prst="rect">
            <a:avLst/>
          </a:prstGeom>
          <a:noFill/>
        </p:spPr>
        <p:txBody>
          <a:bodyPr wrap="square" lIns="0" tIns="0" rIns="0" bIns="0" rtlCol="0">
            <a:spAutoFit/>
          </a:bodyPr>
          <a:lstStyle/>
          <a:p>
            <a:pPr marL="0" marR="0" indent="0" eaLnBrk="0">
              <a:lnSpc>
                <a:spcPct val="106000"/>
              </a:lnSpc>
            </a:pPr>
            <a:r>
              <a:rPr lang="en-US" altLang="zh-CN" sz="2000" kern="0" spc="0" baseline="0" noProof="0" dirty="0">
                <a:solidFill>
                  <a:srgbClr val="00758F"/>
                </a:solidFill>
                <a:latin typeface="Arial" pitchFamily="34" charset="0"/>
                <a:ea typeface="Arial" pitchFamily="34" charset="0"/>
                <a:cs typeface="Arial" pitchFamily="34" charset="0"/>
              </a:rPr>
              <a:t>Programa</a:t>
            </a:r>
            <a:r>
              <a:rPr lang="en-US" altLang="zh-CN" sz="2000" kern="0" spc="88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liderazgo</a:t>
            </a:r>
            <a:r>
              <a:rPr lang="en-US" altLang="zh-CN" sz="2000" kern="0" spc="92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integral</a:t>
            </a:r>
          </a:p>
          <a:p>
            <a:pPr marL="10241" marR="1871" indent="0" eaLnBrk="0">
              <a:lnSpc>
                <a:spcPct val="105000"/>
              </a:lnSpc>
              <a:spcBef>
                <a:spcPts val="5057"/>
              </a:spcBef>
            </a:pPr>
            <a:r>
              <a:rPr lang="en-US" altLang="zh-CN" sz="2000" kern="0" spc="0" baseline="0" noProof="0" dirty="0">
                <a:solidFill>
                  <a:srgbClr val="00758F"/>
                </a:solidFill>
                <a:latin typeface="Arial" pitchFamily="34" charset="0"/>
                <a:ea typeface="Arial" pitchFamily="34" charset="0"/>
                <a:cs typeface="Arial" pitchFamily="34" charset="0"/>
              </a:rPr>
              <a:t>Programa</a:t>
            </a:r>
            <a:r>
              <a:rPr lang="en-US" altLang="zh-CN" sz="2000" kern="0" spc="10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para</a:t>
            </a:r>
            <a:r>
              <a:rPr lang="en-US" altLang="zh-CN" sz="2000" kern="0" spc="39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promover</a:t>
            </a:r>
            <a:r>
              <a:rPr lang="en-US" altLang="zh-CN" sz="2000" kern="0" spc="125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la</a:t>
            </a:r>
            <a:r>
              <a:rPr lang="en-US" altLang="zh-CN" sz="2000" kern="0" spc="-1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formación</a:t>
            </a:r>
            <a:r>
              <a:rPr lang="en-US" altLang="zh-CN" sz="2000" kern="0" spc="123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y</a:t>
            </a:r>
            <a:r>
              <a:rPr lang="en-US" altLang="zh-CN" sz="2000" kern="0" spc="669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participación</a:t>
            </a:r>
            <a:r>
              <a:rPr lang="en-US" altLang="zh-CN" sz="2000" kern="0" spc="14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mujeres</a:t>
            </a:r>
            <a:r>
              <a:rPr lang="en-US" altLang="zh-CN" sz="2000" kern="0" spc="84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en</a:t>
            </a:r>
            <a:r>
              <a:rPr lang="en-US" altLang="zh-CN" sz="2000" kern="0" spc="25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cargos</a:t>
            </a:r>
            <a:r>
              <a:rPr lang="en-US" altLang="zh-CN" sz="2000" kern="0" spc="53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4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elección</a:t>
            </a:r>
            <a:r>
              <a:rPr lang="en-US" altLang="zh-CN" sz="2000" kern="0" spc="4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popular</a:t>
            </a:r>
          </a:p>
          <a:p>
            <a:pPr marL="7276" marR="0" indent="0" eaLnBrk="0">
              <a:lnSpc>
                <a:spcPct val="105000"/>
              </a:lnSpc>
              <a:spcBef>
                <a:spcPts val="3974"/>
              </a:spcBef>
            </a:pPr>
            <a:r>
              <a:rPr lang="en-US" altLang="zh-CN" sz="2000" kern="0" spc="0" baseline="0" noProof="0" dirty="0">
                <a:solidFill>
                  <a:srgbClr val="00758F"/>
                </a:solidFill>
                <a:latin typeface="Arial" pitchFamily="34" charset="0"/>
                <a:ea typeface="Arial" pitchFamily="34" charset="0"/>
                <a:cs typeface="Arial" pitchFamily="34" charset="0"/>
              </a:rPr>
              <a:t>Participación</a:t>
            </a:r>
            <a:r>
              <a:rPr lang="en-US" altLang="zh-CN" sz="2000" kern="0" spc="122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7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mujeres</a:t>
            </a:r>
            <a:r>
              <a:rPr lang="en-US" altLang="zh-CN" sz="2000" kern="0" spc="83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en</a:t>
            </a:r>
            <a:r>
              <a:rPr lang="en-US" altLang="zh-CN" sz="2000" kern="0" spc="26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carreras</a:t>
            </a:r>
            <a:r>
              <a:rPr lang="en-US" altLang="zh-CN" sz="2000" kern="0" spc="49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técnicas</a:t>
            </a:r>
            <a:r>
              <a:rPr lang="en-US" altLang="zh-CN" sz="2000" kern="0" spc="69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y</a:t>
            </a:r>
            <a:r>
              <a:rPr lang="en-US" altLang="zh-CN" sz="2000" kern="0" spc="4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tecnológicas</a:t>
            </a:r>
          </a:p>
          <a:p>
            <a:pPr marL="14656" marR="0" indent="-10942" eaLnBrk="0">
              <a:lnSpc>
                <a:spcPct val="105000"/>
              </a:lnSpc>
              <a:spcBef>
                <a:spcPts val="4172"/>
              </a:spcBef>
            </a:pPr>
            <a:r>
              <a:rPr lang="en-US" altLang="zh-CN" sz="2000" kern="0" spc="0" baseline="0" noProof="0" dirty="0">
                <a:solidFill>
                  <a:srgbClr val="00758F"/>
                </a:solidFill>
                <a:latin typeface="Arial" pitchFamily="34" charset="0"/>
                <a:ea typeface="Arial" pitchFamily="34" charset="0"/>
                <a:cs typeface="Arial" pitchFamily="34" charset="0"/>
              </a:rPr>
              <a:t>Vinculación</a:t>
            </a:r>
            <a:r>
              <a:rPr lang="en-US" altLang="zh-CN" sz="2000" kern="0" spc="121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34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iniciativas</a:t>
            </a:r>
            <a:r>
              <a:rPr lang="en-US" altLang="zh-CN" sz="2000" kern="0" spc="98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productivas</a:t>
            </a:r>
            <a:r>
              <a:rPr lang="en-US" altLang="zh-CN" sz="2000" kern="0" spc="121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632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mujeres</a:t>
            </a:r>
            <a:r>
              <a:rPr lang="en-US" altLang="zh-CN" sz="2000" kern="0" spc="69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en</a:t>
            </a:r>
            <a:r>
              <a:rPr lang="en-US" altLang="zh-CN" sz="2000" kern="0" spc="33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instrumentos</a:t>
            </a:r>
            <a:r>
              <a:rPr lang="en-US" altLang="zh-CN" sz="2000" kern="0" spc="177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5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emprendimiento</a:t>
            </a:r>
            <a:r>
              <a:rPr lang="en-US" altLang="zh-CN" sz="2000" kern="0" spc="302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4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Min.</a:t>
            </a:r>
            <a:r>
              <a:rPr lang="en-US" altLang="zh-CN" sz="2000" kern="0" spc="22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Comercio</a:t>
            </a:r>
          </a:p>
        </p:txBody>
      </p:sp>
      <p:sp>
        <p:nvSpPr>
          <p:cNvPr id="129" name="TextBox129"/>
          <p:cNvSpPr txBox="1"/>
          <p:nvPr/>
        </p:nvSpPr>
        <p:spPr>
          <a:xfrm>
            <a:off x="7102478" y="8061595"/>
            <a:ext cx="5956300" cy="622300"/>
          </a:xfrm>
          <a:prstGeom prst="rect">
            <a:avLst/>
          </a:prstGeom>
          <a:noFill/>
        </p:spPr>
        <p:txBody>
          <a:bodyPr wrap="square" lIns="0" tIns="0" rIns="0" bIns="0" rtlCol="0">
            <a:spAutoFit/>
          </a:bodyPr>
          <a:lstStyle/>
          <a:p>
            <a:pPr marL="13489" marR="0" indent="-13489" eaLnBrk="0">
              <a:lnSpc>
                <a:spcPct val="105000"/>
              </a:lnSpc>
            </a:pPr>
            <a:r>
              <a:rPr lang="en-US" altLang="zh-CN" sz="2000" kern="0" spc="0" baseline="0" noProof="0" dirty="0">
                <a:solidFill>
                  <a:srgbClr val="00758F"/>
                </a:solidFill>
                <a:latin typeface="Arial" pitchFamily="34" charset="0"/>
                <a:ea typeface="Arial" pitchFamily="34" charset="0"/>
                <a:cs typeface="Arial" pitchFamily="34" charset="0"/>
              </a:rPr>
              <a:t>Vinculación</a:t>
            </a:r>
            <a:r>
              <a:rPr lang="en-US" altLang="zh-CN" sz="2000" kern="0" spc="120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25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organizaciones</a:t>
            </a:r>
            <a:r>
              <a:rPr lang="en-US" altLang="zh-CN" sz="2000" kern="0" spc="139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a</a:t>
            </a:r>
            <a:r>
              <a:rPr lang="en-US" altLang="zh-CN" sz="2000" kern="0" spc="-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alternativas</a:t>
            </a:r>
            <a:r>
              <a:rPr lang="en-US" altLang="zh-CN" sz="2000" kern="0" spc="112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de</a:t>
            </a:r>
            <a:r>
              <a:rPr lang="en-US" altLang="zh-CN" sz="2000" kern="0" spc="40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acompañamiento</a:t>
            </a:r>
            <a:r>
              <a:rPr lang="en-US" altLang="zh-CN" sz="2000" kern="0" spc="223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como</a:t>
            </a:r>
            <a:r>
              <a:rPr lang="en-US" altLang="zh-CN" sz="2000" kern="0" spc="870"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la</a:t>
            </a:r>
            <a:r>
              <a:rPr lang="en-US" altLang="zh-CN" sz="2000" kern="0" spc="10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IPG</a:t>
            </a:r>
            <a:r>
              <a:rPr lang="en-US" altLang="zh-CN" sz="2000" kern="0" spc="-85" noProof="0" dirty="0">
                <a:latin typeface="Arial" pitchFamily="34" charset="0"/>
                <a:ea typeface="Arial" pitchFamily="34" charset="0"/>
                <a:cs typeface="Arial" pitchFamily="34" charset="0"/>
              </a:rPr>
              <a:t> </a:t>
            </a:r>
            <a:r>
              <a:rPr lang="en-US" altLang="zh-CN" sz="2000" kern="0" spc="0" baseline="0" noProof="0" dirty="0">
                <a:solidFill>
                  <a:srgbClr val="00758F"/>
                </a:solidFill>
                <a:latin typeface="Arial" pitchFamily="34" charset="0"/>
                <a:ea typeface="Arial" pitchFamily="34" charset="0"/>
                <a:cs typeface="Arial" pitchFamily="34" charset="0"/>
              </a:rPr>
              <a:t>Colombia</a:t>
            </a:r>
          </a:p>
        </p:txBody>
      </p:sp>
      <p:pic>
        <p:nvPicPr>
          <p:cNvPr id="131" name="F1767D2A-64A2-437A-1181-9FC526B7C8A6"/>
          <p:cNvPicPr>
            <a:picLocks noChangeAspect="1"/>
          </p:cNvPicPr>
          <p:nvPr/>
        </p:nvPicPr>
        <p:blipFill>
          <a:blip r:embed="rId14" cstate="print">
            <a:extLst>
              <a:ext uri="{CBBDE911-AEEF-492F-9DB7-B98229729AAE}"/>
            </a:extLst>
          </a:blip>
          <a:stretch>
            <a:fillRect/>
          </a:stretch>
        </p:blipFill>
        <p:spPr>
          <a:xfrm>
            <a:off x="16383000" y="266700"/>
            <a:ext cx="1514475" cy="1790700"/>
          </a:xfrm>
          <a:prstGeom prst="rect">
            <a:avLst/>
          </a:prstGeom>
        </p:spPr>
      </p:pic>
      <p:pic>
        <p:nvPicPr>
          <p:cNvPr id="132" name="CDB662A0-7F33-4D7F-E5F2-86F5F0FA4A6F"/>
          <p:cNvPicPr>
            <a:picLocks noChangeAspect="1"/>
          </p:cNvPicPr>
          <p:nvPr/>
        </p:nvPicPr>
        <p:blipFill>
          <a:blip r:embed="rId15" cstate="print">
            <a:extLst>
              <a:ext uri="{C06F69E9-4CD9-4606-32C9-D8D9BE07EF9C}"/>
            </a:extLst>
          </a:blip>
          <a:stretch>
            <a:fillRect/>
          </a:stretch>
        </p:blipFill>
        <p:spPr>
          <a:xfrm>
            <a:off x="4093718" y="9810750"/>
            <a:ext cx="11420476" cy="228600"/>
          </a:xfrm>
          <a:prstGeom prst="rect">
            <a:avLst/>
          </a:prstGeom>
        </p:spPr>
      </p:pic>
      <p:pic>
        <p:nvPicPr>
          <p:cNvPr id="22" name="B53D5A01-B7C7-4018-15A6-DCE5AFA6A967">
            <a:extLst>
              <a:ext uri="{FF2B5EF4-FFF2-40B4-BE49-F238E27FC236}">
                <a16:creationId xmlns:a16="http://schemas.microsoft.com/office/drawing/2014/main" id="{84D76808-B68F-F0AF-0D68-EC3D0086BC4B}"/>
              </a:ext>
            </a:extLst>
          </p:cNvPr>
          <p:cNvPicPr>
            <a:picLocks noChangeAspect="1"/>
          </p:cNvPicPr>
          <p:nvPr/>
        </p:nvPicPr>
        <p:blipFill>
          <a:blip r:embed="rId16" cstate="print">
            <a:extLst>
              <a:ext uri="{D230E5B6-4F86-453D-0E67-12F270A66304}"/>
            </a:extLst>
          </a:blip>
          <a:stretch>
            <a:fillRect/>
          </a:stretch>
        </p:blipFill>
        <p:spPr>
          <a:xfrm>
            <a:off x="0" y="0"/>
            <a:ext cx="1711234" cy="10287000"/>
          </a:xfrm>
          <a:prstGeom prst="rect">
            <a:avLst/>
          </a:prstGeom>
        </p:spPr>
      </p:pic>
      <p:sp>
        <p:nvSpPr>
          <p:cNvPr id="23" name="TextBox91">
            <a:extLst>
              <a:ext uri="{FF2B5EF4-FFF2-40B4-BE49-F238E27FC236}">
                <a16:creationId xmlns:a16="http://schemas.microsoft.com/office/drawing/2014/main" id="{0A9F55D2-FB9A-ABA2-F09E-5C20C99B1104}"/>
              </a:ext>
            </a:extLst>
          </p:cNvPr>
          <p:cNvSpPr txBox="1"/>
          <p:nvPr/>
        </p:nvSpPr>
        <p:spPr>
          <a:xfrm rot="16200000">
            <a:off x="-3001366" y="4397299"/>
            <a:ext cx="7899401" cy="749300"/>
          </a:xfrm>
          <a:prstGeom prst="rect">
            <a:avLst/>
          </a:prstGeom>
          <a:noFill/>
        </p:spPr>
        <p:txBody>
          <a:bodyPr wrap="square" lIns="0" tIns="0" rIns="0" bIns="0" rtlCol="0"/>
          <a:lstStyle/>
          <a:p>
            <a:pPr marL="0" marR="0" indent="0" eaLnBrk="0">
              <a:lnSpc>
                <a:spcPct val="106000"/>
              </a:lnSpc>
            </a:pPr>
            <a:r>
              <a:rPr lang="en-US" altLang="zh-CN" sz="4800" b="1" kern="0" spc="0" baseline="0" noProof="0" dirty="0">
                <a:solidFill>
                  <a:srgbClr val="FFFFFF"/>
                </a:solidFill>
                <a:latin typeface="Arial" pitchFamily="34" charset="0"/>
                <a:ea typeface="Arial" pitchFamily="34" charset="0"/>
                <a:cs typeface="Arial" pitchFamily="34" charset="0"/>
              </a:rPr>
              <a:t>Plan de </a:t>
            </a:r>
            <a:r>
              <a:rPr lang="en-US" altLang="zh-CN" sz="4800" b="1" kern="0" spc="0" baseline="0" noProof="0" dirty="0" err="1">
                <a:solidFill>
                  <a:srgbClr val="FFFFFF"/>
                </a:solidFill>
                <a:latin typeface="Arial" pitchFamily="34" charset="0"/>
                <a:ea typeface="Arial" pitchFamily="34" charset="0"/>
                <a:cs typeface="Arial" pitchFamily="34" charset="0"/>
              </a:rPr>
              <a:t>acción</a:t>
            </a:r>
            <a:r>
              <a:rPr lang="en-US" altLang="zh-CN" sz="4800" b="1" kern="0" spc="0" baseline="0" noProof="0" dirty="0">
                <a:solidFill>
                  <a:srgbClr val="FFFFFF"/>
                </a:solidFill>
                <a:latin typeface="Arial" pitchFamily="34" charset="0"/>
                <a:ea typeface="Arial" pitchFamily="34" charset="0"/>
                <a:cs typeface="Arial" pitchFamily="34" charset="0"/>
              </a:rPr>
              <a:t> de la IPG </a:t>
            </a:r>
          </a:p>
        </p:txBody>
      </p:sp>
    </p:spTree>
    <p:extLst>
      <p:ext uri="{887D1741-2B12-4993-4281-18F0836AFDB1}"/>
    </p:extLst>
  </p:cSld>
  <p:clrMapOvr>
    <a:masterClrMapping/>
  </p:clrMapOvr>
</p:sld>
</file>

<file path=ppt/theme/theme1.xml><?xml version="1.0" encoding="utf-8"?>
<a:theme xmlns:a="http://schemas.openxmlformats.org/drawingml/2006/main" name="4F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CF46E443-D9C0-4E72-09C8-58D6F05E7068}"/>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1050</Words>
  <Application>Microsoft Office PowerPoint</Application>
  <PresentationFormat>Personalizado</PresentationFormat>
  <Paragraphs>151</Paragraphs>
  <Slides>22</Slides>
  <Notes>2</Notes>
  <HiddenSlides>2</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Arial Unicode MS</vt:lpstr>
      <vt:lpstr>Calibri</vt:lpstr>
      <vt:lpstr>Calibri Light</vt:lpstr>
      <vt:lpstr>Montserrat</vt:lpstr>
      <vt:lpstr>Trebuchet MS</vt:lpstr>
      <vt:lpstr>4Fffice 主题</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Laura Catalina Londoño Rivera</cp:lastModifiedBy>
  <cp:revision>2</cp:revision>
  <dcterms:modified xsi:type="dcterms:W3CDTF">2022-07-14T14:16:32Z</dcterms:modified>
</cp:coreProperties>
</file>