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1" r:id="rId1"/>
  </p:sldMasterIdLst>
  <p:notesMasterIdLst>
    <p:notesMasterId r:id="rId14"/>
  </p:notesMasterIdLst>
  <p:sldIdLst>
    <p:sldId id="257" r:id="rId2"/>
    <p:sldId id="385" r:id="rId3"/>
    <p:sldId id="2172" r:id="rId4"/>
    <p:sldId id="279" r:id="rId5"/>
    <p:sldId id="439" r:id="rId6"/>
    <p:sldId id="268" r:id="rId7"/>
    <p:sldId id="2145706240" r:id="rId8"/>
    <p:sldId id="2154" r:id="rId9"/>
    <p:sldId id="2184" r:id="rId10"/>
    <p:sldId id="2183" r:id="rId11"/>
    <p:sldId id="2145706237" r:id="rId12"/>
    <p:sldId id="397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59" normalizeH="0" baseline="0">
        <a:ln>
          <a:noFill/>
        </a:ln>
        <a:solidFill>
          <a:srgbClr val="454546"/>
        </a:solidFill>
        <a:effectLst/>
        <a:uFillTx/>
        <a:latin typeface="Montserrat Regular"/>
        <a:ea typeface="Montserrat Regular"/>
        <a:cs typeface="Montserrat Regular"/>
        <a:sym typeface="Montserrat Regular"/>
      </a:defRPr>
    </a:lvl1pPr>
    <a:lvl2pPr marL="0" marR="0" indent="228600" algn="l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59" normalizeH="0" baseline="0">
        <a:ln>
          <a:noFill/>
        </a:ln>
        <a:solidFill>
          <a:srgbClr val="454546"/>
        </a:solidFill>
        <a:effectLst/>
        <a:uFillTx/>
        <a:latin typeface="Montserrat Regular"/>
        <a:ea typeface="Montserrat Regular"/>
        <a:cs typeface="Montserrat Regular"/>
        <a:sym typeface="Montserrat Regular"/>
      </a:defRPr>
    </a:lvl2pPr>
    <a:lvl3pPr marL="0" marR="0" indent="457200" algn="l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59" normalizeH="0" baseline="0">
        <a:ln>
          <a:noFill/>
        </a:ln>
        <a:solidFill>
          <a:srgbClr val="454546"/>
        </a:solidFill>
        <a:effectLst/>
        <a:uFillTx/>
        <a:latin typeface="Montserrat Regular"/>
        <a:ea typeface="Montserrat Regular"/>
        <a:cs typeface="Montserrat Regular"/>
        <a:sym typeface="Montserrat Regular"/>
      </a:defRPr>
    </a:lvl3pPr>
    <a:lvl4pPr marL="0" marR="0" indent="685800" algn="l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59" normalizeH="0" baseline="0">
        <a:ln>
          <a:noFill/>
        </a:ln>
        <a:solidFill>
          <a:srgbClr val="454546"/>
        </a:solidFill>
        <a:effectLst/>
        <a:uFillTx/>
        <a:latin typeface="Montserrat Regular"/>
        <a:ea typeface="Montserrat Regular"/>
        <a:cs typeface="Montserrat Regular"/>
        <a:sym typeface="Montserrat Regular"/>
      </a:defRPr>
    </a:lvl4pPr>
    <a:lvl5pPr marL="0" marR="0" indent="914400" algn="l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59" normalizeH="0" baseline="0">
        <a:ln>
          <a:noFill/>
        </a:ln>
        <a:solidFill>
          <a:srgbClr val="454546"/>
        </a:solidFill>
        <a:effectLst/>
        <a:uFillTx/>
        <a:latin typeface="Montserrat Regular"/>
        <a:ea typeface="Montserrat Regular"/>
        <a:cs typeface="Montserrat Regular"/>
        <a:sym typeface="Montserrat Regular"/>
      </a:defRPr>
    </a:lvl5pPr>
    <a:lvl6pPr marL="0" marR="0" indent="1143000" algn="l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59" normalizeH="0" baseline="0">
        <a:ln>
          <a:noFill/>
        </a:ln>
        <a:solidFill>
          <a:srgbClr val="454546"/>
        </a:solidFill>
        <a:effectLst/>
        <a:uFillTx/>
        <a:latin typeface="Montserrat Regular"/>
        <a:ea typeface="Montserrat Regular"/>
        <a:cs typeface="Montserrat Regular"/>
        <a:sym typeface="Montserrat Regular"/>
      </a:defRPr>
    </a:lvl6pPr>
    <a:lvl7pPr marL="0" marR="0" indent="1371600" algn="l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59" normalizeH="0" baseline="0">
        <a:ln>
          <a:noFill/>
        </a:ln>
        <a:solidFill>
          <a:srgbClr val="454546"/>
        </a:solidFill>
        <a:effectLst/>
        <a:uFillTx/>
        <a:latin typeface="Montserrat Regular"/>
        <a:ea typeface="Montserrat Regular"/>
        <a:cs typeface="Montserrat Regular"/>
        <a:sym typeface="Montserrat Regular"/>
      </a:defRPr>
    </a:lvl7pPr>
    <a:lvl8pPr marL="0" marR="0" indent="1600200" algn="l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59" normalizeH="0" baseline="0">
        <a:ln>
          <a:noFill/>
        </a:ln>
        <a:solidFill>
          <a:srgbClr val="454546"/>
        </a:solidFill>
        <a:effectLst/>
        <a:uFillTx/>
        <a:latin typeface="Montserrat Regular"/>
        <a:ea typeface="Montserrat Regular"/>
        <a:cs typeface="Montserrat Regular"/>
        <a:sym typeface="Montserrat Regular"/>
      </a:defRPr>
    </a:lvl8pPr>
    <a:lvl9pPr marL="0" marR="0" indent="1828800" algn="l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59" normalizeH="0" baseline="0">
        <a:ln>
          <a:noFill/>
        </a:ln>
        <a:solidFill>
          <a:srgbClr val="454546"/>
        </a:solidFill>
        <a:effectLst/>
        <a:uFillTx/>
        <a:latin typeface="Montserrat Regular"/>
        <a:ea typeface="Montserrat Regular"/>
        <a:cs typeface="Montserrat Regular"/>
        <a:sym typeface="Montserrat Regular"/>
      </a:defRPr>
    </a:lvl9pPr>
  </p:defaultTextStyle>
  <p:extLst>
    <p:ext uri="{521415D9-36F7-43E2-AB2F-B90AF26B5E84}">
      <p14:sectionLst xmlns:p14="http://schemas.microsoft.com/office/powerpoint/2010/main">
        <p14:section name="Informe de Gestión" id="{A01201DB-24C6-4065-B243-AECB2B73E61B}">
          <p14:sldIdLst>
            <p14:sldId id="257"/>
            <p14:sldId id="385"/>
            <p14:sldId id="2172"/>
            <p14:sldId id="279"/>
            <p14:sldId id="439"/>
            <p14:sldId id="268"/>
            <p14:sldId id="2145706240"/>
            <p14:sldId id="2154"/>
            <p14:sldId id="2184"/>
            <p14:sldId id="2183"/>
            <p14:sldId id="2145706237"/>
            <p14:sldId id="3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2334A9-3A84-BCAC-2358-098F7984F814}" name="Camila Andrea Patino Arana" initials="CAPA" userId="S::capatino@dnp.gov.co::ad8514c7-f2e8-4bca-b7d3-008244d454c9" providerId="AD"/>
  <p188:author id="{0F1C06EB-6ED3-D112-C19E-070D282899D3}" name="Liney Patricia Alvarez Altamiranda" initials="LPAA" userId="Liney Patricia Alvarez Altamiranda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984"/>
    <a:srgbClr val="E9A9DD"/>
    <a:srgbClr val="77C0FF"/>
    <a:srgbClr val="0177BC"/>
    <a:srgbClr val="5A4F51"/>
    <a:srgbClr val="01A2FF"/>
    <a:srgbClr val="49AE92"/>
    <a:srgbClr val="00B6DB"/>
    <a:srgbClr val="2D967D"/>
    <a:srgbClr val="82CE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2FC5F3-93E1-42AD-948D-BCB310A70CEC}" v="28" dt="2022-07-14T14:39:29.15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29" autoAdjust="0"/>
    <p:restoredTop sz="95065" autoAdjust="0"/>
  </p:normalViewPr>
  <p:slideViewPr>
    <p:cSldViewPr snapToGrid="0" snapToObjects="1">
      <p:cViewPr varScale="1">
        <p:scale>
          <a:sx n="54" d="100"/>
          <a:sy n="54" d="100"/>
        </p:scale>
        <p:origin x="36" y="84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ma Afiffe Buitrago Quintero" userId="68323a0b-6c57-40e1-a4ea-c839d8a4b406" providerId="ADAL" clId="{8E2FC5F3-93E1-42AD-948D-BCB310A70CEC}"/>
    <pc:docChg chg="undo custSel addSld delSld modSld sldOrd modSection">
      <pc:chgData name="Wilma Afiffe Buitrago Quintero" userId="68323a0b-6c57-40e1-a4ea-c839d8a4b406" providerId="ADAL" clId="{8E2FC5F3-93E1-42AD-948D-BCB310A70CEC}" dt="2022-07-14T14:39:29.152" v="188" actId="255"/>
      <pc:docMkLst>
        <pc:docMk/>
      </pc:docMkLst>
      <pc:sldChg chg="add">
        <pc:chgData name="Wilma Afiffe Buitrago Quintero" userId="68323a0b-6c57-40e1-a4ea-c839d8a4b406" providerId="ADAL" clId="{8E2FC5F3-93E1-42AD-948D-BCB310A70CEC}" dt="2022-07-13T21:15:15.329" v="7"/>
        <pc:sldMkLst>
          <pc:docMk/>
          <pc:sldMk cId="2872819343" sldId="268"/>
        </pc:sldMkLst>
      </pc:sldChg>
      <pc:sldChg chg="add del">
        <pc:chgData name="Wilma Afiffe Buitrago Quintero" userId="68323a0b-6c57-40e1-a4ea-c839d8a4b406" providerId="ADAL" clId="{8E2FC5F3-93E1-42AD-948D-BCB310A70CEC}" dt="2022-07-13T21:13:17.634" v="5" actId="2696"/>
        <pc:sldMkLst>
          <pc:docMk/>
          <pc:sldMk cId="3323296246" sldId="269"/>
        </pc:sldMkLst>
      </pc:sldChg>
      <pc:sldChg chg="modSp mod">
        <pc:chgData name="Wilma Afiffe Buitrago Quintero" userId="68323a0b-6c57-40e1-a4ea-c839d8a4b406" providerId="ADAL" clId="{8E2FC5F3-93E1-42AD-948D-BCB310A70CEC}" dt="2022-07-14T14:01:54.272" v="16" actId="20577"/>
        <pc:sldMkLst>
          <pc:docMk/>
          <pc:sldMk cId="2647686025" sldId="279"/>
        </pc:sldMkLst>
        <pc:spChg chg="mod">
          <ac:chgData name="Wilma Afiffe Buitrago Quintero" userId="68323a0b-6c57-40e1-a4ea-c839d8a4b406" providerId="ADAL" clId="{8E2FC5F3-93E1-42AD-948D-BCB310A70CEC}" dt="2022-07-14T14:01:54.272" v="16" actId="20577"/>
          <ac:spMkLst>
            <pc:docMk/>
            <pc:sldMk cId="2647686025" sldId="279"/>
            <ac:spMk id="29" creationId="{9CFD0698-7423-4FE0-A33B-47D37E3FDA2E}"/>
          </ac:spMkLst>
        </pc:spChg>
      </pc:sldChg>
      <pc:sldChg chg="modSp">
        <pc:chgData name="Wilma Afiffe Buitrago Quintero" userId="68323a0b-6c57-40e1-a4ea-c839d8a4b406" providerId="ADAL" clId="{8E2FC5F3-93E1-42AD-948D-BCB310A70CEC}" dt="2022-07-14T14:03:45.322" v="17" actId="20577"/>
        <pc:sldMkLst>
          <pc:docMk/>
          <pc:sldMk cId="3309574695" sldId="439"/>
        </pc:sldMkLst>
        <pc:spChg chg="mod">
          <ac:chgData name="Wilma Afiffe Buitrago Quintero" userId="68323a0b-6c57-40e1-a4ea-c839d8a4b406" providerId="ADAL" clId="{8E2FC5F3-93E1-42AD-948D-BCB310A70CEC}" dt="2022-07-14T14:03:45.322" v="17" actId="20577"/>
          <ac:spMkLst>
            <pc:docMk/>
            <pc:sldMk cId="3309574695" sldId="439"/>
            <ac:spMk id="32" creationId="{55A9CC22-7A5D-FD54-12C5-51180BC28161}"/>
          </ac:spMkLst>
        </pc:spChg>
      </pc:sldChg>
      <pc:sldChg chg="modSp">
        <pc:chgData name="Wilma Afiffe Buitrago Quintero" userId="68323a0b-6c57-40e1-a4ea-c839d8a4b406" providerId="ADAL" clId="{8E2FC5F3-93E1-42AD-948D-BCB310A70CEC}" dt="2022-07-13T21:21:42.950" v="11" actId="20577"/>
        <pc:sldMkLst>
          <pc:docMk/>
          <pc:sldMk cId="4018075903" sldId="2154"/>
        </pc:sldMkLst>
        <pc:spChg chg="mod">
          <ac:chgData name="Wilma Afiffe Buitrago Quintero" userId="68323a0b-6c57-40e1-a4ea-c839d8a4b406" providerId="ADAL" clId="{8E2FC5F3-93E1-42AD-948D-BCB310A70CEC}" dt="2022-07-13T21:21:42.950" v="11" actId="20577"/>
          <ac:spMkLst>
            <pc:docMk/>
            <pc:sldMk cId="4018075903" sldId="2154"/>
            <ac:spMk id="5" creationId="{DC427518-7A3C-74E5-B756-938082794F31}"/>
          </ac:spMkLst>
        </pc:spChg>
      </pc:sldChg>
      <pc:sldChg chg="modSp">
        <pc:chgData name="Wilma Afiffe Buitrago Quintero" userId="68323a0b-6c57-40e1-a4ea-c839d8a4b406" providerId="ADAL" clId="{8E2FC5F3-93E1-42AD-948D-BCB310A70CEC}" dt="2022-07-13T21:22:00.383" v="14" actId="20577"/>
        <pc:sldMkLst>
          <pc:docMk/>
          <pc:sldMk cId="1269262109" sldId="2183"/>
        </pc:sldMkLst>
        <pc:spChg chg="mod">
          <ac:chgData name="Wilma Afiffe Buitrago Quintero" userId="68323a0b-6c57-40e1-a4ea-c839d8a4b406" providerId="ADAL" clId="{8E2FC5F3-93E1-42AD-948D-BCB310A70CEC}" dt="2022-07-13T21:22:00.383" v="14" actId="20577"/>
          <ac:spMkLst>
            <pc:docMk/>
            <pc:sldMk cId="1269262109" sldId="2183"/>
            <ac:spMk id="9" creationId="{74AE0F21-0B06-E303-55DB-98D6B56DB88B}"/>
          </ac:spMkLst>
        </pc:spChg>
      </pc:sldChg>
      <pc:sldChg chg="modSp mod">
        <pc:chgData name="Wilma Afiffe Buitrago Quintero" userId="68323a0b-6c57-40e1-a4ea-c839d8a4b406" providerId="ADAL" clId="{8E2FC5F3-93E1-42AD-948D-BCB310A70CEC}" dt="2022-07-14T14:37:31.739" v="184" actId="20577"/>
        <pc:sldMkLst>
          <pc:docMk/>
          <pc:sldMk cId="1177820273" sldId="2145706237"/>
        </pc:sldMkLst>
        <pc:spChg chg="mod">
          <ac:chgData name="Wilma Afiffe Buitrago Quintero" userId="68323a0b-6c57-40e1-a4ea-c839d8a4b406" providerId="ADAL" clId="{8E2FC5F3-93E1-42AD-948D-BCB310A70CEC}" dt="2022-07-14T14:33:43.042" v="108" actId="20577"/>
          <ac:spMkLst>
            <pc:docMk/>
            <pc:sldMk cId="1177820273" sldId="2145706237"/>
            <ac:spMk id="16" creationId="{C18DCC6D-9253-D19F-3248-553BE2F7ECDC}"/>
          </ac:spMkLst>
        </pc:spChg>
        <pc:spChg chg="mod">
          <ac:chgData name="Wilma Afiffe Buitrago Quintero" userId="68323a0b-6c57-40e1-a4ea-c839d8a4b406" providerId="ADAL" clId="{8E2FC5F3-93E1-42AD-948D-BCB310A70CEC}" dt="2022-07-14T14:37:31.739" v="184" actId="20577"/>
          <ac:spMkLst>
            <pc:docMk/>
            <pc:sldMk cId="1177820273" sldId="2145706237"/>
            <ac:spMk id="20" creationId="{A8F40E45-6C14-2DB5-6BFE-A4BC2569C20E}"/>
          </ac:spMkLst>
        </pc:spChg>
      </pc:sldChg>
      <pc:sldChg chg="add del ord modNotes">
        <pc:chgData name="Wilma Afiffe Buitrago Quintero" userId="68323a0b-6c57-40e1-a4ea-c839d8a4b406" providerId="ADAL" clId="{8E2FC5F3-93E1-42AD-948D-BCB310A70CEC}" dt="2022-07-13T21:15:44.776" v="8" actId="2696"/>
        <pc:sldMkLst>
          <pc:docMk/>
          <pc:sldMk cId="3018672129" sldId="2145706238"/>
        </pc:sldMkLst>
      </pc:sldChg>
      <pc:sldChg chg="add del">
        <pc:chgData name="Wilma Afiffe Buitrago Quintero" userId="68323a0b-6c57-40e1-a4ea-c839d8a4b406" providerId="ADAL" clId="{8E2FC5F3-93E1-42AD-948D-BCB310A70CEC}" dt="2022-07-13T21:16:20.844" v="9" actId="2696"/>
        <pc:sldMkLst>
          <pc:docMk/>
          <pc:sldMk cId="1694283683" sldId="2145706239"/>
        </pc:sldMkLst>
      </pc:sldChg>
      <pc:sldChg chg="modSp add mod">
        <pc:chgData name="Wilma Afiffe Buitrago Quintero" userId="68323a0b-6c57-40e1-a4ea-c839d8a4b406" providerId="ADAL" clId="{8E2FC5F3-93E1-42AD-948D-BCB310A70CEC}" dt="2022-07-14T14:39:29.152" v="188" actId="255"/>
        <pc:sldMkLst>
          <pc:docMk/>
          <pc:sldMk cId="1644469541" sldId="2145706240"/>
        </pc:sldMkLst>
        <pc:spChg chg="mod">
          <ac:chgData name="Wilma Afiffe Buitrago Quintero" userId="68323a0b-6c57-40e1-a4ea-c839d8a4b406" providerId="ADAL" clId="{8E2FC5F3-93E1-42AD-948D-BCB310A70CEC}" dt="2022-07-14T14:15:34.481" v="57" actId="255"/>
          <ac:spMkLst>
            <pc:docMk/>
            <pc:sldMk cId="1644469541" sldId="2145706240"/>
            <ac:spMk id="13" creationId="{3C90DE6A-D952-4F09-A105-ECDD82B602F3}"/>
          </ac:spMkLst>
        </pc:spChg>
        <pc:spChg chg="mod">
          <ac:chgData name="Wilma Afiffe Buitrago Quintero" userId="68323a0b-6c57-40e1-a4ea-c839d8a4b406" providerId="ADAL" clId="{8E2FC5F3-93E1-42AD-948D-BCB310A70CEC}" dt="2022-07-14T14:16:10.261" v="58" actId="1076"/>
          <ac:spMkLst>
            <pc:docMk/>
            <pc:sldMk cId="1644469541" sldId="2145706240"/>
            <ac:spMk id="16" creationId="{1F820D2C-2F53-4F04-83F8-A2236A263389}"/>
          </ac:spMkLst>
        </pc:spChg>
        <pc:spChg chg="mod">
          <ac:chgData name="Wilma Afiffe Buitrago Quintero" userId="68323a0b-6c57-40e1-a4ea-c839d8a4b406" providerId="ADAL" clId="{8E2FC5F3-93E1-42AD-948D-BCB310A70CEC}" dt="2022-07-14T14:39:29.152" v="188" actId="255"/>
          <ac:spMkLst>
            <pc:docMk/>
            <pc:sldMk cId="1644469541" sldId="2145706240"/>
            <ac:spMk id="18" creationId="{E8EC7F9D-4057-4DED-9176-7C0CBFF7EF45}"/>
          </ac:spMkLst>
        </pc:spChg>
        <pc:spChg chg="mod">
          <ac:chgData name="Wilma Afiffe Buitrago Quintero" userId="68323a0b-6c57-40e1-a4ea-c839d8a4b406" providerId="ADAL" clId="{8E2FC5F3-93E1-42AD-948D-BCB310A70CEC}" dt="2022-07-14T14:13:11.857" v="35" actId="14100"/>
          <ac:spMkLst>
            <pc:docMk/>
            <pc:sldMk cId="1644469541" sldId="2145706240"/>
            <ac:spMk id="19" creationId="{220BD549-C048-41F2-8535-8EC1D4106F5A}"/>
          </ac:spMkLst>
        </pc:spChg>
        <pc:spChg chg="mod">
          <ac:chgData name="Wilma Afiffe Buitrago Quintero" userId="68323a0b-6c57-40e1-a4ea-c839d8a4b406" providerId="ADAL" clId="{8E2FC5F3-93E1-42AD-948D-BCB310A70CEC}" dt="2022-07-14T14:16:27.708" v="59" actId="255"/>
          <ac:spMkLst>
            <pc:docMk/>
            <pc:sldMk cId="1644469541" sldId="2145706240"/>
            <ac:spMk id="20" creationId="{4BEF59EF-7141-40BC-A52E-43D0E93242D5}"/>
          </ac:spMkLst>
        </pc:spChg>
        <pc:spChg chg="mod">
          <ac:chgData name="Wilma Afiffe Buitrago Quintero" userId="68323a0b-6c57-40e1-a4ea-c839d8a4b406" providerId="ADAL" clId="{8E2FC5F3-93E1-42AD-948D-BCB310A70CEC}" dt="2022-07-14T14:13:59.267" v="55" actId="20577"/>
          <ac:spMkLst>
            <pc:docMk/>
            <pc:sldMk cId="1644469541" sldId="2145706240"/>
            <ac:spMk id="21" creationId="{8DABEFE3-CB2B-496D-9685-EB6A72FBB017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BA3455-8159-44A6-99DD-94B540F86B9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926589D-6318-4857-92B1-750DE46CB99B}">
      <dgm:prSet phldrT="[Texto]" custT="1"/>
      <dgm:spPr/>
      <dgm:t>
        <a:bodyPr/>
        <a:lstStyle/>
        <a:p>
          <a:r>
            <a:rPr lang="es-MX" sz="3600" b="1" dirty="0"/>
            <a:t>Antecedentes</a:t>
          </a:r>
          <a:r>
            <a:rPr lang="es-MX" sz="2000" b="1" dirty="0"/>
            <a:t> </a:t>
          </a:r>
          <a:endParaRPr lang="es-CO" sz="2000" dirty="0"/>
        </a:p>
      </dgm:t>
    </dgm:pt>
    <dgm:pt modelId="{54EFF6E2-1CAC-45E4-80A1-1F9FC6F97259}" type="parTrans" cxnId="{7B5BE1D7-6579-4C06-AB91-95A93ECCB7DA}">
      <dgm:prSet/>
      <dgm:spPr/>
      <dgm:t>
        <a:bodyPr/>
        <a:lstStyle/>
        <a:p>
          <a:endParaRPr lang="es-CO" sz="2800"/>
        </a:p>
      </dgm:t>
    </dgm:pt>
    <dgm:pt modelId="{D9944BD9-6B4C-4FFD-829E-EFDD98D0FD03}" type="sibTrans" cxnId="{7B5BE1D7-6579-4C06-AB91-95A93ECCB7DA}">
      <dgm:prSet/>
      <dgm:spPr/>
      <dgm:t>
        <a:bodyPr/>
        <a:lstStyle/>
        <a:p>
          <a:endParaRPr lang="es-CO" sz="2800"/>
        </a:p>
      </dgm:t>
    </dgm:pt>
    <dgm:pt modelId="{3DAE66EB-101C-4EE5-9C34-726A4E23D34E}">
      <dgm:prSet custT="1"/>
      <dgm:spPr/>
      <dgm:t>
        <a:bodyPr/>
        <a:lstStyle/>
        <a:p>
          <a:pPr algn="just">
            <a:buNone/>
          </a:pPr>
          <a:r>
            <a:rPr lang="es-MX" sz="3200" b="1" dirty="0"/>
            <a:t>A nivel nacional:</a:t>
          </a:r>
        </a:p>
      </dgm:t>
    </dgm:pt>
    <dgm:pt modelId="{78DD284B-7C72-43FD-8676-8D0A1F82150F}" type="parTrans" cxnId="{37A25F05-96E5-4D2F-8EB7-4A275909C02D}">
      <dgm:prSet/>
      <dgm:spPr/>
      <dgm:t>
        <a:bodyPr/>
        <a:lstStyle/>
        <a:p>
          <a:endParaRPr lang="es-CO" sz="2800"/>
        </a:p>
      </dgm:t>
    </dgm:pt>
    <dgm:pt modelId="{5A86E55B-0F79-4AD2-9E8B-1E321C277D9E}" type="sibTrans" cxnId="{37A25F05-96E5-4D2F-8EB7-4A275909C02D}">
      <dgm:prSet/>
      <dgm:spPr/>
      <dgm:t>
        <a:bodyPr/>
        <a:lstStyle/>
        <a:p>
          <a:endParaRPr lang="es-CO" sz="2800"/>
        </a:p>
      </dgm:t>
    </dgm:pt>
    <dgm:pt modelId="{6DE089A4-8504-42BC-B590-DEB3E68258EF}">
      <dgm:prSet custT="1"/>
      <dgm:spPr/>
      <dgm:t>
        <a:bodyPr/>
        <a:lstStyle/>
        <a:p>
          <a:endParaRPr lang="es-MX" sz="2000" dirty="0"/>
        </a:p>
      </dgm:t>
    </dgm:pt>
    <dgm:pt modelId="{3CB573F9-25A0-4142-B60B-A110612C8445}" type="parTrans" cxnId="{83CFE8EC-C317-4B36-9801-3A27B8D18810}">
      <dgm:prSet/>
      <dgm:spPr/>
      <dgm:t>
        <a:bodyPr/>
        <a:lstStyle/>
        <a:p>
          <a:endParaRPr lang="es-CO" sz="2800"/>
        </a:p>
      </dgm:t>
    </dgm:pt>
    <dgm:pt modelId="{D4778A98-E948-402B-AC2F-6B8F6BDE49E8}" type="sibTrans" cxnId="{83CFE8EC-C317-4B36-9801-3A27B8D18810}">
      <dgm:prSet/>
      <dgm:spPr/>
      <dgm:t>
        <a:bodyPr/>
        <a:lstStyle/>
        <a:p>
          <a:endParaRPr lang="es-CO" sz="2800"/>
        </a:p>
      </dgm:t>
    </dgm:pt>
    <dgm:pt modelId="{C4459294-21D0-43EB-95FB-CE8FC9079C0B}">
      <dgm:prSet custT="1"/>
      <dgm:spPr/>
      <dgm:t>
        <a:bodyPr/>
        <a:lstStyle/>
        <a:p>
          <a:pPr algn="just">
            <a:buNone/>
          </a:pPr>
          <a:r>
            <a:rPr lang="es-MX" sz="3200" dirty="0"/>
            <a:t>Ley 1482 de 2011: protección de derechos, vulnerados por racismo o discriminación</a:t>
          </a:r>
        </a:p>
      </dgm:t>
    </dgm:pt>
    <dgm:pt modelId="{2BDE58C0-EA0C-44AA-9896-5886463A0E9E}" type="parTrans" cxnId="{086A5D33-1721-4188-8107-AAC55F4F8FCD}">
      <dgm:prSet/>
      <dgm:spPr/>
      <dgm:t>
        <a:bodyPr/>
        <a:lstStyle/>
        <a:p>
          <a:endParaRPr lang="es-CO"/>
        </a:p>
      </dgm:t>
    </dgm:pt>
    <dgm:pt modelId="{CBB9A2FA-2C0D-418F-99B7-66B238AC44C4}" type="sibTrans" cxnId="{086A5D33-1721-4188-8107-AAC55F4F8FCD}">
      <dgm:prSet/>
      <dgm:spPr/>
      <dgm:t>
        <a:bodyPr/>
        <a:lstStyle/>
        <a:p>
          <a:endParaRPr lang="es-CO"/>
        </a:p>
      </dgm:t>
    </dgm:pt>
    <dgm:pt modelId="{938BA1BB-CA14-4CF7-948E-1DD793300DC3}">
      <dgm:prSet custT="1"/>
      <dgm:spPr/>
      <dgm:t>
        <a:bodyPr/>
        <a:lstStyle/>
        <a:p>
          <a:pPr algn="just">
            <a:buNone/>
          </a:pPr>
          <a:r>
            <a:rPr lang="es-MX" sz="3200" dirty="0"/>
            <a:t>Ley 1752 de 2015: sancionar penalmente actos de discriminación por razones de sexo, orientación sexual, entre otros.</a:t>
          </a:r>
        </a:p>
      </dgm:t>
    </dgm:pt>
    <dgm:pt modelId="{36996546-37B3-420A-80AB-A258CDCE3D10}" type="parTrans" cxnId="{D9D71CE8-AB8B-4658-AFA7-2E4929A93B03}">
      <dgm:prSet/>
      <dgm:spPr/>
      <dgm:t>
        <a:bodyPr/>
        <a:lstStyle/>
        <a:p>
          <a:endParaRPr lang="es-CO"/>
        </a:p>
      </dgm:t>
    </dgm:pt>
    <dgm:pt modelId="{91787BAE-559C-47B1-AD3A-2D5511518055}" type="sibTrans" cxnId="{D9D71CE8-AB8B-4658-AFA7-2E4929A93B03}">
      <dgm:prSet/>
      <dgm:spPr/>
      <dgm:t>
        <a:bodyPr/>
        <a:lstStyle/>
        <a:p>
          <a:endParaRPr lang="es-CO"/>
        </a:p>
      </dgm:t>
    </dgm:pt>
    <dgm:pt modelId="{BA8435D2-0E2C-44C6-B4F3-263B5FEDD35F}">
      <dgm:prSet custT="1"/>
      <dgm:spPr/>
      <dgm:t>
        <a:bodyPr/>
        <a:lstStyle/>
        <a:p>
          <a:pPr algn="just">
            <a:buNone/>
          </a:pPr>
          <a:r>
            <a:rPr lang="es-MX" sz="3200" dirty="0"/>
            <a:t>Decreto 762 de 2018 (adopta la política pública para los sectores LGBTI y de personas con orientaciones sexuales e identidades de género diversas</a:t>
          </a:r>
        </a:p>
      </dgm:t>
    </dgm:pt>
    <dgm:pt modelId="{403F2368-619A-4C87-877D-C40E0AD7FA17}" type="parTrans" cxnId="{EBAE24B4-D13A-4949-BEC9-FA2882F78191}">
      <dgm:prSet/>
      <dgm:spPr/>
      <dgm:t>
        <a:bodyPr/>
        <a:lstStyle/>
        <a:p>
          <a:endParaRPr lang="es-CO"/>
        </a:p>
      </dgm:t>
    </dgm:pt>
    <dgm:pt modelId="{7AA20091-7A7D-45CF-B289-E2CF6CB9F480}" type="sibTrans" cxnId="{EBAE24B4-D13A-4949-BEC9-FA2882F78191}">
      <dgm:prSet/>
      <dgm:spPr/>
      <dgm:t>
        <a:bodyPr/>
        <a:lstStyle/>
        <a:p>
          <a:endParaRPr lang="es-CO"/>
        </a:p>
      </dgm:t>
    </dgm:pt>
    <dgm:pt modelId="{24828FD3-88D9-4DAB-991D-B86BB96D0C36}">
      <dgm:prSet custT="1"/>
      <dgm:spPr/>
      <dgm:t>
        <a:bodyPr/>
        <a:lstStyle/>
        <a:p>
          <a:pPr algn="just">
            <a:buNone/>
          </a:pPr>
          <a:r>
            <a:rPr lang="es-MX" sz="3200" dirty="0"/>
            <a:t>Sentencias de la Corte Constitucional</a:t>
          </a:r>
        </a:p>
      </dgm:t>
    </dgm:pt>
    <dgm:pt modelId="{C9EE2C61-48CA-4140-8C49-AEBB3688F8F2}" type="parTrans" cxnId="{E9A1E03A-5724-473B-AEA8-AA9515A309D3}">
      <dgm:prSet/>
      <dgm:spPr/>
      <dgm:t>
        <a:bodyPr/>
        <a:lstStyle/>
        <a:p>
          <a:endParaRPr lang="es-CO"/>
        </a:p>
      </dgm:t>
    </dgm:pt>
    <dgm:pt modelId="{868CEA0D-71AB-4973-87CC-E3D18824C2FB}" type="sibTrans" cxnId="{E9A1E03A-5724-473B-AEA8-AA9515A309D3}">
      <dgm:prSet/>
      <dgm:spPr/>
      <dgm:t>
        <a:bodyPr/>
        <a:lstStyle/>
        <a:p>
          <a:endParaRPr lang="es-CO"/>
        </a:p>
      </dgm:t>
    </dgm:pt>
    <dgm:pt modelId="{1F461422-7CED-4C8A-B972-60AEF5C67994}">
      <dgm:prSet custT="1"/>
      <dgm:spPr/>
      <dgm:t>
        <a:bodyPr/>
        <a:lstStyle/>
        <a:p>
          <a:pPr algn="just">
            <a:buNone/>
          </a:pPr>
          <a:r>
            <a:rPr lang="es-MX" sz="3200" b="1" dirty="0"/>
            <a:t>A nivel internacional</a:t>
          </a:r>
          <a:r>
            <a:rPr lang="es-MX" sz="3200" dirty="0"/>
            <a:t>:</a:t>
          </a:r>
        </a:p>
      </dgm:t>
    </dgm:pt>
    <dgm:pt modelId="{C3C25D89-2A5C-4FB5-9370-52B1732CADD1}" type="parTrans" cxnId="{D1BE89E0-E093-4D77-830C-D6D9FA0C5FDB}">
      <dgm:prSet/>
      <dgm:spPr/>
      <dgm:t>
        <a:bodyPr/>
        <a:lstStyle/>
        <a:p>
          <a:endParaRPr lang="es-CO"/>
        </a:p>
      </dgm:t>
    </dgm:pt>
    <dgm:pt modelId="{A7009FEB-0756-4B8E-B6C9-46B3B4298067}" type="sibTrans" cxnId="{D1BE89E0-E093-4D77-830C-D6D9FA0C5FDB}">
      <dgm:prSet/>
      <dgm:spPr/>
      <dgm:t>
        <a:bodyPr/>
        <a:lstStyle/>
        <a:p>
          <a:endParaRPr lang="es-CO"/>
        </a:p>
      </dgm:t>
    </dgm:pt>
    <dgm:pt modelId="{3B00FB6B-E1BE-4061-B777-5DE749C0B5E1}">
      <dgm:prSet custT="1"/>
      <dgm:spPr/>
      <dgm:t>
        <a:bodyPr/>
        <a:lstStyle/>
        <a:p>
          <a:pPr algn="just">
            <a:buNone/>
          </a:pPr>
          <a:r>
            <a:rPr lang="es-MX" sz="3200" dirty="0"/>
            <a:t>Declaración Universal de los Derechos Humanos</a:t>
          </a:r>
        </a:p>
      </dgm:t>
    </dgm:pt>
    <dgm:pt modelId="{A8065786-1A52-4FA4-BEB1-1B9A8D9B98EF}" type="parTrans" cxnId="{DDA24346-A666-4503-A1CB-932F5D9BF7E7}">
      <dgm:prSet/>
      <dgm:spPr/>
      <dgm:t>
        <a:bodyPr/>
        <a:lstStyle/>
        <a:p>
          <a:endParaRPr lang="es-CO"/>
        </a:p>
      </dgm:t>
    </dgm:pt>
    <dgm:pt modelId="{08A2B5A3-7962-4FAC-A03A-2D1ECCD74785}" type="sibTrans" cxnId="{DDA24346-A666-4503-A1CB-932F5D9BF7E7}">
      <dgm:prSet/>
      <dgm:spPr/>
      <dgm:t>
        <a:bodyPr/>
        <a:lstStyle/>
        <a:p>
          <a:endParaRPr lang="es-CO"/>
        </a:p>
      </dgm:t>
    </dgm:pt>
    <dgm:pt modelId="{A8B18E3A-F7A8-41C5-A3B5-2C9D49639B7A}">
      <dgm:prSet custT="1"/>
      <dgm:spPr/>
      <dgm:t>
        <a:bodyPr/>
        <a:lstStyle/>
        <a:p>
          <a:pPr algn="just">
            <a:buNone/>
          </a:pPr>
          <a:r>
            <a:rPr lang="es-MX" sz="3200" dirty="0"/>
            <a:t>Pacto Internacional por los Derechos Civiles y Políticos y por los Derechos Económicos, Sociales y Culturales</a:t>
          </a:r>
        </a:p>
      </dgm:t>
    </dgm:pt>
    <dgm:pt modelId="{57D0AFBB-A36F-4313-BE3D-35FC22C40549}" type="parTrans" cxnId="{D74F24B3-D2B0-4C94-BA77-E9249A00E8E4}">
      <dgm:prSet/>
      <dgm:spPr/>
      <dgm:t>
        <a:bodyPr/>
        <a:lstStyle/>
        <a:p>
          <a:endParaRPr lang="es-CO"/>
        </a:p>
      </dgm:t>
    </dgm:pt>
    <dgm:pt modelId="{166EF9A5-3DFA-48CB-AA65-C2C39F05D4F5}" type="sibTrans" cxnId="{D74F24B3-D2B0-4C94-BA77-E9249A00E8E4}">
      <dgm:prSet/>
      <dgm:spPr/>
      <dgm:t>
        <a:bodyPr/>
        <a:lstStyle/>
        <a:p>
          <a:endParaRPr lang="es-CO"/>
        </a:p>
      </dgm:t>
    </dgm:pt>
    <dgm:pt modelId="{45B56EA5-211D-4D4E-9871-D9BE57C9CD0E}">
      <dgm:prSet custT="1"/>
      <dgm:spPr/>
      <dgm:t>
        <a:bodyPr/>
        <a:lstStyle/>
        <a:p>
          <a:pPr algn="just">
            <a:buNone/>
          </a:pPr>
          <a:r>
            <a:rPr lang="es-MX" sz="1800" dirty="0"/>
            <a:t>El </a:t>
          </a:r>
          <a:r>
            <a:rPr lang="es-MX" sz="3200" dirty="0"/>
            <a:t>Convenio Relativo a la Discriminación en materia de Empleo y Ocupación (OIT)</a:t>
          </a:r>
        </a:p>
      </dgm:t>
    </dgm:pt>
    <dgm:pt modelId="{9598F37B-8212-4A03-ABB6-4303C64ADC30}" type="parTrans" cxnId="{BB731571-2229-4EE5-A5F2-AD17EC2040A0}">
      <dgm:prSet/>
      <dgm:spPr/>
      <dgm:t>
        <a:bodyPr/>
        <a:lstStyle/>
        <a:p>
          <a:endParaRPr lang="es-CO"/>
        </a:p>
      </dgm:t>
    </dgm:pt>
    <dgm:pt modelId="{5E5AD53D-F16C-460D-9A74-2CE6B7CF6D6A}" type="sibTrans" cxnId="{BB731571-2229-4EE5-A5F2-AD17EC2040A0}">
      <dgm:prSet/>
      <dgm:spPr/>
      <dgm:t>
        <a:bodyPr/>
        <a:lstStyle/>
        <a:p>
          <a:endParaRPr lang="es-CO"/>
        </a:p>
      </dgm:t>
    </dgm:pt>
    <dgm:pt modelId="{C89A8E90-FE46-4D35-994A-C20E6673E471}">
      <dgm:prSet custT="1"/>
      <dgm:spPr/>
      <dgm:t>
        <a:bodyPr/>
        <a:lstStyle/>
        <a:p>
          <a:pPr algn="just">
            <a:buNone/>
          </a:pPr>
          <a:r>
            <a:rPr lang="es-MX" sz="3200" dirty="0"/>
            <a:t>La Convención Americana sobre Derechos Humanos </a:t>
          </a:r>
        </a:p>
      </dgm:t>
    </dgm:pt>
    <dgm:pt modelId="{DC60F025-E12C-400F-B603-3168B1C24D24}" type="parTrans" cxnId="{50D5FFA8-1B7F-438A-AD4E-0F8801419C11}">
      <dgm:prSet/>
      <dgm:spPr/>
      <dgm:t>
        <a:bodyPr/>
        <a:lstStyle/>
        <a:p>
          <a:endParaRPr lang="es-CO"/>
        </a:p>
      </dgm:t>
    </dgm:pt>
    <dgm:pt modelId="{DCC7A785-E739-4040-AAFA-66C922567EE2}" type="sibTrans" cxnId="{50D5FFA8-1B7F-438A-AD4E-0F8801419C11}">
      <dgm:prSet/>
      <dgm:spPr/>
      <dgm:t>
        <a:bodyPr/>
        <a:lstStyle/>
        <a:p>
          <a:endParaRPr lang="es-CO"/>
        </a:p>
      </dgm:t>
    </dgm:pt>
    <dgm:pt modelId="{77943A65-9FE3-4932-AD2B-43B56D90BA39}">
      <dgm:prSet custT="1"/>
      <dgm:spPr/>
      <dgm:t>
        <a:bodyPr/>
        <a:lstStyle/>
        <a:p>
          <a:pPr algn="just">
            <a:buNone/>
          </a:pPr>
          <a:r>
            <a:rPr lang="es-MX" sz="3200" dirty="0"/>
            <a:t>Artículos de la Constitución (1,2,5,13)</a:t>
          </a:r>
        </a:p>
      </dgm:t>
    </dgm:pt>
    <dgm:pt modelId="{92049E8C-3C01-40C0-8DA2-ED28CF8CC970}" type="parTrans" cxnId="{67FD0BF2-5B7D-4A32-8D58-B0F3CA47A68C}">
      <dgm:prSet/>
      <dgm:spPr/>
      <dgm:t>
        <a:bodyPr/>
        <a:lstStyle/>
        <a:p>
          <a:endParaRPr lang="es-CO"/>
        </a:p>
      </dgm:t>
    </dgm:pt>
    <dgm:pt modelId="{586CE2FD-4E43-459F-86E3-1612334845A6}" type="sibTrans" cxnId="{67FD0BF2-5B7D-4A32-8D58-B0F3CA47A68C}">
      <dgm:prSet/>
      <dgm:spPr/>
      <dgm:t>
        <a:bodyPr/>
        <a:lstStyle/>
        <a:p>
          <a:endParaRPr lang="es-CO"/>
        </a:p>
      </dgm:t>
    </dgm:pt>
    <dgm:pt modelId="{77E3D676-CB54-45DB-9606-CADD4BF07F79}" type="pres">
      <dgm:prSet presAssocID="{A4BA3455-8159-44A6-99DD-94B540F86B99}" presName="vert0" presStyleCnt="0">
        <dgm:presLayoutVars>
          <dgm:dir/>
          <dgm:animOne val="branch"/>
          <dgm:animLvl val="lvl"/>
        </dgm:presLayoutVars>
      </dgm:prSet>
      <dgm:spPr/>
    </dgm:pt>
    <dgm:pt modelId="{45754B47-B486-46D8-900B-5E49B92C9ADD}" type="pres">
      <dgm:prSet presAssocID="{9926589D-6318-4857-92B1-750DE46CB99B}" presName="thickLine" presStyleLbl="alignNode1" presStyleIdx="0" presStyleCnt="2"/>
      <dgm:spPr/>
    </dgm:pt>
    <dgm:pt modelId="{8944B2F7-C91A-4FF9-A66B-19E34CC5E0A0}" type="pres">
      <dgm:prSet presAssocID="{9926589D-6318-4857-92B1-750DE46CB99B}" presName="horz1" presStyleCnt="0"/>
      <dgm:spPr/>
    </dgm:pt>
    <dgm:pt modelId="{B0CA2994-6EAF-48FD-9846-E7A721607640}" type="pres">
      <dgm:prSet presAssocID="{9926589D-6318-4857-92B1-750DE46CB99B}" presName="tx1" presStyleLbl="revTx" presStyleIdx="0" presStyleCnt="13"/>
      <dgm:spPr/>
    </dgm:pt>
    <dgm:pt modelId="{022DA374-7CBE-4212-9563-3786F89A07C4}" type="pres">
      <dgm:prSet presAssocID="{9926589D-6318-4857-92B1-750DE46CB99B}" presName="vert1" presStyleCnt="0"/>
      <dgm:spPr/>
    </dgm:pt>
    <dgm:pt modelId="{878FC06F-7D99-445C-BFB4-669F5D4349E6}" type="pres">
      <dgm:prSet presAssocID="{3DAE66EB-101C-4EE5-9C34-726A4E23D34E}" presName="vertSpace2a" presStyleCnt="0"/>
      <dgm:spPr/>
    </dgm:pt>
    <dgm:pt modelId="{6C86679C-47A6-4513-B62D-53A86080A77C}" type="pres">
      <dgm:prSet presAssocID="{3DAE66EB-101C-4EE5-9C34-726A4E23D34E}" presName="horz2" presStyleCnt="0"/>
      <dgm:spPr/>
    </dgm:pt>
    <dgm:pt modelId="{79E5E01A-AED0-47E9-BE69-CAE9EBD914B1}" type="pres">
      <dgm:prSet presAssocID="{3DAE66EB-101C-4EE5-9C34-726A4E23D34E}" presName="horzSpace2" presStyleCnt="0"/>
      <dgm:spPr/>
    </dgm:pt>
    <dgm:pt modelId="{CACCC845-1270-4071-BDAA-0BABD5E62C5B}" type="pres">
      <dgm:prSet presAssocID="{3DAE66EB-101C-4EE5-9C34-726A4E23D34E}" presName="tx2" presStyleLbl="revTx" presStyleIdx="1" presStyleCnt="13"/>
      <dgm:spPr/>
    </dgm:pt>
    <dgm:pt modelId="{3F3E5156-BF2A-4ED7-B313-E0B324AB08DF}" type="pres">
      <dgm:prSet presAssocID="{3DAE66EB-101C-4EE5-9C34-726A4E23D34E}" presName="vert2" presStyleCnt="0"/>
      <dgm:spPr/>
    </dgm:pt>
    <dgm:pt modelId="{4AA333FA-047A-47DF-9F61-BC62A939B5D1}" type="pres">
      <dgm:prSet presAssocID="{3DAE66EB-101C-4EE5-9C34-726A4E23D34E}" presName="thinLine2b" presStyleLbl="callout" presStyleIdx="0" presStyleCnt="11"/>
      <dgm:spPr/>
    </dgm:pt>
    <dgm:pt modelId="{E6978488-CBC3-4712-A027-A04908A85BC7}" type="pres">
      <dgm:prSet presAssocID="{3DAE66EB-101C-4EE5-9C34-726A4E23D34E}" presName="vertSpace2b" presStyleCnt="0"/>
      <dgm:spPr/>
    </dgm:pt>
    <dgm:pt modelId="{095E65FC-60C6-4D82-825F-CF8FF7A7B921}" type="pres">
      <dgm:prSet presAssocID="{77943A65-9FE3-4932-AD2B-43B56D90BA39}" presName="horz2" presStyleCnt="0"/>
      <dgm:spPr/>
    </dgm:pt>
    <dgm:pt modelId="{7BFDBBE9-74AD-408A-9EC0-209C4FD1D48D}" type="pres">
      <dgm:prSet presAssocID="{77943A65-9FE3-4932-AD2B-43B56D90BA39}" presName="horzSpace2" presStyleCnt="0"/>
      <dgm:spPr/>
    </dgm:pt>
    <dgm:pt modelId="{97390C52-DE5A-4612-8C55-18753268EF12}" type="pres">
      <dgm:prSet presAssocID="{77943A65-9FE3-4932-AD2B-43B56D90BA39}" presName="tx2" presStyleLbl="revTx" presStyleIdx="2" presStyleCnt="13"/>
      <dgm:spPr/>
    </dgm:pt>
    <dgm:pt modelId="{C46575D0-CCDA-49F7-AB17-7345BEB27A92}" type="pres">
      <dgm:prSet presAssocID="{77943A65-9FE3-4932-AD2B-43B56D90BA39}" presName="vert2" presStyleCnt="0"/>
      <dgm:spPr/>
    </dgm:pt>
    <dgm:pt modelId="{09E8C672-E74A-40F4-AD4E-75778CCED94C}" type="pres">
      <dgm:prSet presAssocID="{77943A65-9FE3-4932-AD2B-43B56D90BA39}" presName="thinLine2b" presStyleLbl="callout" presStyleIdx="1" presStyleCnt="11"/>
      <dgm:spPr/>
    </dgm:pt>
    <dgm:pt modelId="{9398ADC5-6042-4D18-B367-ACAC205E34D6}" type="pres">
      <dgm:prSet presAssocID="{77943A65-9FE3-4932-AD2B-43B56D90BA39}" presName="vertSpace2b" presStyleCnt="0"/>
      <dgm:spPr/>
    </dgm:pt>
    <dgm:pt modelId="{2970D641-3CBF-4ACA-BDB3-A67D241A4DBF}" type="pres">
      <dgm:prSet presAssocID="{C4459294-21D0-43EB-95FB-CE8FC9079C0B}" presName="horz2" presStyleCnt="0"/>
      <dgm:spPr/>
    </dgm:pt>
    <dgm:pt modelId="{1B2AF76F-47B4-411F-A510-80B3A608209F}" type="pres">
      <dgm:prSet presAssocID="{C4459294-21D0-43EB-95FB-CE8FC9079C0B}" presName="horzSpace2" presStyleCnt="0"/>
      <dgm:spPr/>
    </dgm:pt>
    <dgm:pt modelId="{0A76131B-D197-4CAA-B891-25113EF76DEC}" type="pres">
      <dgm:prSet presAssocID="{C4459294-21D0-43EB-95FB-CE8FC9079C0B}" presName="tx2" presStyleLbl="revTx" presStyleIdx="3" presStyleCnt="13"/>
      <dgm:spPr/>
    </dgm:pt>
    <dgm:pt modelId="{7332CE70-91AC-435E-B257-16E9A3AEDD86}" type="pres">
      <dgm:prSet presAssocID="{C4459294-21D0-43EB-95FB-CE8FC9079C0B}" presName="vert2" presStyleCnt="0"/>
      <dgm:spPr/>
    </dgm:pt>
    <dgm:pt modelId="{C927AB7B-C30B-4557-9715-1EAF845C5DEF}" type="pres">
      <dgm:prSet presAssocID="{C4459294-21D0-43EB-95FB-CE8FC9079C0B}" presName="thinLine2b" presStyleLbl="callout" presStyleIdx="2" presStyleCnt="11"/>
      <dgm:spPr/>
    </dgm:pt>
    <dgm:pt modelId="{4A4138BF-3207-4FD7-93C8-7B5873E7A8F0}" type="pres">
      <dgm:prSet presAssocID="{C4459294-21D0-43EB-95FB-CE8FC9079C0B}" presName="vertSpace2b" presStyleCnt="0"/>
      <dgm:spPr/>
    </dgm:pt>
    <dgm:pt modelId="{6EA8EF47-A27F-4628-B810-CB7A85CE189A}" type="pres">
      <dgm:prSet presAssocID="{938BA1BB-CA14-4CF7-948E-1DD793300DC3}" presName="horz2" presStyleCnt="0"/>
      <dgm:spPr/>
    </dgm:pt>
    <dgm:pt modelId="{BCCCD66B-5C33-42E8-BC81-A3FA8B5A4007}" type="pres">
      <dgm:prSet presAssocID="{938BA1BB-CA14-4CF7-948E-1DD793300DC3}" presName="horzSpace2" presStyleCnt="0"/>
      <dgm:spPr/>
    </dgm:pt>
    <dgm:pt modelId="{D7858194-247C-4A68-AB2E-D5053B782D37}" type="pres">
      <dgm:prSet presAssocID="{938BA1BB-CA14-4CF7-948E-1DD793300DC3}" presName="tx2" presStyleLbl="revTx" presStyleIdx="4" presStyleCnt="13" custScaleY="158005"/>
      <dgm:spPr/>
    </dgm:pt>
    <dgm:pt modelId="{65DF8328-6E6D-4CE7-B3FA-D95BE106DE7D}" type="pres">
      <dgm:prSet presAssocID="{938BA1BB-CA14-4CF7-948E-1DD793300DC3}" presName="vert2" presStyleCnt="0"/>
      <dgm:spPr/>
    </dgm:pt>
    <dgm:pt modelId="{45FAE923-8100-48A9-803D-BB8CE406D2AE}" type="pres">
      <dgm:prSet presAssocID="{938BA1BB-CA14-4CF7-948E-1DD793300DC3}" presName="thinLine2b" presStyleLbl="callout" presStyleIdx="3" presStyleCnt="11"/>
      <dgm:spPr/>
    </dgm:pt>
    <dgm:pt modelId="{85229156-60C7-4AAB-9ECB-3F04523AE261}" type="pres">
      <dgm:prSet presAssocID="{938BA1BB-CA14-4CF7-948E-1DD793300DC3}" presName="vertSpace2b" presStyleCnt="0"/>
      <dgm:spPr/>
    </dgm:pt>
    <dgm:pt modelId="{B70B6ADF-A1B0-45C7-AB98-F42ABB700616}" type="pres">
      <dgm:prSet presAssocID="{BA8435D2-0E2C-44C6-B4F3-263B5FEDD35F}" presName="horz2" presStyleCnt="0"/>
      <dgm:spPr/>
    </dgm:pt>
    <dgm:pt modelId="{60E2505E-8623-4F7B-BA4C-C58BC78BAF0F}" type="pres">
      <dgm:prSet presAssocID="{BA8435D2-0E2C-44C6-B4F3-263B5FEDD35F}" presName="horzSpace2" presStyleCnt="0"/>
      <dgm:spPr/>
    </dgm:pt>
    <dgm:pt modelId="{FBE8109F-5FE7-499D-B229-4A6A2307DFB1}" type="pres">
      <dgm:prSet presAssocID="{BA8435D2-0E2C-44C6-B4F3-263B5FEDD35F}" presName="tx2" presStyleLbl="revTx" presStyleIdx="5" presStyleCnt="13" custScaleY="112720"/>
      <dgm:spPr/>
    </dgm:pt>
    <dgm:pt modelId="{A1DFCA55-7767-440E-9CF8-6B49973A5905}" type="pres">
      <dgm:prSet presAssocID="{BA8435D2-0E2C-44C6-B4F3-263B5FEDD35F}" presName="vert2" presStyleCnt="0"/>
      <dgm:spPr/>
    </dgm:pt>
    <dgm:pt modelId="{05C15B8A-BE02-45C0-B029-C9427EB19645}" type="pres">
      <dgm:prSet presAssocID="{BA8435D2-0E2C-44C6-B4F3-263B5FEDD35F}" presName="thinLine2b" presStyleLbl="callout" presStyleIdx="4" presStyleCnt="11"/>
      <dgm:spPr/>
    </dgm:pt>
    <dgm:pt modelId="{D2C5FD36-9193-4239-97E4-85D1F86C4B35}" type="pres">
      <dgm:prSet presAssocID="{BA8435D2-0E2C-44C6-B4F3-263B5FEDD35F}" presName="vertSpace2b" presStyleCnt="0"/>
      <dgm:spPr/>
    </dgm:pt>
    <dgm:pt modelId="{92A0CE7D-508E-422D-846B-CFBB25BB8511}" type="pres">
      <dgm:prSet presAssocID="{24828FD3-88D9-4DAB-991D-B86BB96D0C36}" presName="horz2" presStyleCnt="0"/>
      <dgm:spPr/>
    </dgm:pt>
    <dgm:pt modelId="{1485B50F-7099-4203-9742-97B7E565071D}" type="pres">
      <dgm:prSet presAssocID="{24828FD3-88D9-4DAB-991D-B86BB96D0C36}" presName="horzSpace2" presStyleCnt="0"/>
      <dgm:spPr/>
    </dgm:pt>
    <dgm:pt modelId="{7A881DC2-4A43-46C7-94A5-99605E36A87B}" type="pres">
      <dgm:prSet presAssocID="{24828FD3-88D9-4DAB-991D-B86BB96D0C36}" presName="tx2" presStyleLbl="revTx" presStyleIdx="6" presStyleCnt="13"/>
      <dgm:spPr/>
    </dgm:pt>
    <dgm:pt modelId="{82B0E1B6-7182-4F03-AEEE-09DB0146E1A7}" type="pres">
      <dgm:prSet presAssocID="{24828FD3-88D9-4DAB-991D-B86BB96D0C36}" presName="vert2" presStyleCnt="0"/>
      <dgm:spPr/>
    </dgm:pt>
    <dgm:pt modelId="{400C520D-B435-4468-B58B-D2AD6948B490}" type="pres">
      <dgm:prSet presAssocID="{24828FD3-88D9-4DAB-991D-B86BB96D0C36}" presName="thinLine2b" presStyleLbl="callout" presStyleIdx="5" presStyleCnt="11"/>
      <dgm:spPr/>
    </dgm:pt>
    <dgm:pt modelId="{89C76518-B531-4A5C-80FD-34F1AE246A67}" type="pres">
      <dgm:prSet presAssocID="{24828FD3-88D9-4DAB-991D-B86BB96D0C36}" presName="vertSpace2b" presStyleCnt="0"/>
      <dgm:spPr/>
    </dgm:pt>
    <dgm:pt modelId="{E4DD5030-6062-4F6A-8D76-3FAACBF2981A}" type="pres">
      <dgm:prSet presAssocID="{1F461422-7CED-4C8A-B972-60AEF5C67994}" presName="horz2" presStyleCnt="0"/>
      <dgm:spPr/>
    </dgm:pt>
    <dgm:pt modelId="{6163FAF7-AE50-46E7-94C5-64A6D3CF75B1}" type="pres">
      <dgm:prSet presAssocID="{1F461422-7CED-4C8A-B972-60AEF5C67994}" presName="horzSpace2" presStyleCnt="0"/>
      <dgm:spPr/>
    </dgm:pt>
    <dgm:pt modelId="{ACF09298-935E-478F-A027-018B297DA123}" type="pres">
      <dgm:prSet presAssocID="{1F461422-7CED-4C8A-B972-60AEF5C67994}" presName="tx2" presStyleLbl="revTx" presStyleIdx="7" presStyleCnt="13"/>
      <dgm:spPr/>
    </dgm:pt>
    <dgm:pt modelId="{BEB78B20-3F2A-4DC2-A872-30F076796A4C}" type="pres">
      <dgm:prSet presAssocID="{1F461422-7CED-4C8A-B972-60AEF5C67994}" presName="vert2" presStyleCnt="0"/>
      <dgm:spPr/>
    </dgm:pt>
    <dgm:pt modelId="{F02D79D8-4B23-413A-998B-6788B5EFF414}" type="pres">
      <dgm:prSet presAssocID="{1F461422-7CED-4C8A-B972-60AEF5C67994}" presName="thinLine2b" presStyleLbl="callout" presStyleIdx="6" presStyleCnt="11"/>
      <dgm:spPr/>
    </dgm:pt>
    <dgm:pt modelId="{6CC4ED9D-B5C7-440F-9FBB-BB9924BB512F}" type="pres">
      <dgm:prSet presAssocID="{1F461422-7CED-4C8A-B972-60AEF5C67994}" presName="vertSpace2b" presStyleCnt="0"/>
      <dgm:spPr/>
    </dgm:pt>
    <dgm:pt modelId="{231CAFCE-32B0-4706-9821-1AE3136A4BD1}" type="pres">
      <dgm:prSet presAssocID="{3B00FB6B-E1BE-4061-B777-5DE749C0B5E1}" presName="horz2" presStyleCnt="0"/>
      <dgm:spPr/>
    </dgm:pt>
    <dgm:pt modelId="{5F531BBD-7370-419B-9C00-F8C8FFB6EB01}" type="pres">
      <dgm:prSet presAssocID="{3B00FB6B-E1BE-4061-B777-5DE749C0B5E1}" presName="horzSpace2" presStyleCnt="0"/>
      <dgm:spPr/>
    </dgm:pt>
    <dgm:pt modelId="{8857CCEF-CA49-4FEF-B507-1868E7A5D4D1}" type="pres">
      <dgm:prSet presAssocID="{3B00FB6B-E1BE-4061-B777-5DE749C0B5E1}" presName="tx2" presStyleLbl="revTx" presStyleIdx="8" presStyleCnt="13"/>
      <dgm:spPr/>
    </dgm:pt>
    <dgm:pt modelId="{6E3AFC87-E86C-4D0E-B2C7-91BFDBF5A492}" type="pres">
      <dgm:prSet presAssocID="{3B00FB6B-E1BE-4061-B777-5DE749C0B5E1}" presName="vert2" presStyleCnt="0"/>
      <dgm:spPr/>
    </dgm:pt>
    <dgm:pt modelId="{34E2964A-1988-4422-8628-01496E2EA494}" type="pres">
      <dgm:prSet presAssocID="{3B00FB6B-E1BE-4061-B777-5DE749C0B5E1}" presName="thinLine2b" presStyleLbl="callout" presStyleIdx="7" presStyleCnt="11"/>
      <dgm:spPr/>
    </dgm:pt>
    <dgm:pt modelId="{C902313E-73AD-4EF0-B5B1-18171D855A51}" type="pres">
      <dgm:prSet presAssocID="{3B00FB6B-E1BE-4061-B777-5DE749C0B5E1}" presName="vertSpace2b" presStyleCnt="0"/>
      <dgm:spPr/>
    </dgm:pt>
    <dgm:pt modelId="{0F4973F8-C17E-49BA-997A-2BC105EA680A}" type="pres">
      <dgm:prSet presAssocID="{A8B18E3A-F7A8-41C5-A3B5-2C9D49639B7A}" presName="horz2" presStyleCnt="0"/>
      <dgm:spPr/>
    </dgm:pt>
    <dgm:pt modelId="{0295E270-9740-4C74-91BE-43E6BD668E89}" type="pres">
      <dgm:prSet presAssocID="{A8B18E3A-F7A8-41C5-A3B5-2C9D49639B7A}" presName="horzSpace2" presStyleCnt="0"/>
      <dgm:spPr/>
    </dgm:pt>
    <dgm:pt modelId="{141D30E8-FC14-446D-8CFE-9785F3212F39}" type="pres">
      <dgm:prSet presAssocID="{A8B18E3A-F7A8-41C5-A3B5-2C9D49639B7A}" presName="tx2" presStyleLbl="revTx" presStyleIdx="9" presStyleCnt="13" custScaleY="157798"/>
      <dgm:spPr/>
    </dgm:pt>
    <dgm:pt modelId="{446E83B6-1807-4102-8C11-2CA4AF7F3905}" type="pres">
      <dgm:prSet presAssocID="{A8B18E3A-F7A8-41C5-A3B5-2C9D49639B7A}" presName="vert2" presStyleCnt="0"/>
      <dgm:spPr/>
    </dgm:pt>
    <dgm:pt modelId="{B064046D-DB2B-4033-8657-7791FC04BC92}" type="pres">
      <dgm:prSet presAssocID="{A8B18E3A-F7A8-41C5-A3B5-2C9D49639B7A}" presName="thinLine2b" presStyleLbl="callout" presStyleIdx="8" presStyleCnt="11"/>
      <dgm:spPr/>
    </dgm:pt>
    <dgm:pt modelId="{8626408F-9C57-4FDE-AFB9-8969BC19AE25}" type="pres">
      <dgm:prSet presAssocID="{A8B18E3A-F7A8-41C5-A3B5-2C9D49639B7A}" presName="vertSpace2b" presStyleCnt="0"/>
      <dgm:spPr/>
    </dgm:pt>
    <dgm:pt modelId="{2A107621-8A01-4C0D-B4C0-021923F7C4E1}" type="pres">
      <dgm:prSet presAssocID="{45B56EA5-211D-4D4E-9871-D9BE57C9CD0E}" presName="horz2" presStyleCnt="0"/>
      <dgm:spPr/>
    </dgm:pt>
    <dgm:pt modelId="{19747BB3-C981-4E54-9646-677D37BF8CE7}" type="pres">
      <dgm:prSet presAssocID="{45B56EA5-211D-4D4E-9871-D9BE57C9CD0E}" presName="horzSpace2" presStyleCnt="0"/>
      <dgm:spPr/>
    </dgm:pt>
    <dgm:pt modelId="{32474364-9E0E-4DA2-94B9-46EEDA909689}" type="pres">
      <dgm:prSet presAssocID="{45B56EA5-211D-4D4E-9871-D9BE57C9CD0E}" presName="tx2" presStyleLbl="revTx" presStyleIdx="10" presStyleCnt="13"/>
      <dgm:spPr/>
    </dgm:pt>
    <dgm:pt modelId="{8374C017-454F-4385-A917-062EC0667DBD}" type="pres">
      <dgm:prSet presAssocID="{45B56EA5-211D-4D4E-9871-D9BE57C9CD0E}" presName="vert2" presStyleCnt="0"/>
      <dgm:spPr/>
    </dgm:pt>
    <dgm:pt modelId="{D90DB0A1-E709-4715-AFF2-857FBA67825D}" type="pres">
      <dgm:prSet presAssocID="{45B56EA5-211D-4D4E-9871-D9BE57C9CD0E}" presName="thinLine2b" presStyleLbl="callout" presStyleIdx="9" presStyleCnt="11"/>
      <dgm:spPr/>
    </dgm:pt>
    <dgm:pt modelId="{554C69A5-A88A-420C-8F2C-683B693D77F5}" type="pres">
      <dgm:prSet presAssocID="{45B56EA5-211D-4D4E-9871-D9BE57C9CD0E}" presName="vertSpace2b" presStyleCnt="0"/>
      <dgm:spPr/>
    </dgm:pt>
    <dgm:pt modelId="{77D5B1DC-2890-44A8-93BF-2BA5EA4CEF6D}" type="pres">
      <dgm:prSet presAssocID="{C89A8E90-FE46-4D35-994A-C20E6673E471}" presName="horz2" presStyleCnt="0"/>
      <dgm:spPr/>
    </dgm:pt>
    <dgm:pt modelId="{35A9D2B4-8598-4A87-86F3-FD47EFD8E964}" type="pres">
      <dgm:prSet presAssocID="{C89A8E90-FE46-4D35-994A-C20E6673E471}" presName="horzSpace2" presStyleCnt="0"/>
      <dgm:spPr/>
    </dgm:pt>
    <dgm:pt modelId="{875B730D-AD1A-4F7D-97C4-D68D8ED99B07}" type="pres">
      <dgm:prSet presAssocID="{C89A8E90-FE46-4D35-994A-C20E6673E471}" presName="tx2" presStyleLbl="revTx" presStyleIdx="11" presStyleCnt="13"/>
      <dgm:spPr/>
    </dgm:pt>
    <dgm:pt modelId="{11C6CC35-D329-4F8A-A972-EB56BD0C0A34}" type="pres">
      <dgm:prSet presAssocID="{C89A8E90-FE46-4D35-994A-C20E6673E471}" presName="vert2" presStyleCnt="0"/>
      <dgm:spPr/>
    </dgm:pt>
    <dgm:pt modelId="{FFB07B12-60DC-4D45-ADB8-9C7399D09F7E}" type="pres">
      <dgm:prSet presAssocID="{C89A8E90-FE46-4D35-994A-C20E6673E471}" presName="thinLine2b" presStyleLbl="callout" presStyleIdx="10" presStyleCnt="11"/>
      <dgm:spPr/>
    </dgm:pt>
    <dgm:pt modelId="{B7F337A8-7C37-4506-82F1-3BAB3CE1B744}" type="pres">
      <dgm:prSet presAssocID="{C89A8E90-FE46-4D35-994A-C20E6673E471}" presName="vertSpace2b" presStyleCnt="0"/>
      <dgm:spPr/>
    </dgm:pt>
    <dgm:pt modelId="{73361C9F-310C-4F9E-8DEF-6AC676BECB2D}" type="pres">
      <dgm:prSet presAssocID="{6DE089A4-8504-42BC-B590-DEB3E68258EF}" presName="thickLine" presStyleLbl="alignNode1" presStyleIdx="1" presStyleCnt="2"/>
      <dgm:spPr/>
    </dgm:pt>
    <dgm:pt modelId="{42E6BD3D-A1CD-489E-984E-CDD89B68AA80}" type="pres">
      <dgm:prSet presAssocID="{6DE089A4-8504-42BC-B590-DEB3E68258EF}" presName="horz1" presStyleCnt="0"/>
      <dgm:spPr/>
    </dgm:pt>
    <dgm:pt modelId="{5E11C44B-A8E0-4F78-980B-4A9D722D41C1}" type="pres">
      <dgm:prSet presAssocID="{6DE089A4-8504-42BC-B590-DEB3E68258EF}" presName="tx1" presStyleLbl="revTx" presStyleIdx="12" presStyleCnt="13"/>
      <dgm:spPr/>
    </dgm:pt>
    <dgm:pt modelId="{D99CFDDF-BF94-4D2C-A4F4-F4FB920009D3}" type="pres">
      <dgm:prSet presAssocID="{6DE089A4-8504-42BC-B590-DEB3E68258EF}" presName="vert1" presStyleCnt="0"/>
      <dgm:spPr/>
    </dgm:pt>
  </dgm:ptLst>
  <dgm:cxnLst>
    <dgm:cxn modelId="{6E516602-D934-4DA3-8CE2-2EA4DB95C187}" type="presOf" srcId="{A4BA3455-8159-44A6-99DD-94B540F86B99}" destId="{77E3D676-CB54-45DB-9606-CADD4BF07F79}" srcOrd="0" destOrd="0" presId="urn:microsoft.com/office/officeart/2008/layout/LinedList"/>
    <dgm:cxn modelId="{8F76EF04-07CF-4A9F-842A-29EC389C0972}" type="presOf" srcId="{9926589D-6318-4857-92B1-750DE46CB99B}" destId="{B0CA2994-6EAF-48FD-9846-E7A721607640}" srcOrd="0" destOrd="0" presId="urn:microsoft.com/office/officeart/2008/layout/LinedList"/>
    <dgm:cxn modelId="{37A25F05-96E5-4D2F-8EB7-4A275909C02D}" srcId="{9926589D-6318-4857-92B1-750DE46CB99B}" destId="{3DAE66EB-101C-4EE5-9C34-726A4E23D34E}" srcOrd="0" destOrd="0" parTransId="{78DD284B-7C72-43FD-8676-8D0A1F82150F}" sibTransId="{5A86E55B-0F79-4AD2-9E8B-1E321C277D9E}"/>
    <dgm:cxn modelId="{58EFC70F-8BA8-43ED-974E-7401BB6F713B}" type="presOf" srcId="{1F461422-7CED-4C8A-B972-60AEF5C67994}" destId="{ACF09298-935E-478F-A027-018B297DA123}" srcOrd="0" destOrd="0" presId="urn:microsoft.com/office/officeart/2008/layout/LinedList"/>
    <dgm:cxn modelId="{FD4EFD12-17D1-4FEC-8D39-7377164ACA91}" type="presOf" srcId="{A8B18E3A-F7A8-41C5-A3B5-2C9D49639B7A}" destId="{141D30E8-FC14-446D-8CFE-9785F3212F39}" srcOrd="0" destOrd="0" presId="urn:microsoft.com/office/officeart/2008/layout/LinedList"/>
    <dgm:cxn modelId="{2D747329-4B84-4388-A1EC-027F6AA02D1B}" type="presOf" srcId="{BA8435D2-0E2C-44C6-B4F3-263B5FEDD35F}" destId="{FBE8109F-5FE7-499D-B229-4A6A2307DFB1}" srcOrd="0" destOrd="0" presId="urn:microsoft.com/office/officeart/2008/layout/LinedList"/>
    <dgm:cxn modelId="{086A5D33-1721-4188-8107-AAC55F4F8FCD}" srcId="{9926589D-6318-4857-92B1-750DE46CB99B}" destId="{C4459294-21D0-43EB-95FB-CE8FC9079C0B}" srcOrd="2" destOrd="0" parTransId="{2BDE58C0-EA0C-44AA-9896-5886463A0E9E}" sibTransId="{CBB9A2FA-2C0D-418F-99B7-66B238AC44C4}"/>
    <dgm:cxn modelId="{E9A1E03A-5724-473B-AEA8-AA9515A309D3}" srcId="{9926589D-6318-4857-92B1-750DE46CB99B}" destId="{24828FD3-88D9-4DAB-991D-B86BB96D0C36}" srcOrd="5" destOrd="0" parTransId="{C9EE2C61-48CA-4140-8C49-AEBB3688F8F2}" sibTransId="{868CEA0D-71AB-4973-87CC-E3D18824C2FB}"/>
    <dgm:cxn modelId="{1EBBCF3E-836A-41BF-9045-C01E850BA1ED}" type="presOf" srcId="{938BA1BB-CA14-4CF7-948E-1DD793300DC3}" destId="{D7858194-247C-4A68-AB2E-D5053B782D37}" srcOrd="0" destOrd="0" presId="urn:microsoft.com/office/officeart/2008/layout/LinedList"/>
    <dgm:cxn modelId="{DDA24346-A666-4503-A1CB-932F5D9BF7E7}" srcId="{9926589D-6318-4857-92B1-750DE46CB99B}" destId="{3B00FB6B-E1BE-4061-B777-5DE749C0B5E1}" srcOrd="7" destOrd="0" parTransId="{A8065786-1A52-4FA4-BEB1-1B9A8D9B98EF}" sibTransId="{08A2B5A3-7962-4FAC-A03A-2D1ECCD74785}"/>
    <dgm:cxn modelId="{BB731571-2229-4EE5-A5F2-AD17EC2040A0}" srcId="{9926589D-6318-4857-92B1-750DE46CB99B}" destId="{45B56EA5-211D-4D4E-9871-D9BE57C9CD0E}" srcOrd="9" destOrd="0" parTransId="{9598F37B-8212-4A03-ABB6-4303C64ADC30}" sibTransId="{5E5AD53D-F16C-460D-9A74-2CE6B7CF6D6A}"/>
    <dgm:cxn modelId="{8DE17358-279C-4C8F-9593-0B66A6FBE33B}" type="presOf" srcId="{6DE089A4-8504-42BC-B590-DEB3E68258EF}" destId="{5E11C44B-A8E0-4F78-980B-4A9D722D41C1}" srcOrd="0" destOrd="0" presId="urn:microsoft.com/office/officeart/2008/layout/LinedList"/>
    <dgm:cxn modelId="{E2361E99-7E44-4A4D-B2E0-C40B2CD53100}" type="presOf" srcId="{77943A65-9FE3-4932-AD2B-43B56D90BA39}" destId="{97390C52-DE5A-4612-8C55-18753268EF12}" srcOrd="0" destOrd="0" presId="urn:microsoft.com/office/officeart/2008/layout/LinedList"/>
    <dgm:cxn modelId="{35F108A0-8F9B-48DE-8C88-D31B1D790C2A}" type="presOf" srcId="{3DAE66EB-101C-4EE5-9C34-726A4E23D34E}" destId="{CACCC845-1270-4071-BDAA-0BABD5E62C5B}" srcOrd="0" destOrd="0" presId="urn:microsoft.com/office/officeart/2008/layout/LinedList"/>
    <dgm:cxn modelId="{50D5FFA8-1B7F-438A-AD4E-0F8801419C11}" srcId="{9926589D-6318-4857-92B1-750DE46CB99B}" destId="{C89A8E90-FE46-4D35-994A-C20E6673E471}" srcOrd="10" destOrd="0" parTransId="{DC60F025-E12C-400F-B603-3168B1C24D24}" sibTransId="{DCC7A785-E739-4040-AAFA-66C922567EE2}"/>
    <dgm:cxn modelId="{4775B6AF-C9B6-40EF-9E9E-363E326C1D33}" type="presOf" srcId="{C4459294-21D0-43EB-95FB-CE8FC9079C0B}" destId="{0A76131B-D197-4CAA-B891-25113EF76DEC}" srcOrd="0" destOrd="0" presId="urn:microsoft.com/office/officeart/2008/layout/LinedList"/>
    <dgm:cxn modelId="{D962F4B1-4781-4437-9F80-C096B6074617}" type="presOf" srcId="{3B00FB6B-E1BE-4061-B777-5DE749C0B5E1}" destId="{8857CCEF-CA49-4FEF-B507-1868E7A5D4D1}" srcOrd="0" destOrd="0" presId="urn:microsoft.com/office/officeart/2008/layout/LinedList"/>
    <dgm:cxn modelId="{D74F24B3-D2B0-4C94-BA77-E9249A00E8E4}" srcId="{9926589D-6318-4857-92B1-750DE46CB99B}" destId="{A8B18E3A-F7A8-41C5-A3B5-2C9D49639B7A}" srcOrd="8" destOrd="0" parTransId="{57D0AFBB-A36F-4313-BE3D-35FC22C40549}" sibTransId="{166EF9A5-3DFA-48CB-AA65-C2C39F05D4F5}"/>
    <dgm:cxn modelId="{EBAE24B4-D13A-4949-BEC9-FA2882F78191}" srcId="{9926589D-6318-4857-92B1-750DE46CB99B}" destId="{BA8435D2-0E2C-44C6-B4F3-263B5FEDD35F}" srcOrd="4" destOrd="0" parTransId="{403F2368-619A-4C87-877D-C40E0AD7FA17}" sibTransId="{7AA20091-7A7D-45CF-B289-E2CF6CB9F480}"/>
    <dgm:cxn modelId="{AE18F7B5-2413-4232-B814-54EFB1219A0D}" type="presOf" srcId="{45B56EA5-211D-4D4E-9871-D9BE57C9CD0E}" destId="{32474364-9E0E-4DA2-94B9-46EEDA909689}" srcOrd="0" destOrd="0" presId="urn:microsoft.com/office/officeart/2008/layout/LinedList"/>
    <dgm:cxn modelId="{31BE3AC6-65F6-4711-8097-1E3F12EE8AFD}" type="presOf" srcId="{C89A8E90-FE46-4D35-994A-C20E6673E471}" destId="{875B730D-AD1A-4F7D-97C4-D68D8ED99B07}" srcOrd="0" destOrd="0" presId="urn:microsoft.com/office/officeart/2008/layout/LinedList"/>
    <dgm:cxn modelId="{7B5BE1D7-6579-4C06-AB91-95A93ECCB7DA}" srcId="{A4BA3455-8159-44A6-99DD-94B540F86B99}" destId="{9926589D-6318-4857-92B1-750DE46CB99B}" srcOrd="0" destOrd="0" parTransId="{54EFF6E2-1CAC-45E4-80A1-1F9FC6F97259}" sibTransId="{D9944BD9-6B4C-4FFD-829E-EFDD98D0FD03}"/>
    <dgm:cxn modelId="{D1BE89E0-E093-4D77-830C-D6D9FA0C5FDB}" srcId="{9926589D-6318-4857-92B1-750DE46CB99B}" destId="{1F461422-7CED-4C8A-B972-60AEF5C67994}" srcOrd="6" destOrd="0" parTransId="{C3C25D89-2A5C-4FB5-9370-52B1732CADD1}" sibTransId="{A7009FEB-0756-4B8E-B6C9-46B3B4298067}"/>
    <dgm:cxn modelId="{15435BE4-F4A1-4CA4-8828-2CA8838A7A69}" type="presOf" srcId="{24828FD3-88D9-4DAB-991D-B86BB96D0C36}" destId="{7A881DC2-4A43-46C7-94A5-99605E36A87B}" srcOrd="0" destOrd="0" presId="urn:microsoft.com/office/officeart/2008/layout/LinedList"/>
    <dgm:cxn modelId="{D9D71CE8-AB8B-4658-AFA7-2E4929A93B03}" srcId="{9926589D-6318-4857-92B1-750DE46CB99B}" destId="{938BA1BB-CA14-4CF7-948E-1DD793300DC3}" srcOrd="3" destOrd="0" parTransId="{36996546-37B3-420A-80AB-A258CDCE3D10}" sibTransId="{91787BAE-559C-47B1-AD3A-2D5511518055}"/>
    <dgm:cxn modelId="{83CFE8EC-C317-4B36-9801-3A27B8D18810}" srcId="{A4BA3455-8159-44A6-99DD-94B540F86B99}" destId="{6DE089A4-8504-42BC-B590-DEB3E68258EF}" srcOrd="1" destOrd="0" parTransId="{3CB573F9-25A0-4142-B60B-A110612C8445}" sibTransId="{D4778A98-E948-402B-AC2F-6B8F6BDE49E8}"/>
    <dgm:cxn modelId="{67FD0BF2-5B7D-4A32-8D58-B0F3CA47A68C}" srcId="{9926589D-6318-4857-92B1-750DE46CB99B}" destId="{77943A65-9FE3-4932-AD2B-43B56D90BA39}" srcOrd="1" destOrd="0" parTransId="{92049E8C-3C01-40C0-8DA2-ED28CF8CC970}" sibTransId="{586CE2FD-4E43-459F-86E3-1612334845A6}"/>
    <dgm:cxn modelId="{25B9C1CB-3B50-49A2-AA57-16E990E4107F}" type="presParOf" srcId="{77E3D676-CB54-45DB-9606-CADD4BF07F79}" destId="{45754B47-B486-46D8-900B-5E49B92C9ADD}" srcOrd="0" destOrd="0" presId="urn:microsoft.com/office/officeart/2008/layout/LinedList"/>
    <dgm:cxn modelId="{1F8325D8-38A2-45B8-B9B2-8BC2A890ABD1}" type="presParOf" srcId="{77E3D676-CB54-45DB-9606-CADD4BF07F79}" destId="{8944B2F7-C91A-4FF9-A66B-19E34CC5E0A0}" srcOrd="1" destOrd="0" presId="urn:microsoft.com/office/officeart/2008/layout/LinedList"/>
    <dgm:cxn modelId="{E31280BE-6095-4351-8750-B46FD3A3A448}" type="presParOf" srcId="{8944B2F7-C91A-4FF9-A66B-19E34CC5E0A0}" destId="{B0CA2994-6EAF-48FD-9846-E7A721607640}" srcOrd="0" destOrd="0" presId="urn:microsoft.com/office/officeart/2008/layout/LinedList"/>
    <dgm:cxn modelId="{EDEA3EFA-F887-4489-A84F-16F9C697C213}" type="presParOf" srcId="{8944B2F7-C91A-4FF9-A66B-19E34CC5E0A0}" destId="{022DA374-7CBE-4212-9563-3786F89A07C4}" srcOrd="1" destOrd="0" presId="urn:microsoft.com/office/officeart/2008/layout/LinedList"/>
    <dgm:cxn modelId="{B4675184-36D5-4790-B6F1-711AA24AA838}" type="presParOf" srcId="{022DA374-7CBE-4212-9563-3786F89A07C4}" destId="{878FC06F-7D99-445C-BFB4-669F5D4349E6}" srcOrd="0" destOrd="0" presId="urn:microsoft.com/office/officeart/2008/layout/LinedList"/>
    <dgm:cxn modelId="{D47C44C2-A704-4427-9482-976422FEA65A}" type="presParOf" srcId="{022DA374-7CBE-4212-9563-3786F89A07C4}" destId="{6C86679C-47A6-4513-B62D-53A86080A77C}" srcOrd="1" destOrd="0" presId="urn:microsoft.com/office/officeart/2008/layout/LinedList"/>
    <dgm:cxn modelId="{7D07557B-935F-4C8D-A9F0-E2E95FEC0EC1}" type="presParOf" srcId="{6C86679C-47A6-4513-B62D-53A86080A77C}" destId="{79E5E01A-AED0-47E9-BE69-CAE9EBD914B1}" srcOrd="0" destOrd="0" presId="urn:microsoft.com/office/officeart/2008/layout/LinedList"/>
    <dgm:cxn modelId="{AB124EB2-7055-4ABD-B252-466320108753}" type="presParOf" srcId="{6C86679C-47A6-4513-B62D-53A86080A77C}" destId="{CACCC845-1270-4071-BDAA-0BABD5E62C5B}" srcOrd="1" destOrd="0" presId="urn:microsoft.com/office/officeart/2008/layout/LinedList"/>
    <dgm:cxn modelId="{F2B63AD7-E489-4835-B8F9-5DACDEEFE451}" type="presParOf" srcId="{6C86679C-47A6-4513-B62D-53A86080A77C}" destId="{3F3E5156-BF2A-4ED7-B313-E0B324AB08DF}" srcOrd="2" destOrd="0" presId="urn:microsoft.com/office/officeart/2008/layout/LinedList"/>
    <dgm:cxn modelId="{1F300654-A0C8-41C3-B370-6DB3D911017D}" type="presParOf" srcId="{022DA374-7CBE-4212-9563-3786F89A07C4}" destId="{4AA333FA-047A-47DF-9F61-BC62A939B5D1}" srcOrd="2" destOrd="0" presId="urn:microsoft.com/office/officeart/2008/layout/LinedList"/>
    <dgm:cxn modelId="{C14AF6A1-9892-4E3A-8EC0-45C6FE4C82EA}" type="presParOf" srcId="{022DA374-7CBE-4212-9563-3786F89A07C4}" destId="{E6978488-CBC3-4712-A027-A04908A85BC7}" srcOrd="3" destOrd="0" presId="urn:microsoft.com/office/officeart/2008/layout/LinedList"/>
    <dgm:cxn modelId="{734207EF-6B70-494A-B64A-F42DE5CC4275}" type="presParOf" srcId="{022DA374-7CBE-4212-9563-3786F89A07C4}" destId="{095E65FC-60C6-4D82-825F-CF8FF7A7B921}" srcOrd="4" destOrd="0" presId="urn:microsoft.com/office/officeart/2008/layout/LinedList"/>
    <dgm:cxn modelId="{79B6C310-C795-4C8E-B02A-8FA1FDA41A5B}" type="presParOf" srcId="{095E65FC-60C6-4D82-825F-CF8FF7A7B921}" destId="{7BFDBBE9-74AD-408A-9EC0-209C4FD1D48D}" srcOrd="0" destOrd="0" presId="urn:microsoft.com/office/officeart/2008/layout/LinedList"/>
    <dgm:cxn modelId="{4F75FF9B-1A81-4D8C-927F-512F267E3C39}" type="presParOf" srcId="{095E65FC-60C6-4D82-825F-CF8FF7A7B921}" destId="{97390C52-DE5A-4612-8C55-18753268EF12}" srcOrd="1" destOrd="0" presId="urn:microsoft.com/office/officeart/2008/layout/LinedList"/>
    <dgm:cxn modelId="{C1101ADB-6316-4D43-93B8-25A1C9CAFDA5}" type="presParOf" srcId="{095E65FC-60C6-4D82-825F-CF8FF7A7B921}" destId="{C46575D0-CCDA-49F7-AB17-7345BEB27A92}" srcOrd="2" destOrd="0" presId="urn:microsoft.com/office/officeart/2008/layout/LinedList"/>
    <dgm:cxn modelId="{0B791F8F-D987-4485-9DD7-205AC5B35B2A}" type="presParOf" srcId="{022DA374-7CBE-4212-9563-3786F89A07C4}" destId="{09E8C672-E74A-40F4-AD4E-75778CCED94C}" srcOrd="5" destOrd="0" presId="urn:microsoft.com/office/officeart/2008/layout/LinedList"/>
    <dgm:cxn modelId="{4DF515BE-32C6-485D-9F89-0FBC2FBCE5CD}" type="presParOf" srcId="{022DA374-7CBE-4212-9563-3786F89A07C4}" destId="{9398ADC5-6042-4D18-B367-ACAC205E34D6}" srcOrd="6" destOrd="0" presId="urn:microsoft.com/office/officeart/2008/layout/LinedList"/>
    <dgm:cxn modelId="{34A64680-5302-4C6A-A2CD-328013857DEC}" type="presParOf" srcId="{022DA374-7CBE-4212-9563-3786F89A07C4}" destId="{2970D641-3CBF-4ACA-BDB3-A67D241A4DBF}" srcOrd="7" destOrd="0" presId="urn:microsoft.com/office/officeart/2008/layout/LinedList"/>
    <dgm:cxn modelId="{3C0E94EF-A3D2-4C46-BD3C-C51D3C0DB985}" type="presParOf" srcId="{2970D641-3CBF-4ACA-BDB3-A67D241A4DBF}" destId="{1B2AF76F-47B4-411F-A510-80B3A608209F}" srcOrd="0" destOrd="0" presId="urn:microsoft.com/office/officeart/2008/layout/LinedList"/>
    <dgm:cxn modelId="{172D15DE-53BD-4254-B6ED-E83669AD401C}" type="presParOf" srcId="{2970D641-3CBF-4ACA-BDB3-A67D241A4DBF}" destId="{0A76131B-D197-4CAA-B891-25113EF76DEC}" srcOrd="1" destOrd="0" presId="urn:microsoft.com/office/officeart/2008/layout/LinedList"/>
    <dgm:cxn modelId="{1F1B45AB-DC21-44FC-B4A7-CF0C401D1842}" type="presParOf" srcId="{2970D641-3CBF-4ACA-BDB3-A67D241A4DBF}" destId="{7332CE70-91AC-435E-B257-16E9A3AEDD86}" srcOrd="2" destOrd="0" presId="urn:microsoft.com/office/officeart/2008/layout/LinedList"/>
    <dgm:cxn modelId="{47B31433-58CD-40A3-B7DC-3147F3463E9E}" type="presParOf" srcId="{022DA374-7CBE-4212-9563-3786F89A07C4}" destId="{C927AB7B-C30B-4557-9715-1EAF845C5DEF}" srcOrd="8" destOrd="0" presId="urn:microsoft.com/office/officeart/2008/layout/LinedList"/>
    <dgm:cxn modelId="{EDEB6F0E-DD6A-466D-875B-DBEBB5628E9F}" type="presParOf" srcId="{022DA374-7CBE-4212-9563-3786F89A07C4}" destId="{4A4138BF-3207-4FD7-93C8-7B5873E7A8F0}" srcOrd="9" destOrd="0" presId="urn:microsoft.com/office/officeart/2008/layout/LinedList"/>
    <dgm:cxn modelId="{63F42F82-85F7-42D3-822B-FC02A06852FF}" type="presParOf" srcId="{022DA374-7CBE-4212-9563-3786F89A07C4}" destId="{6EA8EF47-A27F-4628-B810-CB7A85CE189A}" srcOrd="10" destOrd="0" presId="urn:microsoft.com/office/officeart/2008/layout/LinedList"/>
    <dgm:cxn modelId="{7C8F8DEB-DCCF-4DE0-B095-5F6BBABBED76}" type="presParOf" srcId="{6EA8EF47-A27F-4628-B810-CB7A85CE189A}" destId="{BCCCD66B-5C33-42E8-BC81-A3FA8B5A4007}" srcOrd="0" destOrd="0" presId="urn:microsoft.com/office/officeart/2008/layout/LinedList"/>
    <dgm:cxn modelId="{EE6C4FE0-C6BC-4438-B42D-A422F7A99336}" type="presParOf" srcId="{6EA8EF47-A27F-4628-B810-CB7A85CE189A}" destId="{D7858194-247C-4A68-AB2E-D5053B782D37}" srcOrd="1" destOrd="0" presId="urn:microsoft.com/office/officeart/2008/layout/LinedList"/>
    <dgm:cxn modelId="{3069C047-F799-4F01-B499-EAD119842440}" type="presParOf" srcId="{6EA8EF47-A27F-4628-B810-CB7A85CE189A}" destId="{65DF8328-6E6D-4CE7-B3FA-D95BE106DE7D}" srcOrd="2" destOrd="0" presId="urn:microsoft.com/office/officeart/2008/layout/LinedList"/>
    <dgm:cxn modelId="{3E278E21-2BA0-4013-91B6-832BED05F8D9}" type="presParOf" srcId="{022DA374-7CBE-4212-9563-3786F89A07C4}" destId="{45FAE923-8100-48A9-803D-BB8CE406D2AE}" srcOrd="11" destOrd="0" presId="urn:microsoft.com/office/officeart/2008/layout/LinedList"/>
    <dgm:cxn modelId="{6538744D-9A5F-49F7-B961-5B65F2930AD4}" type="presParOf" srcId="{022DA374-7CBE-4212-9563-3786F89A07C4}" destId="{85229156-60C7-4AAB-9ECB-3F04523AE261}" srcOrd="12" destOrd="0" presId="urn:microsoft.com/office/officeart/2008/layout/LinedList"/>
    <dgm:cxn modelId="{3C695951-C6F4-43C7-AE22-9E08EC9B639E}" type="presParOf" srcId="{022DA374-7CBE-4212-9563-3786F89A07C4}" destId="{B70B6ADF-A1B0-45C7-AB98-F42ABB700616}" srcOrd="13" destOrd="0" presId="urn:microsoft.com/office/officeart/2008/layout/LinedList"/>
    <dgm:cxn modelId="{86935B6C-0589-4AE6-9A6A-C9DFAD22C9D4}" type="presParOf" srcId="{B70B6ADF-A1B0-45C7-AB98-F42ABB700616}" destId="{60E2505E-8623-4F7B-BA4C-C58BC78BAF0F}" srcOrd="0" destOrd="0" presId="urn:microsoft.com/office/officeart/2008/layout/LinedList"/>
    <dgm:cxn modelId="{86DA126F-980A-4091-8BBD-3A885628C93E}" type="presParOf" srcId="{B70B6ADF-A1B0-45C7-AB98-F42ABB700616}" destId="{FBE8109F-5FE7-499D-B229-4A6A2307DFB1}" srcOrd="1" destOrd="0" presId="urn:microsoft.com/office/officeart/2008/layout/LinedList"/>
    <dgm:cxn modelId="{61A4C7B1-20F9-4A67-9D93-BD27D9350AD1}" type="presParOf" srcId="{B70B6ADF-A1B0-45C7-AB98-F42ABB700616}" destId="{A1DFCA55-7767-440E-9CF8-6B49973A5905}" srcOrd="2" destOrd="0" presId="urn:microsoft.com/office/officeart/2008/layout/LinedList"/>
    <dgm:cxn modelId="{96924348-C59F-47E9-B12B-7F1BB0A3E619}" type="presParOf" srcId="{022DA374-7CBE-4212-9563-3786F89A07C4}" destId="{05C15B8A-BE02-45C0-B029-C9427EB19645}" srcOrd="14" destOrd="0" presId="urn:microsoft.com/office/officeart/2008/layout/LinedList"/>
    <dgm:cxn modelId="{E784D988-DE83-446B-801D-C7B7E1169C33}" type="presParOf" srcId="{022DA374-7CBE-4212-9563-3786F89A07C4}" destId="{D2C5FD36-9193-4239-97E4-85D1F86C4B35}" srcOrd="15" destOrd="0" presId="urn:microsoft.com/office/officeart/2008/layout/LinedList"/>
    <dgm:cxn modelId="{C6F45F1A-2570-4B37-B9D2-72B2857DBE2B}" type="presParOf" srcId="{022DA374-7CBE-4212-9563-3786F89A07C4}" destId="{92A0CE7D-508E-422D-846B-CFBB25BB8511}" srcOrd="16" destOrd="0" presId="urn:microsoft.com/office/officeart/2008/layout/LinedList"/>
    <dgm:cxn modelId="{44200ABF-6356-435B-AEE8-0CA67187B811}" type="presParOf" srcId="{92A0CE7D-508E-422D-846B-CFBB25BB8511}" destId="{1485B50F-7099-4203-9742-97B7E565071D}" srcOrd="0" destOrd="0" presId="urn:microsoft.com/office/officeart/2008/layout/LinedList"/>
    <dgm:cxn modelId="{948FED6F-9572-4BFF-A9E2-DEE91F1FAB6B}" type="presParOf" srcId="{92A0CE7D-508E-422D-846B-CFBB25BB8511}" destId="{7A881DC2-4A43-46C7-94A5-99605E36A87B}" srcOrd="1" destOrd="0" presId="urn:microsoft.com/office/officeart/2008/layout/LinedList"/>
    <dgm:cxn modelId="{7845CC93-5FAE-4B9E-9BCE-B1EEAAA6740C}" type="presParOf" srcId="{92A0CE7D-508E-422D-846B-CFBB25BB8511}" destId="{82B0E1B6-7182-4F03-AEEE-09DB0146E1A7}" srcOrd="2" destOrd="0" presId="urn:microsoft.com/office/officeart/2008/layout/LinedList"/>
    <dgm:cxn modelId="{D588A68F-D4AB-48F3-A2F1-93C182186964}" type="presParOf" srcId="{022DA374-7CBE-4212-9563-3786F89A07C4}" destId="{400C520D-B435-4468-B58B-D2AD6948B490}" srcOrd="17" destOrd="0" presId="urn:microsoft.com/office/officeart/2008/layout/LinedList"/>
    <dgm:cxn modelId="{B8623D78-9D34-4DC3-8F06-485CDB4EC1EE}" type="presParOf" srcId="{022DA374-7CBE-4212-9563-3786F89A07C4}" destId="{89C76518-B531-4A5C-80FD-34F1AE246A67}" srcOrd="18" destOrd="0" presId="urn:microsoft.com/office/officeart/2008/layout/LinedList"/>
    <dgm:cxn modelId="{67EE6CA6-D9A9-4E82-9F31-F36E57BE9846}" type="presParOf" srcId="{022DA374-7CBE-4212-9563-3786F89A07C4}" destId="{E4DD5030-6062-4F6A-8D76-3FAACBF2981A}" srcOrd="19" destOrd="0" presId="urn:microsoft.com/office/officeart/2008/layout/LinedList"/>
    <dgm:cxn modelId="{478D7BF7-2904-4778-AAEB-2EDBA80B8658}" type="presParOf" srcId="{E4DD5030-6062-4F6A-8D76-3FAACBF2981A}" destId="{6163FAF7-AE50-46E7-94C5-64A6D3CF75B1}" srcOrd="0" destOrd="0" presId="urn:microsoft.com/office/officeart/2008/layout/LinedList"/>
    <dgm:cxn modelId="{BE09BA35-691E-45C5-9E11-7B53FE6F60DF}" type="presParOf" srcId="{E4DD5030-6062-4F6A-8D76-3FAACBF2981A}" destId="{ACF09298-935E-478F-A027-018B297DA123}" srcOrd="1" destOrd="0" presId="urn:microsoft.com/office/officeart/2008/layout/LinedList"/>
    <dgm:cxn modelId="{9E7A8F8D-957C-4323-87FF-1F2A86EC6ED7}" type="presParOf" srcId="{E4DD5030-6062-4F6A-8D76-3FAACBF2981A}" destId="{BEB78B20-3F2A-4DC2-A872-30F076796A4C}" srcOrd="2" destOrd="0" presId="urn:microsoft.com/office/officeart/2008/layout/LinedList"/>
    <dgm:cxn modelId="{B0133247-27E0-408E-9112-660D447BE229}" type="presParOf" srcId="{022DA374-7CBE-4212-9563-3786F89A07C4}" destId="{F02D79D8-4B23-413A-998B-6788B5EFF414}" srcOrd="20" destOrd="0" presId="urn:microsoft.com/office/officeart/2008/layout/LinedList"/>
    <dgm:cxn modelId="{0E5BC557-707F-4470-B174-55772FFF5472}" type="presParOf" srcId="{022DA374-7CBE-4212-9563-3786F89A07C4}" destId="{6CC4ED9D-B5C7-440F-9FBB-BB9924BB512F}" srcOrd="21" destOrd="0" presId="urn:microsoft.com/office/officeart/2008/layout/LinedList"/>
    <dgm:cxn modelId="{64160972-38C0-4467-B2EB-BC8DB3954C9F}" type="presParOf" srcId="{022DA374-7CBE-4212-9563-3786F89A07C4}" destId="{231CAFCE-32B0-4706-9821-1AE3136A4BD1}" srcOrd="22" destOrd="0" presId="urn:microsoft.com/office/officeart/2008/layout/LinedList"/>
    <dgm:cxn modelId="{E8611C99-82B0-4B1B-8477-CB0B77B070B3}" type="presParOf" srcId="{231CAFCE-32B0-4706-9821-1AE3136A4BD1}" destId="{5F531BBD-7370-419B-9C00-F8C8FFB6EB01}" srcOrd="0" destOrd="0" presId="urn:microsoft.com/office/officeart/2008/layout/LinedList"/>
    <dgm:cxn modelId="{F879BC6C-73DC-42AE-80EC-05D56C15026B}" type="presParOf" srcId="{231CAFCE-32B0-4706-9821-1AE3136A4BD1}" destId="{8857CCEF-CA49-4FEF-B507-1868E7A5D4D1}" srcOrd="1" destOrd="0" presId="urn:microsoft.com/office/officeart/2008/layout/LinedList"/>
    <dgm:cxn modelId="{98565C21-3BC1-42F3-803A-7F4D74525A99}" type="presParOf" srcId="{231CAFCE-32B0-4706-9821-1AE3136A4BD1}" destId="{6E3AFC87-E86C-4D0E-B2C7-91BFDBF5A492}" srcOrd="2" destOrd="0" presId="urn:microsoft.com/office/officeart/2008/layout/LinedList"/>
    <dgm:cxn modelId="{F56B0D1C-CE23-476A-9451-0FAF8AA7A789}" type="presParOf" srcId="{022DA374-7CBE-4212-9563-3786F89A07C4}" destId="{34E2964A-1988-4422-8628-01496E2EA494}" srcOrd="23" destOrd="0" presId="urn:microsoft.com/office/officeart/2008/layout/LinedList"/>
    <dgm:cxn modelId="{7FFFE6C7-C847-48EA-B6BA-6DDD122A4B98}" type="presParOf" srcId="{022DA374-7CBE-4212-9563-3786F89A07C4}" destId="{C902313E-73AD-4EF0-B5B1-18171D855A51}" srcOrd="24" destOrd="0" presId="urn:microsoft.com/office/officeart/2008/layout/LinedList"/>
    <dgm:cxn modelId="{AB65355F-5CB2-409E-8149-F84C6848649A}" type="presParOf" srcId="{022DA374-7CBE-4212-9563-3786F89A07C4}" destId="{0F4973F8-C17E-49BA-997A-2BC105EA680A}" srcOrd="25" destOrd="0" presId="urn:microsoft.com/office/officeart/2008/layout/LinedList"/>
    <dgm:cxn modelId="{D329348B-879A-44C6-842F-BFC9965E518E}" type="presParOf" srcId="{0F4973F8-C17E-49BA-997A-2BC105EA680A}" destId="{0295E270-9740-4C74-91BE-43E6BD668E89}" srcOrd="0" destOrd="0" presId="urn:microsoft.com/office/officeart/2008/layout/LinedList"/>
    <dgm:cxn modelId="{5836E54F-7A2D-4E7E-8041-A5FEDAA34E81}" type="presParOf" srcId="{0F4973F8-C17E-49BA-997A-2BC105EA680A}" destId="{141D30E8-FC14-446D-8CFE-9785F3212F39}" srcOrd="1" destOrd="0" presId="urn:microsoft.com/office/officeart/2008/layout/LinedList"/>
    <dgm:cxn modelId="{FD25F31D-EADA-418D-AB76-951A45F6DB64}" type="presParOf" srcId="{0F4973F8-C17E-49BA-997A-2BC105EA680A}" destId="{446E83B6-1807-4102-8C11-2CA4AF7F3905}" srcOrd="2" destOrd="0" presId="urn:microsoft.com/office/officeart/2008/layout/LinedList"/>
    <dgm:cxn modelId="{1F8F48BF-2AAB-48FA-B6CC-48880D292CBF}" type="presParOf" srcId="{022DA374-7CBE-4212-9563-3786F89A07C4}" destId="{B064046D-DB2B-4033-8657-7791FC04BC92}" srcOrd="26" destOrd="0" presId="urn:microsoft.com/office/officeart/2008/layout/LinedList"/>
    <dgm:cxn modelId="{4570DF4E-3820-4AC2-8B19-5E421B39411C}" type="presParOf" srcId="{022DA374-7CBE-4212-9563-3786F89A07C4}" destId="{8626408F-9C57-4FDE-AFB9-8969BC19AE25}" srcOrd="27" destOrd="0" presId="urn:microsoft.com/office/officeart/2008/layout/LinedList"/>
    <dgm:cxn modelId="{2CB0552B-1D33-404C-B584-4B10CFA9477B}" type="presParOf" srcId="{022DA374-7CBE-4212-9563-3786F89A07C4}" destId="{2A107621-8A01-4C0D-B4C0-021923F7C4E1}" srcOrd="28" destOrd="0" presId="urn:microsoft.com/office/officeart/2008/layout/LinedList"/>
    <dgm:cxn modelId="{B1CBA059-9661-4D8E-8905-7BFAA9B2DF86}" type="presParOf" srcId="{2A107621-8A01-4C0D-B4C0-021923F7C4E1}" destId="{19747BB3-C981-4E54-9646-677D37BF8CE7}" srcOrd="0" destOrd="0" presId="urn:microsoft.com/office/officeart/2008/layout/LinedList"/>
    <dgm:cxn modelId="{900416C8-CC08-4070-95BF-95F21FC5F018}" type="presParOf" srcId="{2A107621-8A01-4C0D-B4C0-021923F7C4E1}" destId="{32474364-9E0E-4DA2-94B9-46EEDA909689}" srcOrd="1" destOrd="0" presId="urn:microsoft.com/office/officeart/2008/layout/LinedList"/>
    <dgm:cxn modelId="{FFF2854A-9911-4DE0-B55B-D7B22870226D}" type="presParOf" srcId="{2A107621-8A01-4C0D-B4C0-021923F7C4E1}" destId="{8374C017-454F-4385-A917-062EC0667DBD}" srcOrd="2" destOrd="0" presId="urn:microsoft.com/office/officeart/2008/layout/LinedList"/>
    <dgm:cxn modelId="{FA99D026-AE95-4BB9-A182-B9F73927FE51}" type="presParOf" srcId="{022DA374-7CBE-4212-9563-3786F89A07C4}" destId="{D90DB0A1-E709-4715-AFF2-857FBA67825D}" srcOrd="29" destOrd="0" presId="urn:microsoft.com/office/officeart/2008/layout/LinedList"/>
    <dgm:cxn modelId="{4744E14B-8730-4F3B-9B28-DB0EE38A8E2E}" type="presParOf" srcId="{022DA374-7CBE-4212-9563-3786F89A07C4}" destId="{554C69A5-A88A-420C-8F2C-683B693D77F5}" srcOrd="30" destOrd="0" presId="urn:microsoft.com/office/officeart/2008/layout/LinedList"/>
    <dgm:cxn modelId="{EA564E52-5BBA-4F04-B3FB-959151F3A30D}" type="presParOf" srcId="{022DA374-7CBE-4212-9563-3786F89A07C4}" destId="{77D5B1DC-2890-44A8-93BF-2BA5EA4CEF6D}" srcOrd="31" destOrd="0" presId="urn:microsoft.com/office/officeart/2008/layout/LinedList"/>
    <dgm:cxn modelId="{D2163872-7B4A-468B-99B7-7D48A2BC3DEE}" type="presParOf" srcId="{77D5B1DC-2890-44A8-93BF-2BA5EA4CEF6D}" destId="{35A9D2B4-8598-4A87-86F3-FD47EFD8E964}" srcOrd="0" destOrd="0" presId="urn:microsoft.com/office/officeart/2008/layout/LinedList"/>
    <dgm:cxn modelId="{9ABDBFD6-7E97-46B0-A92F-B149B22FC717}" type="presParOf" srcId="{77D5B1DC-2890-44A8-93BF-2BA5EA4CEF6D}" destId="{875B730D-AD1A-4F7D-97C4-D68D8ED99B07}" srcOrd="1" destOrd="0" presId="urn:microsoft.com/office/officeart/2008/layout/LinedList"/>
    <dgm:cxn modelId="{EE4514C4-A9CA-4F29-8CAE-39D88619E5DE}" type="presParOf" srcId="{77D5B1DC-2890-44A8-93BF-2BA5EA4CEF6D}" destId="{11C6CC35-D329-4F8A-A972-EB56BD0C0A34}" srcOrd="2" destOrd="0" presId="urn:microsoft.com/office/officeart/2008/layout/LinedList"/>
    <dgm:cxn modelId="{54380CEE-E0C0-4E07-8AC3-527BE9C39E3D}" type="presParOf" srcId="{022DA374-7CBE-4212-9563-3786F89A07C4}" destId="{FFB07B12-60DC-4D45-ADB8-9C7399D09F7E}" srcOrd="32" destOrd="0" presId="urn:microsoft.com/office/officeart/2008/layout/LinedList"/>
    <dgm:cxn modelId="{D049DB86-BA7C-4659-A63D-B3E149AB382C}" type="presParOf" srcId="{022DA374-7CBE-4212-9563-3786F89A07C4}" destId="{B7F337A8-7C37-4506-82F1-3BAB3CE1B744}" srcOrd="33" destOrd="0" presId="urn:microsoft.com/office/officeart/2008/layout/LinedList"/>
    <dgm:cxn modelId="{3FE96B0C-D20C-48A5-B3BA-CC4D0E530E87}" type="presParOf" srcId="{77E3D676-CB54-45DB-9606-CADD4BF07F79}" destId="{73361C9F-310C-4F9E-8DEF-6AC676BECB2D}" srcOrd="2" destOrd="0" presId="urn:microsoft.com/office/officeart/2008/layout/LinedList"/>
    <dgm:cxn modelId="{5CF9D272-26D0-4DA9-BADC-07A4E6BFA61C}" type="presParOf" srcId="{77E3D676-CB54-45DB-9606-CADD4BF07F79}" destId="{42E6BD3D-A1CD-489E-984E-CDD89B68AA80}" srcOrd="3" destOrd="0" presId="urn:microsoft.com/office/officeart/2008/layout/LinedList"/>
    <dgm:cxn modelId="{D9027EF5-3C4B-44C3-88A1-CE592176160B}" type="presParOf" srcId="{42E6BD3D-A1CD-489E-984E-CDD89B68AA80}" destId="{5E11C44B-A8E0-4F78-980B-4A9D722D41C1}" srcOrd="0" destOrd="0" presId="urn:microsoft.com/office/officeart/2008/layout/LinedList"/>
    <dgm:cxn modelId="{0D516DCC-EF2B-468F-9073-61546AF5C766}" type="presParOf" srcId="{42E6BD3D-A1CD-489E-984E-CDD89B68AA80}" destId="{D99CFDDF-BF94-4D2C-A4F4-F4FB920009D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BC887A-FC2F-4FF2-8E31-08D136EB61BB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E90A97DE-5F10-4604-AB8A-144A3015D160}">
      <dgm:prSet custT="1"/>
      <dgm:spPr>
        <a:solidFill>
          <a:schemeClr val="bg1"/>
        </a:solidFill>
        <a:ln w="28575">
          <a:solidFill>
            <a:srgbClr val="000000"/>
          </a:solidFill>
        </a:ln>
      </dgm:spPr>
      <dgm:t>
        <a:bodyPr/>
        <a:lstStyle/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r>
            <a:rPr lang="es-MX" sz="2400" b="1" dirty="0">
              <a:solidFill>
                <a:srgbClr val="004A84"/>
              </a:solidFill>
              <a:latin typeface="Work Sans"/>
            </a:rPr>
            <a:t>Social y Político</a:t>
          </a:r>
        </a:p>
        <a:p>
          <a:r>
            <a:rPr lang="es-MX" sz="2400" b="1" dirty="0">
              <a:solidFill>
                <a:srgbClr val="004A84"/>
              </a:solidFill>
              <a:latin typeface="Work Sans"/>
            </a:rPr>
            <a:t>Rechazo en los sitios donde viven</a:t>
          </a:r>
        </a:p>
        <a:p>
          <a:endParaRPr lang="es-MX" sz="2400" b="1" dirty="0">
            <a:solidFill>
              <a:srgbClr val="004A84"/>
            </a:solidFill>
            <a:latin typeface="Work Sans"/>
          </a:endParaRPr>
        </a:p>
        <a:p>
          <a:r>
            <a:rPr lang="es-MX" sz="2400" b="1" dirty="0">
              <a:solidFill>
                <a:srgbClr val="004A84"/>
              </a:solidFill>
              <a:latin typeface="Work Sans"/>
            </a:rPr>
            <a:t>Obstáculos para circular en paz</a:t>
          </a:r>
        </a:p>
        <a:p>
          <a:r>
            <a:rPr lang="es-MX" sz="2400" b="1" dirty="0">
              <a:solidFill>
                <a:srgbClr val="004A84"/>
              </a:solidFill>
              <a:latin typeface="Work Sans"/>
            </a:rPr>
            <a:t>Apartadas socialmente por su apariencia</a:t>
          </a:r>
        </a:p>
        <a:p>
          <a:r>
            <a:rPr lang="es-MX" sz="2400" b="1" dirty="0">
              <a:solidFill>
                <a:srgbClr val="004A84"/>
              </a:solidFill>
              <a:latin typeface="Work Sans"/>
            </a:rPr>
            <a:t>Poca participación en espacios de decisión política</a:t>
          </a: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</dgm:t>
    </dgm:pt>
    <dgm:pt modelId="{25458508-3FFA-416A-B74E-F36E11A452B9}" type="sibTrans" cxnId="{084F9972-666A-421C-A1E1-AF1F23FC28B6}">
      <dgm:prSet/>
      <dgm:spPr/>
      <dgm:t>
        <a:bodyPr/>
        <a:lstStyle/>
        <a:p>
          <a:endParaRPr lang="es-CO" sz="2400" b="0"/>
        </a:p>
      </dgm:t>
    </dgm:pt>
    <dgm:pt modelId="{CD12997E-B368-4D23-86A6-4E068D0C6862}" type="parTrans" cxnId="{084F9972-666A-421C-A1E1-AF1F23FC28B6}">
      <dgm:prSet/>
      <dgm:spPr/>
      <dgm:t>
        <a:bodyPr/>
        <a:lstStyle/>
        <a:p>
          <a:endParaRPr lang="es-CO" sz="2400" b="0"/>
        </a:p>
      </dgm:t>
    </dgm:pt>
    <dgm:pt modelId="{9A9BAC99-D948-47AB-9653-188CCC372861}">
      <dgm:prSet custT="1"/>
      <dgm:spPr>
        <a:solidFill>
          <a:schemeClr val="bg1"/>
        </a:solidFill>
        <a:ln w="28575">
          <a:solidFill>
            <a:srgbClr val="000000"/>
          </a:solidFill>
        </a:ln>
      </dgm:spPr>
      <dgm:t>
        <a:bodyPr/>
        <a:lstStyle/>
        <a:p>
          <a:endParaRPr kumimoji="0" lang="es-MX" sz="1800" b="0" i="0" u="none" strike="noStrike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  <a:p>
          <a:endParaRPr kumimoji="0" lang="es-MX" sz="1800" b="0" i="0" u="none" strike="noStrike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  <a:p>
          <a:endParaRPr kumimoji="0" lang="es-MX" sz="1800" b="0" i="0" u="none" strike="noStrike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  <a:p>
          <a:endParaRPr kumimoji="0" lang="es-MX" sz="1800" b="0" i="0" u="none" strike="noStrike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  <a:p>
          <a:endParaRPr kumimoji="0" lang="es-MX" sz="1800" b="0" i="0" u="none" strike="noStrike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  <a:p>
          <a:endParaRPr kumimoji="0" lang="es-MX" sz="1800" b="0" i="0" u="none" strike="noStrike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  <a:p>
          <a:endParaRPr kumimoji="0" lang="es-MX" sz="1800" b="0" i="0" u="none" strike="noStrike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  <a:p>
          <a:endParaRPr kumimoji="0" lang="es-MX" sz="1800" b="0" i="0" u="none" strike="noStrike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  <a:p>
          <a:endParaRPr kumimoji="0" lang="es-MX" sz="1800" b="0" i="0" u="none" strike="noStrike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  <a:p>
          <a:endParaRPr kumimoji="0" lang="es-MX" sz="1800" b="0" i="0" u="none" strike="noStrike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  <a:p>
          <a:endParaRPr kumimoji="0" lang="es-MX" sz="1800" b="0" i="0" u="none" strike="noStrike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  <a:p>
          <a:endParaRPr kumimoji="0" lang="es-MX" sz="1800" b="0" i="0" u="none" strike="noStrike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  <a:p>
          <a:endParaRPr kumimoji="0" lang="es-MX" sz="1800" b="0" i="0" u="none" strike="noStrike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  <a:p>
          <a:endParaRPr kumimoji="0" lang="es-MX" sz="2400" b="1" i="0" u="none" strike="noStrike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  <a:p>
          <a:r>
            <a:rPr kumimoji="0" lang="es-MX" sz="2400" b="1" i="0" u="none" strike="noStrike" cap="none" spc="0" normalizeH="0" baseline="0" noProof="0" dirty="0">
              <a:ln>
                <a:noFill/>
              </a:ln>
              <a:solidFill>
                <a:srgbClr val="004A84"/>
              </a:solidFill>
              <a:effectLst/>
              <a:uLnTx/>
              <a:uFillTx/>
              <a:latin typeface="Work Sans"/>
              <a:ea typeface="+mn-ea"/>
              <a:cs typeface="+mn-cs"/>
            </a:rPr>
            <a:t>Violencias</a:t>
          </a:r>
        </a:p>
        <a:p>
          <a:r>
            <a:rPr kumimoji="0" lang="es-MX" sz="2400" b="1" i="0" u="none" strike="noStrike" cap="none" spc="0" normalizeH="0" baseline="0" noProof="0" dirty="0">
              <a:ln>
                <a:noFill/>
              </a:ln>
              <a:solidFill>
                <a:srgbClr val="004A84"/>
              </a:solidFill>
              <a:effectLst/>
              <a:uLnTx/>
              <a:uFillTx/>
              <a:latin typeface="Work Sans"/>
              <a:ea typeface="+mn-ea"/>
              <a:cs typeface="+mn-cs"/>
            </a:rPr>
            <a:t>El 80% de los asesinatos mujeres trans tenían 35 años o menos (CIDH)</a:t>
          </a:r>
        </a:p>
        <a:p>
          <a:endParaRPr kumimoji="0" lang="es-MX" sz="2400" b="1" i="0" u="none" strike="noStrike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  <a:p>
          <a:r>
            <a:rPr kumimoji="0" lang="es-MX" sz="2400" b="1" i="0" u="none" strike="noStrike" cap="none" spc="0" normalizeH="0" baseline="0" noProof="0" dirty="0">
              <a:ln>
                <a:noFill/>
              </a:ln>
              <a:solidFill>
                <a:srgbClr val="004A84"/>
              </a:solidFill>
              <a:effectLst/>
              <a:uLnTx/>
              <a:uFillTx/>
              <a:latin typeface="Work Sans"/>
              <a:ea typeface="+mn-ea"/>
              <a:cs typeface="+mn-cs"/>
            </a:rPr>
            <a:t>Casi todos han sufrido agresión verbal (76%) o  han sido golpeados (36%) o agresión sexual (27%)</a:t>
          </a:r>
        </a:p>
        <a:p>
          <a:endParaRPr kumimoji="0" lang="es-MX" sz="2400" b="1" i="0" u="none" strike="noStrike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  <a:p>
          <a:r>
            <a:rPr kumimoji="0" lang="es-MX" sz="2400" b="1" i="0" u="none" strike="noStrike" cap="none" spc="0" normalizeH="0" baseline="0" noProof="0" dirty="0">
              <a:ln>
                <a:noFill/>
              </a:ln>
              <a:solidFill>
                <a:srgbClr val="004A84"/>
              </a:solidFill>
              <a:effectLst/>
              <a:uLnTx/>
              <a:uFillTx/>
              <a:latin typeface="Work Sans"/>
              <a:ea typeface="+mn-ea"/>
              <a:cs typeface="+mn-cs"/>
            </a:rPr>
            <a:t>Personas trans más afectadas de la población LGBTI</a:t>
          </a:r>
        </a:p>
        <a:p>
          <a:r>
            <a:rPr kumimoji="0" lang="es-MX" sz="2400" b="1" i="0" u="none" strike="noStrike" cap="none" spc="0" normalizeH="0" baseline="0" noProof="0" dirty="0">
              <a:ln>
                <a:noFill/>
              </a:ln>
              <a:solidFill>
                <a:srgbClr val="004A84"/>
              </a:solidFill>
              <a:effectLst/>
              <a:uLnTx/>
              <a:uFillTx/>
              <a:latin typeface="Work Sans"/>
              <a:ea typeface="+mn-ea"/>
              <a:cs typeface="+mn-cs"/>
            </a:rPr>
            <a:t> </a:t>
          </a:r>
        </a:p>
        <a:p>
          <a:endParaRPr kumimoji="0" lang="es-MX" sz="1800" b="0" i="0" u="none" strike="noStrike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  <a:p>
          <a:endParaRPr kumimoji="0" lang="es-MX" sz="1800" b="0" i="0" u="none" strike="noStrike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  <a:p>
          <a:endParaRPr kumimoji="0" lang="es-MX" sz="1800" b="0" i="0" u="none" strike="noStrike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  <a:p>
          <a:endParaRPr kumimoji="0" lang="es-MX" sz="1800" b="0" i="0" u="none" strike="noStrike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  <a:p>
          <a:endParaRPr kumimoji="0" lang="es-MX" sz="1800" b="0" i="0" u="none" strike="noStrike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  <a:p>
          <a:endParaRPr kumimoji="0" lang="es-MX" sz="1800" b="0" i="0" u="none" strike="noStrike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  <a:p>
          <a:endParaRPr kumimoji="0" lang="es-MX" sz="1800" b="0" i="0" u="none" strike="noStrike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  <a:p>
          <a:endParaRPr kumimoji="0" lang="es-MX" sz="1800" b="0" i="0" u="none" strike="noStrike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  <a:p>
          <a:endParaRPr kumimoji="0" lang="es-MX" sz="1800" b="0" i="0" u="none" strike="noStrike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  <a:p>
          <a:endParaRPr kumimoji="0" lang="es-MX" sz="1800" b="0" i="0" u="none" strike="noStrike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  <a:p>
          <a:endParaRPr kumimoji="0" lang="es-MX" sz="1800" b="0" i="0" u="none" strike="noStrike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  <a:p>
          <a:endParaRPr kumimoji="0" lang="es-MX" sz="1800" b="0" i="0" u="none" strike="noStrike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</dgm:t>
    </dgm:pt>
    <dgm:pt modelId="{DA9101C2-BF12-406A-888F-5B1C9B308AC8}" type="sibTrans" cxnId="{1FD4E7F5-BAFE-4212-9D8F-2D60169356A3}">
      <dgm:prSet/>
      <dgm:spPr/>
      <dgm:t>
        <a:bodyPr/>
        <a:lstStyle/>
        <a:p>
          <a:endParaRPr lang="es-CO" sz="2400" b="0"/>
        </a:p>
      </dgm:t>
    </dgm:pt>
    <dgm:pt modelId="{DF0A9417-A63D-4ABE-A63B-BF58C5807BB0}" type="parTrans" cxnId="{1FD4E7F5-BAFE-4212-9D8F-2D60169356A3}">
      <dgm:prSet/>
      <dgm:spPr/>
      <dgm:t>
        <a:bodyPr/>
        <a:lstStyle/>
        <a:p>
          <a:endParaRPr lang="es-CO" sz="2400" b="0"/>
        </a:p>
      </dgm:t>
    </dgm:pt>
    <dgm:pt modelId="{D7020089-2295-48EF-B52D-501B0E3E2F82}">
      <dgm:prSet custT="1"/>
      <dgm:spPr>
        <a:solidFill>
          <a:schemeClr val="bg1"/>
        </a:solidFill>
        <a:ln w="28575">
          <a:solidFill>
            <a:srgbClr val="000000"/>
          </a:solidFill>
        </a:ln>
      </dgm:spPr>
      <dgm:t>
        <a:bodyPr/>
        <a:lstStyle/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r>
            <a:rPr lang="es-MX" sz="2400" b="1" dirty="0">
              <a:solidFill>
                <a:srgbClr val="004A84"/>
              </a:solidFill>
              <a:latin typeface="Work Sans"/>
            </a:rPr>
            <a:t>De la salud</a:t>
          </a:r>
        </a:p>
        <a:p>
          <a:r>
            <a:rPr lang="es-MX" sz="2400" b="1" dirty="0">
              <a:solidFill>
                <a:srgbClr val="004A84"/>
              </a:solidFill>
              <a:latin typeface="Work Sans"/>
            </a:rPr>
            <a:t>Riesgos: maltrato psicológico y emocional, violencia física y sexual, infecciones de transmisión sexual, hepatitis viral , abuso de sustancias, problemas de salud mental</a:t>
          </a:r>
        </a:p>
        <a:p>
          <a:r>
            <a:rPr lang="es-MX" sz="2400" b="1" dirty="0">
              <a:solidFill>
                <a:srgbClr val="004A84"/>
              </a:solidFill>
              <a:latin typeface="Work Sans"/>
            </a:rPr>
            <a:t>Demandan servicios</a:t>
          </a:r>
        </a:p>
        <a:p>
          <a:r>
            <a:rPr lang="es-MX" sz="2400" b="1" dirty="0">
              <a:solidFill>
                <a:srgbClr val="004A84"/>
              </a:solidFill>
              <a:latin typeface="Work Sans"/>
            </a:rPr>
            <a:t>Dejan de consultar al médico</a:t>
          </a: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</dgm:t>
    </dgm:pt>
    <dgm:pt modelId="{471C2944-C6E7-4851-B26F-7A55D761C043}" type="sibTrans" cxnId="{65F243A7-4622-4AE1-B771-521C6371C7B9}">
      <dgm:prSet/>
      <dgm:spPr/>
      <dgm:t>
        <a:bodyPr/>
        <a:lstStyle/>
        <a:p>
          <a:endParaRPr lang="es-CO" sz="2400" b="0"/>
        </a:p>
      </dgm:t>
    </dgm:pt>
    <dgm:pt modelId="{23833E11-72BF-4079-9C0B-BA64C385DED0}" type="parTrans" cxnId="{65F243A7-4622-4AE1-B771-521C6371C7B9}">
      <dgm:prSet/>
      <dgm:spPr/>
      <dgm:t>
        <a:bodyPr/>
        <a:lstStyle/>
        <a:p>
          <a:endParaRPr lang="es-CO" sz="2400" b="0"/>
        </a:p>
      </dgm:t>
    </dgm:pt>
    <dgm:pt modelId="{51C6BD55-C330-418A-BD2E-8265207CAAF5}">
      <dgm:prSet custT="1"/>
      <dgm:spPr>
        <a:solidFill>
          <a:schemeClr val="bg1"/>
        </a:solidFill>
        <a:ln w="28575">
          <a:solidFill>
            <a:srgbClr val="000000"/>
          </a:solidFill>
        </a:ln>
      </dgm:spPr>
      <dgm:t>
        <a:bodyPr/>
        <a:lstStyle/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r>
            <a:rPr lang="es-MX" sz="2400" b="1" dirty="0">
              <a:solidFill>
                <a:srgbClr val="004A84"/>
              </a:solidFill>
              <a:latin typeface="Work Sans"/>
            </a:rPr>
            <a:t>Laboral</a:t>
          </a:r>
        </a:p>
        <a:p>
          <a:r>
            <a:rPr lang="es-MX" sz="2400" b="1" dirty="0">
              <a:solidFill>
                <a:srgbClr val="004A84"/>
              </a:solidFill>
              <a:latin typeface="Work Sans"/>
            </a:rPr>
            <a:t>Prejuicios sociales que limitan las mismas oportunidades para acceder y permanecer en el mercado laboral</a:t>
          </a:r>
        </a:p>
        <a:p>
          <a:r>
            <a:rPr lang="es-MX" sz="2400" b="1" dirty="0">
              <a:solidFill>
                <a:srgbClr val="004A84"/>
              </a:solidFill>
              <a:latin typeface="Work Sans"/>
            </a:rPr>
            <a:t>Trabajos en escenarios como la calle, informalidad o a la prostitución </a:t>
          </a:r>
        </a:p>
        <a:p>
          <a:r>
            <a:rPr lang="es-MX" sz="2400" b="1" dirty="0">
              <a:solidFill>
                <a:srgbClr val="004A84"/>
              </a:solidFill>
              <a:latin typeface="Work Sans"/>
            </a:rPr>
            <a:t>Barreras como la libreta militar</a:t>
          </a: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</dgm:t>
    </dgm:pt>
    <dgm:pt modelId="{A884B684-7216-4A17-8874-8350125EB24A}" type="sibTrans" cxnId="{07E92748-D4E2-4287-9D22-0A93D4488D97}">
      <dgm:prSet/>
      <dgm:spPr/>
      <dgm:t>
        <a:bodyPr/>
        <a:lstStyle/>
        <a:p>
          <a:endParaRPr lang="es-CO" sz="2400" b="0"/>
        </a:p>
      </dgm:t>
    </dgm:pt>
    <dgm:pt modelId="{5C07F5F4-91E6-45FA-9686-3DE302E41DEB}" type="parTrans" cxnId="{07E92748-D4E2-4287-9D22-0A93D4488D97}">
      <dgm:prSet/>
      <dgm:spPr/>
      <dgm:t>
        <a:bodyPr/>
        <a:lstStyle/>
        <a:p>
          <a:endParaRPr lang="es-CO" sz="2400" b="0"/>
        </a:p>
      </dgm:t>
    </dgm:pt>
    <dgm:pt modelId="{49E9483D-06C0-4BD6-822F-0CF11252C4C0}">
      <dgm:prSet custT="1"/>
      <dgm:spPr>
        <a:solidFill>
          <a:schemeClr val="bg1"/>
        </a:solidFill>
        <a:ln w="28575">
          <a:solidFill>
            <a:srgbClr val="000000"/>
          </a:solidFill>
        </a:ln>
      </dgm:spPr>
      <dgm:t>
        <a:bodyPr/>
        <a:lstStyle/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r>
            <a:rPr lang="es-MX" sz="2400" b="1" dirty="0">
              <a:solidFill>
                <a:srgbClr val="004A84"/>
              </a:solidFill>
              <a:latin typeface="Work Sans"/>
            </a:rPr>
            <a:t>Educativo</a:t>
          </a:r>
        </a:p>
        <a:p>
          <a:r>
            <a:rPr lang="es-MX" sz="2400" b="1" dirty="0">
              <a:solidFill>
                <a:srgbClr val="004A84"/>
              </a:solidFill>
              <a:latin typeface="Work Sans"/>
            </a:rPr>
            <a:t>Disponibilidad </a:t>
          </a:r>
        </a:p>
        <a:p>
          <a:r>
            <a:rPr lang="es-MX" sz="2400" b="1" dirty="0">
              <a:solidFill>
                <a:srgbClr val="004A84"/>
              </a:solidFill>
              <a:latin typeface="Work Sans"/>
            </a:rPr>
            <a:t>Accesibilidad</a:t>
          </a:r>
        </a:p>
        <a:p>
          <a:r>
            <a:rPr lang="es-MX" sz="2400" b="1" dirty="0">
              <a:solidFill>
                <a:srgbClr val="004A84"/>
              </a:solidFill>
              <a:latin typeface="Work Sans"/>
            </a:rPr>
            <a:t>Permanencia</a:t>
          </a:r>
        </a:p>
        <a:p>
          <a:r>
            <a:rPr lang="es-MX" sz="2400" b="1" dirty="0">
              <a:solidFill>
                <a:srgbClr val="004A84"/>
              </a:solidFill>
              <a:latin typeface="Work Sans"/>
            </a:rPr>
            <a:t>Calidad</a:t>
          </a:r>
        </a:p>
        <a:p>
          <a:r>
            <a:rPr lang="es-MX" sz="2400" b="1" dirty="0">
              <a:solidFill>
                <a:srgbClr val="004A84"/>
              </a:solidFill>
              <a:latin typeface="Work Sans"/>
            </a:rPr>
            <a:t>Situaciones directas de acoso verbal, acoso físico, de agresiones, de robo o daño de objetos personales, ciber acoso escolar, acoso por parte del personal</a:t>
          </a:r>
        </a:p>
        <a:p>
          <a:endParaRPr lang="es-MX" sz="2400" b="1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</dgm:t>
    </dgm:pt>
    <dgm:pt modelId="{1C037961-DF6E-4868-B19E-A2E5B67D202A}" type="sibTrans" cxnId="{124F7DFB-6E4F-4807-A898-839495AE2FE6}">
      <dgm:prSet/>
      <dgm:spPr/>
      <dgm:t>
        <a:bodyPr/>
        <a:lstStyle/>
        <a:p>
          <a:endParaRPr lang="es-CO" sz="2400" b="0"/>
        </a:p>
      </dgm:t>
    </dgm:pt>
    <dgm:pt modelId="{6454CAD1-229E-4D0A-A8BC-25B55D12A054}" type="parTrans" cxnId="{124F7DFB-6E4F-4807-A898-839495AE2FE6}">
      <dgm:prSet/>
      <dgm:spPr/>
      <dgm:t>
        <a:bodyPr/>
        <a:lstStyle/>
        <a:p>
          <a:endParaRPr lang="es-CO" sz="2400" b="0"/>
        </a:p>
      </dgm:t>
    </dgm:pt>
    <dgm:pt modelId="{AF55ABB7-3127-4BA0-BEA2-8D7468BE1CA0}">
      <dgm:prSet custT="1"/>
      <dgm:spPr>
        <a:solidFill>
          <a:schemeClr val="bg1"/>
        </a:solidFill>
        <a:ln w="28575">
          <a:solidFill>
            <a:srgbClr val="000000"/>
          </a:solidFill>
        </a:ln>
      </dgm:spPr>
      <dgm:t>
        <a:bodyPr/>
        <a:lstStyle/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r>
            <a:rPr lang="es-MX" sz="2400" b="1" dirty="0">
              <a:solidFill>
                <a:srgbClr val="004A84"/>
              </a:solidFill>
              <a:latin typeface="Work Sans"/>
            </a:rPr>
            <a:t>De la Familia</a:t>
          </a:r>
        </a:p>
        <a:p>
          <a:endParaRPr lang="es-MX" sz="2400" b="1" dirty="0">
            <a:solidFill>
              <a:srgbClr val="004A84"/>
            </a:solidFill>
            <a:latin typeface="Work Sans"/>
          </a:endParaRPr>
        </a:p>
        <a:p>
          <a:r>
            <a:rPr lang="es-MX" sz="2400" b="1" dirty="0">
              <a:solidFill>
                <a:srgbClr val="004A84"/>
              </a:solidFill>
              <a:latin typeface="Work Sans"/>
            </a:rPr>
            <a:t>Discriminación</a:t>
          </a:r>
        </a:p>
        <a:p>
          <a:endParaRPr lang="es-MX" sz="2400" b="1" dirty="0">
            <a:solidFill>
              <a:srgbClr val="004A84"/>
            </a:solidFill>
            <a:latin typeface="Work Sans"/>
          </a:endParaRPr>
        </a:p>
        <a:p>
          <a:r>
            <a:rPr lang="es-MX" sz="2400" b="1" dirty="0">
              <a:solidFill>
                <a:srgbClr val="004A84"/>
              </a:solidFill>
              <a:latin typeface="Work Sans"/>
            </a:rPr>
            <a:t>Fracturas </a:t>
          </a:r>
        </a:p>
        <a:p>
          <a:endParaRPr lang="es-MX" sz="2400" b="1" dirty="0">
            <a:solidFill>
              <a:srgbClr val="004A84"/>
            </a:solidFill>
            <a:latin typeface="Work Sans"/>
          </a:endParaRPr>
        </a:p>
        <a:p>
          <a:r>
            <a:rPr lang="es-MX" sz="2400" b="1" dirty="0">
              <a:solidFill>
                <a:srgbClr val="004A84"/>
              </a:solidFill>
              <a:latin typeface="Work Sans"/>
            </a:rPr>
            <a:t>Vulnerabilidad por rechazo familiar</a:t>
          </a:r>
        </a:p>
        <a:p>
          <a:endParaRPr lang="es-MX" sz="2400" b="1" dirty="0">
            <a:solidFill>
              <a:srgbClr val="004A84"/>
            </a:solidFill>
            <a:latin typeface="Work Sans"/>
          </a:endParaRPr>
        </a:p>
        <a:p>
          <a:r>
            <a:rPr lang="es-MX" sz="2400" b="1" dirty="0">
              <a:solidFill>
                <a:srgbClr val="004A84"/>
              </a:solidFill>
              <a:latin typeface="Work Sans"/>
            </a:rPr>
            <a:t>Vivir en condiciones físicas inadecuadas</a:t>
          </a:r>
        </a:p>
        <a:p>
          <a:endParaRPr lang="es-MX" sz="1800" b="1" dirty="0">
            <a:solidFill>
              <a:srgbClr val="004A84"/>
            </a:solidFill>
            <a:latin typeface="Work Sans"/>
          </a:endParaRPr>
        </a:p>
        <a:p>
          <a:endParaRPr lang="es-MX" sz="1800" b="1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  <a:p>
          <a:endParaRPr lang="es-MX" sz="1800" b="0" dirty="0">
            <a:solidFill>
              <a:srgbClr val="004A84"/>
            </a:solidFill>
            <a:latin typeface="Work Sans"/>
          </a:endParaRPr>
        </a:p>
      </dgm:t>
    </dgm:pt>
    <dgm:pt modelId="{239CEA2E-B65A-453B-AF0B-E28AB49BAAC0}" type="sibTrans" cxnId="{49354172-A065-42D8-8989-513DABDBFB4D}">
      <dgm:prSet/>
      <dgm:spPr/>
      <dgm:t>
        <a:bodyPr/>
        <a:lstStyle/>
        <a:p>
          <a:endParaRPr lang="es-CO" sz="2400" b="0"/>
        </a:p>
      </dgm:t>
    </dgm:pt>
    <dgm:pt modelId="{FD78DDAB-F065-488A-96EC-A26B68740129}" type="parTrans" cxnId="{49354172-A065-42D8-8989-513DABDBFB4D}">
      <dgm:prSet/>
      <dgm:spPr/>
      <dgm:t>
        <a:bodyPr/>
        <a:lstStyle/>
        <a:p>
          <a:endParaRPr lang="es-CO" sz="2400" b="0"/>
        </a:p>
      </dgm:t>
    </dgm:pt>
    <dgm:pt modelId="{6CDA3DBC-6DA3-47A0-8617-D89BCE690031}">
      <dgm:prSet custT="1"/>
      <dgm:spPr>
        <a:solidFill>
          <a:schemeClr val="bg1"/>
        </a:solidFill>
        <a:ln w="28575">
          <a:solidFill>
            <a:srgbClr val="000000"/>
          </a:solidFill>
        </a:ln>
      </dgm:spPr>
      <dgm:t>
        <a:bodyPr/>
        <a:lstStyle/>
        <a:p>
          <a:endParaRPr lang="es-MX" sz="1600" b="0" dirty="0">
            <a:solidFill>
              <a:srgbClr val="004A84"/>
            </a:solidFill>
            <a:latin typeface="Work Sans"/>
          </a:endParaRPr>
        </a:p>
        <a:p>
          <a:endParaRPr lang="es-MX" sz="1600" b="0" dirty="0">
            <a:solidFill>
              <a:srgbClr val="004A84"/>
            </a:solidFill>
            <a:latin typeface="Work Sans"/>
          </a:endParaRPr>
        </a:p>
        <a:p>
          <a:endParaRPr lang="es-MX" sz="1600" b="0" dirty="0">
            <a:solidFill>
              <a:srgbClr val="004A84"/>
            </a:solidFill>
            <a:latin typeface="Work Sans"/>
          </a:endParaRPr>
        </a:p>
        <a:p>
          <a:endParaRPr lang="es-MX" sz="1600" b="0" dirty="0">
            <a:solidFill>
              <a:srgbClr val="004A84"/>
            </a:solidFill>
            <a:latin typeface="Work Sans"/>
          </a:endParaRPr>
        </a:p>
        <a:p>
          <a:endParaRPr lang="es-MX" sz="1600" b="0" dirty="0">
            <a:solidFill>
              <a:srgbClr val="004A84"/>
            </a:solidFill>
            <a:latin typeface="Work Sans"/>
          </a:endParaRPr>
        </a:p>
        <a:p>
          <a:endParaRPr lang="es-MX" sz="1600" b="0" dirty="0">
            <a:solidFill>
              <a:srgbClr val="004A84"/>
            </a:solidFill>
            <a:latin typeface="Work Sans"/>
          </a:endParaRPr>
        </a:p>
        <a:p>
          <a:endParaRPr lang="es-MX" sz="1600" b="0" dirty="0">
            <a:solidFill>
              <a:srgbClr val="004A84"/>
            </a:solidFill>
            <a:latin typeface="Work Sans"/>
          </a:endParaRPr>
        </a:p>
        <a:p>
          <a:endParaRPr lang="es-MX" sz="1600" b="0" dirty="0">
            <a:solidFill>
              <a:srgbClr val="004A84"/>
            </a:solidFill>
            <a:latin typeface="Work Sans"/>
          </a:endParaRPr>
        </a:p>
        <a:p>
          <a:endParaRPr lang="es-MX" sz="1600" b="0" dirty="0">
            <a:solidFill>
              <a:srgbClr val="004A84"/>
            </a:solidFill>
            <a:latin typeface="Work Sans"/>
          </a:endParaRPr>
        </a:p>
        <a:p>
          <a:endParaRPr lang="es-MX" sz="2400" b="1" dirty="0">
            <a:solidFill>
              <a:srgbClr val="004A84"/>
            </a:solidFill>
            <a:latin typeface="Work Sans"/>
          </a:endParaRPr>
        </a:p>
        <a:p>
          <a:r>
            <a:rPr lang="es-MX" sz="2400" b="1" dirty="0">
              <a:solidFill>
                <a:srgbClr val="004A84"/>
              </a:solidFill>
              <a:latin typeface="Work Sans"/>
            </a:rPr>
            <a:t>Institucional</a:t>
          </a:r>
        </a:p>
        <a:p>
          <a:endParaRPr lang="es-MX" sz="2400" b="1" dirty="0">
            <a:solidFill>
              <a:srgbClr val="004A84"/>
            </a:solidFill>
            <a:latin typeface="Work Sans"/>
          </a:endParaRPr>
        </a:p>
        <a:p>
          <a:r>
            <a:rPr lang="es-MX" sz="2400" b="1" dirty="0">
              <a:solidFill>
                <a:srgbClr val="004A84"/>
              </a:solidFill>
              <a:latin typeface="Work Sans"/>
            </a:rPr>
            <a:t>Información desagregada</a:t>
          </a:r>
        </a:p>
        <a:p>
          <a:r>
            <a:rPr lang="es-MX" sz="2400" b="1" dirty="0">
              <a:solidFill>
                <a:srgbClr val="004A84"/>
              </a:solidFill>
              <a:latin typeface="Work Sans"/>
            </a:rPr>
            <a:t> </a:t>
          </a:r>
        </a:p>
        <a:p>
          <a:r>
            <a:rPr lang="es-MX" sz="2400" b="1" dirty="0">
              <a:solidFill>
                <a:srgbClr val="004A84"/>
              </a:solidFill>
              <a:latin typeface="Work Sans"/>
            </a:rPr>
            <a:t>En la vida cotidiana prejuicios, actitudes</a:t>
          </a:r>
        </a:p>
        <a:p>
          <a:endParaRPr lang="es-MX" sz="2400" b="1" dirty="0">
            <a:solidFill>
              <a:srgbClr val="004A84"/>
            </a:solidFill>
            <a:latin typeface="Work Sans"/>
          </a:endParaRPr>
        </a:p>
        <a:p>
          <a:r>
            <a:rPr lang="es-MX" sz="2400" b="1" dirty="0">
              <a:solidFill>
                <a:srgbClr val="004A84"/>
              </a:solidFill>
              <a:latin typeface="Work Sans"/>
            </a:rPr>
            <a:t>Barreras administrativas </a:t>
          </a:r>
        </a:p>
        <a:p>
          <a:endParaRPr lang="es-MX" sz="1600" b="0" dirty="0">
            <a:solidFill>
              <a:srgbClr val="004A84"/>
            </a:solidFill>
            <a:latin typeface="Work Sans"/>
          </a:endParaRPr>
        </a:p>
        <a:p>
          <a:endParaRPr lang="es-MX" sz="1600" b="0" dirty="0">
            <a:solidFill>
              <a:srgbClr val="004A84"/>
            </a:solidFill>
            <a:latin typeface="Work Sans"/>
          </a:endParaRPr>
        </a:p>
        <a:p>
          <a:endParaRPr lang="es-MX" sz="1600" b="0" dirty="0">
            <a:solidFill>
              <a:srgbClr val="004A84"/>
            </a:solidFill>
            <a:latin typeface="Work Sans"/>
          </a:endParaRPr>
        </a:p>
        <a:p>
          <a:endParaRPr lang="es-MX" sz="1600" b="0" dirty="0">
            <a:solidFill>
              <a:srgbClr val="004A84"/>
            </a:solidFill>
            <a:latin typeface="Work Sans"/>
          </a:endParaRPr>
        </a:p>
        <a:p>
          <a:endParaRPr lang="es-MX" sz="1600" b="0" dirty="0">
            <a:solidFill>
              <a:srgbClr val="004A84"/>
            </a:solidFill>
            <a:latin typeface="Work Sans"/>
          </a:endParaRPr>
        </a:p>
        <a:p>
          <a:endParaRPr lang="es-MX" sz="1600" b="0" dirty="0">
            <a:solidFill>
              <a:srgbClr val="004A84"/>
            </a:solidFill>
            <a:latin typeface="Work Sans"/>
          </a:endParaRPr>
        </a:p>
        <a:p>
          <a:endParaRPr lang="es-MX" sz="1600" b="0" dirty="0">
            <a:solidFill>
              <a:srgbClr val="004A84"/>
            </a:solidFill>
            <a:latin typeface="Work Sans"/>
          </a:endParaRPr>
        </a:p>
        <a:p>
          <a:r>
            <a:rPr lang="es-MX" sz="1600" b="0" dirty="0">
              <a:solidFill>
                <a:srgbClr val="004A84"/>
              </a:solidFill>
              <a:latin typeface="Work Sans"/>
            </a:rPr>
            <a:t> </a:t>
          </a:r>
        </a:p>
      </dgm:t>
    </dgm:pt>
    <dgm:pt modelId="{67000351-B450-4A7C-85E6-5C76F7823F24}" type="parTrans" cxnId="{83DD7481-3B13-4976-9E01-FE8292218ED4}">
      <dgm:prSet/>
      <dgm:spPr/>
      <dgm:t>
        <a:bodyPr/>
        <a:lstStyle/>
        <a:p>
          <a:endParaRPr lang="es-MX" sz="1600" b="0"/>
        </a:p>
      </dgm:t>
    </dgm:pt>
    <dgm:pt modelId="{0D7FCBE6-A0AC-475C-88A0-D8AC97D0C3CD}" type="sibTrans" cxnId="{83DD7481-3B13-4976-9E01-FE8292218ED4}">
      <dgm:prSet/>
      <dgm:spPr/>
      <dgm:t>
        <a:bodyPr/>
        <a:lstStyle/>
        <a:p>
          <a:endParaRPr lang="es-MX" sz="1600" b="0"/>
        </a:p>
      </dgm:t>
    </dgm:pt>
    <dgm:pt modelId="{5ABD0DA8-89B5-4CD5-B919-FE1399537AF6}" type="pres">
      <dgm:prSet presAssocID="{C7BC887A-FC2F-4FF2-8E31-08D136EB61BB}" presName="Name0" presStyleCnt="0">
        <dgm:presLayoutVars>
          <dgm:dir/>
          <dgm:resizeHandles val="exact"/>
        </dgm:presLayoutVars>
      </dgm:prSet>
      <dgm:spPr/>
    </dgm:pt>
    <dgm:pt modelId="{DA5F4992-BB63-403E-8D85-8585D12A10C0}" type="pres">
      <dgm:prSet presAssocID="{C7BC887A-FC2F-4FF2-8E31-08D136EB61BB}" presName="fgShape" presStyleLbl="fgShp" presStyleIdx="0" presStyleCnt="1" custFlipVert="0" custScaleX="88489" custScaleY="31132" custLinFactNeighborY="70513"/>
      <dgm:spPr>
        <a:solidFill>
          <a:srgbClr val="E9A9DD"/>
        </a:solidFill>
      </dgm:spPr>
    </dgm:pt>
    <dgm:pt modelId="{7F5B6894-20CA-4165-8489-C04309A8654F}" type="pres">
      <dgm:prSet presAssocID="{C7BC887A-FC2F-4FF2-8E31-08D136EB61BB}" presName="linComp" presStyleCnt="0"/>
      <dgm:spPr/>
    </dgm:pt>
    <dgm:pt modelId="{F07A2BA5-9624-4E65-8671-A5AD5B964749}" type="pres">
      <dgm:prSet presAssocID="{6CDA3DBC-6DA3-47A0-8617-D89BCE690031}" presName="compNode" presStyleCnt="0"/>
      <dgm:spPr/>
    </dgm:pt>
    <dgm:pt modelId="{A242FA28-CD2F-4909-A603-D819ED8124A6}" type="pres">
      <dgm:prSet presAssocID="{6CDA3DBC-6DA3-47A0-8617-D89BCE690031}" presName="bkgdShape" presStyleLbl="node1" presStyleIdx="0" presStyleCnt="7"/>
      <dgm:spPr/>
    </dgm:pt>
    <dgm:pt modelId="{E926C836-72B7-4009-9602-57697A214F73}" type="pres">
      <dgm:prSet presAssocID="{6CDA3DBC-6DA3-47A0-8617-D89BCE690031}" presName="nodeTx" presStyleLbl="node1" presStyleIdx="0" presStyleCnt="7">
        <dgm:presLayoutVars>
          <dgm:bulletEnabled val="1"/>
        </dgm:presLayoutVars>
      </dgm:prSet>
      <dgm:spPr/>
    </dgm:pt>
    <dgm:pt modelId="{B258F9AE-2B90-4D71-989E-EFADA6267A5A}" type="pres">
      <dgm:prSet presAssocID="{6CDA3DBC-6DA3-47A0-8617-D89BCE690031}" presName="invisiNode" presStyleLbl="node1" presStyleIdx="0" presStyleCnt="7"/>
      <dgm:spPr/>
    </dgm:pt>
    <dgm:pt modelId="{6FC32244-55C7-4415-9AD0-DCEDB329E258}" type="pres">
      <dgm:prSet presAssocID="{6CDA3DBC-6DA3-47A0-8617-D89BCE690031}" presName="imagNode" presStyleLbl="fgImgPlace1" presStyleIdx="0" presStyleCnt="7" custLinFactNeighborY="-1605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50F5B60C-8BE9-4ABE-8130-64E4E4B3CA44}" type="pres">
      <dgm:prSet presAssocID="{0D7FCBE6-A0AC-475C-88A0-D8AC97D0C3CD}" presName="sibTrans" presStyleLbl="sibTrans2D1" presStyleIdx="0" presStyleCnt="0"/>
      <dgm:spPr/>
    </dgm:pt>
    <dgm:pt modelId="{B88AA596-4683-47DE-914A-B2613078ACC9}" type="pres">
      <dgm:prSet presAssocID="{E90A97DE-5F10-4604-AB8A-144A3015D160}" presName="compNode" presStyleCnt="0"/>
      <dgm:spPr/>
    </dgm:pt>
    <dgm:pt modelId="{30AA6CAE-52C4-43A6-AB4A-EFEDEB95159D}" type="pres">
      <dgm:prSet presAssocID="{E90A97DE-5F10-4604-AB8A-144A3015D160}" presName="bkgdShape" presStyleLbl="node1" presStyleIdx="1" presStyleCnt="7"/>
      <dgm:spPr/>
    </dgm:pt>
    <dgm:pt modelId="{4B4AB2DF-CD69-4F2E-8E20-3604D2CD4CE7}" type="pres">
      <dgm:prSet presAssocID="{E90A97DE-5F10-4604-AB8A-144A3015D160}" presName="nodeTx" presStyleLbl="node1" presStyleIdx="1" presStyleCnt="7">
        <dgm:presLayoutVars>
          <dgm:bulletEnabled val="1"/>
        </dgm:presLayoutVars>
      </dgm:prSet>
      <dgm:spPr/>
    </dgm:pt>
    <dgm:pt modelId="{AF618C4F-F7C9-4B1B-94F6-50541DB82413}" type="pres">
      <dgm:prSet presAssocID="{E90A97DE-5F10-4604-AB8A-144A3015D160}" presName="invisiNode" presStyleLbl="node1" presStyleIdx="1" presStyleCnt="7"/>
      <dgm:spPr/>
    </dgm:pt>
    <dgm:pt modelId="{8D5A9FBF-9371-4348-B88C-34F21E26D0E5}" type="pres">
      <dgm:prSet presAssocID="{E90A97DE-5F10-4604-AB8A-144A3015D160}" presName="imagNode" presStyleLbl="fgImgPlace1" presStyleIdx="1" presStyleCnt="7" custLinFactNeighborY="-1237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exiones"/>
        </a:ext>
      </dgm:extLst>
    </dgm:pt>
    <dgm:pt modelId="{4334AC27-5F89-4A49-A9EA-95AFCE370507}" type="pres">
      <dgm:prSet presAssocID="{25458508-3FFA-416A-B74E-F36E11A452B9}" presName="sibTrans" presStyleLbl="sibTrans2D1" presStyleIdx="0" presStyleCnt="0"/>
      <dgm:spPr/>
    </dgm:pt>
    <dgm:pt modelId="{E76D97AA-F081-4E52-A8A8-7004611E8284}" type="pres">
      <dgm:prSet presAssocID="{AF55ABB7-3127-4BA0-BEA2-8D7468BE1CA0}" presName="compNode" presStyleCnt="0"/>
      <dgm:spPr/>
    </dgm:pt>
    <dgm:pt modelId="{81143159-FF1E-45E9-841A-3FA55DFDD6A0}" type="pres">
      <dgm:prSet presAssocID="{AF55ABB7-3127-4BA0-BEA2-8D7468BE1CA0}" presName="bkgdShape" presStyleLbl="node1" presStyleIdx="2" presStyleCnt="7" custLinFactNeighborY="1956"/>
      <dgm:spPr/>
    </dgm:pt>
    <dgm:pt modelId="{1B8ABA3A-455B-44A9-BC26-DD0A41D2CE76}" type="pres">
      <dgm:prSet presAssocID="{AF55ABB7-3127-4BA0-BEA2-8D7468BE1CA0}" presName="nodeTx" presStyleLbl="node1" presStyleIdx="2" presStyleCnt="7">
        <dgm:presLayoutVars>
          <dgm:bulletEnabled val="1"/>
        </dgm:presLayoutVars>
      </dgm:prSet>
      <dgm:spPr/>
    </dgm:pt>
    <dgm:pt modelId="{83EBB4B4-A0F4-4612-8D4E-0150BCA5E869}" type="pres">
      <dgm:prSet presAssocID="{AF55ABB7-3127-4BA0-BEA2-8D7468BE1CA0}" presName="invisiNode" presStyleLbl="node1" presStyleIdx="2" presStyleCnt="7"/>
      <dgm:spPr/>
    </dgm:pt>
    <dgm:pt modelId="{5E837E4B-463D-4D1D-A707-C32B7626DE62}" type="pres">
      <dgm:prSet presAssocID="{AF55ABB7-3127-4BA0-BEA2-8D7468BE1CA0}" presName="imagNode" presStyleLbl="fgImgPlace1" presStyleIdx="2" presStyleCnt="7" custLinFactNeighborX="-2246" custLinFactNeighborY="-1801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scena suburbana"/>
        </a:ext>
      </dgm:extLst>
    </dgm:pt>
    <dgm:pt modelId="{78F83DCA-BBFA-4600-9D61-E0A4709C82BA}" type="pres">
      <dgm:prSet presAssocID="{239CEA2E-B65A-453B-AF0B-E28AB49BAAC0}" presName="sibTrans" presStyleLbl="sibTrans2D1" presStyleIdx="0" presStyleCnt="0"/>
      <dgm:spPr/>
    </dgm:pt>
    <dgm:pt modelId="{FDF33226-8133-4C37-8356-D8343870EB6E}" type="pres">
      <dgm:prSet presAssocID="{49E9483D-06C0-4BD6-822F-0CF11252C4C0}" presName="compNode" presStyleCnt="0"/>
      <dgm:spPr/>
    </dgm:pt>
    <dgm:pt modelId="{8B913C06-0173-47F6-B19A-94E1C9374632}" type="pres">
      <dgm:prSet presAssocID="{49E9483D-06C0-4BD6-822F-0CF11252C4C0}" presName="bkgdShape" presStyleLbl="node1" presStyleIdx="3" presStyleCnt="7"/>
      <dgm:spPr/>
    </dgm:pt>
    <dgm:pt modelId="{C483E9B0-BEC0-46B9-86E3-30AB5693F30F}" type="pres">
      <dgm:prSet presAssocID="{49E9483D-06C0-4BD6-822F-0CF11252C4C0}" presName="nodeTx" presStyleLbl="node1" presStyleIdx="3" presStyleCnt="7">
        <dgm:presLayoutVars>
          <dgm:bulletEnabled val="1"/>
        </dgm:presLayoutVars>
      </dgm:prSet>
      <dgm:spPr/>
    </dgm:pt>
    <dgm:pt modelId="{BF6A1CCB-6CCE-4BCB-9AA9-AEFBD03DCCEA}" type="pres">
      <dgm:prSet presAssocID="{49E9483D-06C0-4BD6-822F-0CF11252C4C0}" presName="invisiNode" presStyleLbl="node1" presStyleIdx="3" presStyleCnt="7"/>
      <dgm:spPr/>
    </dgm:pt>
    <dgm:pt modelId="{69B61344-5DFF-48A0-88FB-4EC5D2922327}" type="pres">
      <dgm:prSet presAssocID="{49E9483D-06C0-4BD6-822F-0CF11252C4C0}" presName="imagNode" presStyleLbl="fgImgPlace1" presStyleIdx="3" presStyleCnt="7" custLinFactNeighborX="393" custLinFactNeighborY="-1801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ula"/>
        </a:ext>
      </dgm:extLst>
    </dgm:pt>
    <dgm:pt modelId="{3AFAB1BF-F9A9-468C-BCB3-33FF2558B6CF}" type="pres">
      <dgm:prSet presAssocID="{1C037961-DF6E-4868-B19E-A2E5B67D202A}" presName="sibTrans" presStyleLbl="sibTrans2D1" presStyleIdx="0" presStyleCnt="0"/>
      <dgm:spPr/>
    </dgm:pt>
    <dgm:pt modelId="{25A38A58-4BA7-437C-82B4-165715E4DB05}" type="pres">
      <dgm:prSet presAssocID="{51C6BD55-C330-418A-BD2E-8265207CAAF5}" presName="compNode" presStyleCnt="0"/>
      <dgm:spPr/>
    </dgm:pt>
    <dgm:pt modelId="{A7574833-D297-473C-A8E7-4B504324B474}" type="pres">
      <dgm:prSet presAssocID="{51C6BD55-C330-418A-BD2E-8265207CAAF5}" presName="bkgdShape" presStyleLbl="node1" presStyleIdx="4" presStyleCnt="7"/>
      <dgm:spPr/>
    </dgm:pt>
    <dgm:pt modelId="{642D568B-10FC-4CD7-8289-0C37AD9D9CC4}" type="pres">
      <dgm:prSet presAssocID="{51C6BD55-C330-418A-BD2E-8265207CAAF5}" presName="nodeTx" presStyleLbl="node1" presStyleIdx="4" presStyleCnt="7">
        <dgm:presLayoutVars>
          <dgm:bulletEnabled val="1"/>
        </dgm:presLayoutVars>
      </dgm:prSet>
      <dgm:spPr/>
    </dgm:pt>
    <dgm:pt modelId="{9EB5EB83-03B7-44B8-BC23-1D42AEA4AF0B}" type="pres">
      <dgm:prSet presAssocID="{51C6BD55-C330-418A-BD2E-8265207CAAF5}" presName="invisiNode" presStyleLbl="node1" presStyleIdx="4" presStyleCnt="7"/>
      <dgm:spPr/>
    </dgm:pt>
    <dgm:pt modelId="{31BAE75F-05BF-4621-90FC-0C21B662DD71}" type="pres">
      <dgm:prSet presAssocID="{51C6BD55-C330-418A-BD2E-8265207CAAF5}" presName="imagNode" presStyleLbl="fgImgPlace1" presStyleIdx="4" presStyleCnt="7" custLinFactNeighborY="-13633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ecimiento empresarial"/>
        </a:ext>
      </dgm:extLst>
    </dgm:pt>
    <dgm:pt modelId="{3C967386-FA7C-44F1-8969-E79213D32928}" type="pres">
      <dgm:prSet presAssocID="{A884B684-7216-4A17-8874-8350125EB24A}" presName="sibTrans" presStyleLbl="sibTrans2D1" presStyleIdx="0" presStyleCnt="0"/>
      <dgm:spPr/>
    </dgm:pt>
    <dgm:pt modelId="{F057E0FA-88DB-4FE3-9944-50AEF51E0619}" type="pres">
      <dgm:prSet presAssocID="{D7020089-2295-48EF-B52D-501B0E3E2F82}" presName="compNode" presStyleCnt="0"/>
      <dgm:spPr/>
    </dgm:pt>
    <dgm:pt modelId="{648114E5-C008-42B4-8611-3675E0EE7EAF}" type="pres">
      <dgm:prSet presAssocID="{D7020089-2295-48EF-B52D-501B0E3E2F82}" presName="bkgdShape" presStyleLbl="node1" presStyleIdx="5" presStyleCnt="7"/>
      <dgm:spPr/>
    </dgm:pt>
    <dgm:pt modelId="{32CEF11C-8EC3-40E1-BC86-A91D756E5942}" type="pres">
      <dgm:prSet presAssocID="{D7020089-2295-48EF-B52D-501B0E3E2F82}" presName="nodeTx" presStyleLbl="node1" presStyleIdx="5" presStyleCnt="7">
        <dgm:presLayoutVars>
          <dgm:bulletEnabled val="1"/>
        </dgm:presLayoutVars>
      </dgm:prSet>
      <dgm:spPr/>
    </dgm:pt>
    <dgm:pt modelId="{4CFD8E63-A517-43B0-9FB4-71EAD6DF5255}" type="pres">
      <dgm:prSet presAssocID="{D7020089-2295-48EF-B52D-501B0E3E2F82}" presName="invisiNode" presStyleLbl="node1" presStyleIdx="5" presStyleCnt="7"/>
      <dgm:spPr/>
    </dgm:pt>
    <dgm:pt modelId="{079608C2-74F7-42E2-A167-DA98B1CB4BE6}" type="pres">
      <dgm:prSet presAssocID="{D7020089-2295-48EF-B52D-501B0E3E2F82}" presName="imagNode" presStyleLbl="fgImgPlace1" presStyleIdx="5" presStyleCnt="7" custScaleX="87462" custScaleY="79823" custLinFactNeighborX="-1052" custLinFactNeighborY="-1801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édico"/>
        </a:ext>
      </dgm:extLst>
    </dgm:pt>
    <dgm:pt modelId="{5E8440FE-EAD8-49AA-A6FE-E8C7186E5C3D}" type="pres">
      <dgm:prSet presAssocID="{471C2944-C6E7-4851-B26F-7A55D761C043}" presName="sibTrans" presStyleLbl="sibTrans2D1" presStyleIdx="0" presStyleCnt="0"/>
      <dgm:spPr/>
    </dgm:pt>
    <dgm:pt modelId="{3ABDBBD0-EBE3-4ECF-AA5F-04E197894229}" type="pres">
      <dgm:prSet presAssocID="{9A9BAC99-D948-47AB-9653-188CCC372861}" presName="compNode" presStyleCnt="0"/>
      <dgm:spPr/>
    </dgm:pt>
    <dgm:pt modelId="{B05E1BCD-9F42-4031-914C-EB0FD30A5472}" type="pres">
      <dgm:prSet presAssocID="{9A9BAC99-D948-47AB-9653-188CCC372861}" presName="bkgdShape" presStyleLbl="node1" presStyleIdx="6" presStyleCnt="7"/>
      <dgm:spPr/>
    </dgm:pt>
    <dgm:pt modelId="{2F8DA2BA-FA3C-4A2E-874E-28CCA826A586}" type="pres">
      <dgm:prSet presAssocID="{9A9BAC99-D948-47AB-9653-188CCC372861}" presName="nodeTx" presStyleLbl="node1" presStyleIdx="6" presStyleCnt="7">
        <dgm:presLayoutVars>
          <dgm:bulletEnabled val="1"/>
        </dgm:presLayoutVars>
      </dgm:prSet>
      <dgm:spPr/>
    </dgm:pt>
    <dgm:pt modelId="{C96DD287-397E-4BEF-AC6B-44484E040F0B}" type="pres">
      <dgm:prSet presAssocID="{9A9BAC99-D948-47AB-9653-188CCC372861}" presName="invisiNode" presStyleLbl="node1" presStyleIdx="6" presStyleCnt="7"/>
      <dgm:spPr/>
    </dgm:pt>
    <dgm:pt modelId="{82B76283-4C3E-41F4-94F5-F05534CD054F}" type="pres">
      <dgm:prSet presAssocID="{9A9BAC99-D948-47AB-9653-188CCC372861}" presName="imagNode" presStyleLbl="fgImgPlace1" presStyleIdx="6" presStyleCnt="7" custScaleX="73871" custScaleY="77910" custLinFactNeighborX="1503" custLinFactNeighborY="-29063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irena"/>
        </a:ext>
      </dgm:extLst>
    </dgm:pt>
  </dgm:ptLst>
  <dgm:cxnLst>
    <dgm:cxn modelId="{AAA09A13-BF10-4AE4-AFC3-A06979F052FF}" type="presOf" srcId="{E90A97DE-5F10-4604-AB8A-144A3015D160}" destId="{4B4AB2DF-CD69-4F2E-8E20-3604D2CD4CE7}" srcOrd="1" destOrd="0" presId="urn:microsoft.com/office/officeart/2005/8/layout/hList7"/>
    <dgm:cxn modelId="{49493B1F-8DCA-4D71-A5AB-9D4CF0E70C33}" type="presOf" srcId="{9A9BAC99-D948-47AB-9653-188CCC372861}" destId="{2F8DA2BA-FA3C-4A2E-874E-28CCA826A586}" srcOrd="1" destOrd="0" presId="urn:microsoft.com/office/officeart/2005/8/layout/hList7"/>
    <dgm:cxn modelId="{3179BC32-D9E2-4037-829A-567025CBF0C1}" type="presOf" srcId="{239CEA2E-B65A-453B-AF0B-E28AB49BAAC0}" destId="{78F83DCA-BBFA-4600-9D61-E0A4709C82BA}" srcOrd="0" destOrd="0" presId="urn:microsoft.com/office/officeart/2005/8/layout/hList7"/>
    <dgm:cxn modelId="{EB4A523F-B3F9-467F-9A9F-4F075A424C97}" type="presOf" srcId="{25458508-3FFA-416A-B74E-F36E11A452B9}" destId="{4334AC27-5F89-4A49-A9EA-95AFCE370507}" srcOrd="0" destOrd="0" presId="urn:microsoft.com/office/officeart/2005/8/layout/hList7"/>
    <dgm:cxn modelId="{07E92748-D4E2-4287-9D22-0A93D4488D97}" srcId="{C7BC887A-FC2F-4FF2-8E31-08D136EB61BB}" destId="{51C6BD55-C330-418A-BD2E-8265207CAAF5}" srcOrd="4" destOrd="0" parTransId="{5C07F5F4-91E6-45FA-9686-3DE302E41DEB}" sibTransId="{A884B684-7216-4A17-8874-8350125EB24A}"/>
    <dgm:cxn modelId="{595EFF6B-BC31-4BEF-A363-39DD50305FC4}" type="presOf" srcId="{1C037961-DF6E-4868-B19E-A2E5B67D202A}" destId="{3AFAB1BF-F9A9-468C-BCB3-33FF2558B6CF}" srcOrd="0" destOrd="0" presId="urn:microsoft.com/office/officeart/2005/8/layout/hList7"/>
    <dgm:cxn modelId="{49354172-A065-42D8-8989-513DABDBFB4D}" srcId="{C7BC887A-FC2F-4FF2-8E31-08D136EB61BB}" destId="{AF55ABB7-3127-4BA0-BEA2-8D7468BE1CA0}" srcOrd="2" destOrd="0" parTransId="{FD78DDAB-F065-488A-96EC-A26B68740129}" sibTransId="{239CEA2E-B65A-453B-AF0B-E28AB49BAAC0}"/>
    <dgm:cxn modelId="{084F9972-666A-421C-A1E1-AF1F23FC28B6}" srcId="{C7BC887A-FC2F-4FF2-8E31-08D136EB61BB}" destId="{E90A97DE-5F10-4604-AB8A-144A3015D160}" srcOrd="1" destOrd="0" parTransId="{CD12997E-B368-4D23-86A6-4E068D0C6862}" sibTransId="{25458508-3FFA-416A-B74E-F36E11A452B9}"/>
    <dgm:cxn modelId="{D847077E-F41E-4DD5-A73C-2C6258710D4A}" type="presOf" srcId="{471C2944-C6E7-4851-B26F-7A55D761C043}" destId="{5E8440FE-EAD8-49AA-A6FE-E8C7186E5C3D}" srcOrd="0" destOrd="0" presId="urn:microsoft.com/office/officeart/2005/8/layout/hList7"/>
    <dgm:cxn modelId="{83DD7481-3B13-4976-9E01-FE8292218ED4}" srcId="{C7BC887A-FC2F-4FF2-8E31-08D136EB61BB}" destId="{6CDA3DBC-6DA3-47A0-8617-D89BCE690031}" srcOrd="0" destOrd="0" parTransId="{67000351-B450-4A7C-85E6-5C76F7823F24}" sibTransId="{0D7FCBE6-A0AC-475C-88A0-D8AC97D0C3CD}"/>
    <dgm:cxn modelId="{D9C66982-9991-4E27-A360-0D422EED5D42}" type="presOf" srcId="{A884B684-7216-4A17-8874-8350125EB24A}" destId="{3C967386-FA7C-44F1-8969-E79213D32928}" srcOrd="0" destOrd="0" presId="urn:microsoft.com/office/officeart/2005/8/layout/hList7"/>
    <dgm:cxn modelId="{0879D7A0-0EC3-4DB6-8D4E-24B9F4FF0461}" type="presOf" srcId="{51C6BD55-C330-418A-BD2E-8265207CAAF5}" destId="{642D568B-10FC-4CD7-8289-0C37AD9D9CC4}" srcOrd="1" destOrd="0" presId="urn:microsoft.com/office/officeart/2005/8/layout/hList7"/>
    <dgm:cxn modelId="{A22D6AA3-2C30-4EF4-B078-348CB1D4847F}" type="presOf" srcId="{49E9483D-06C0-4BD6-822F-0CF11252C4C0}" destId="{8B913C06-0173-47F6-B19A-94E1C9374632}" srcOrd="0" destOrd="0" presId="urn:microsoft.com/office/officeart/2005/8/layout/hList7"/>
    <dgm:cxn modelId="{C178B1A3-8409-4B72-8B03-EAC8FFB99F3D}" type="presOf" srcId="{C7BC887A-FC2F-4FF2-8E31-08D136EB61BB}" destId="{5ABD0DA8-89B5-4CD5-B919-FE1399537AF6}" srcOrd="0" destOrd="0" presId="urn:microsoft.com/office/officeart/2005/8/layout/hList7"/>
    <dgm:cxn modelId="{65F243A7-4622-4AE1-B771-521C6371C7B9}" srcId="{C7BC887A-FC2F-4FF2-8E31-08D136EB61BB}" destId="{D7020089-2295-48EF-B52D-501B0E3E2F82}" srcOrd="5" destOrd="0" parTransId="{23833E11-72BF-4079-9C0B-BA64C385DED0}" sibTransId="{471C2944-C6E7-4851-B26F-7A55D761C043}"/>
    <dgm:cxn modelId="{B187FBB3-05D8-4031-B32D-296DF6B494FF}" type="presOf" srcId="{D7020089-2295-48EF-B52D-501B0E3E2F82}" destId="{648114E5-C008-42B4-8611-3675E0EE7EAF}" srcOrd="0" destOrd="0" presId="urn:microsoft.com/office/officeart/2005/8/layout/hList7"/>
    <dgm:cxn modelId="{904493B6-0C26-47DB-BECE-06FEC0C3F016}" type="presOf" srcId="{D7020089-2295-48EF-B52D-501B0E3E2F82}" destId="{32CEF11C-8EC3-40E1-BC86-A91D756E5942}" srcOrd="1" destOrd="0" presId="urn:microsoft.com/office/officeart/2005/8/layout/hList7"/>
    <dgm:cxn modelId="{658F5CBF-CEF0-4509-9559-2893F9DB11B4}" type="presOf" srcId="{6CDA3DBC-6DA3-47A0-8617-D89BCE690031}" destId="{E926C836-72B7-4009-9602-57697A214F73}" srcOrd="1" destOrd="0" presId="urn:microsoft.com/office/officeart/2005/8/layout/hList7"/>
    <dgm:cxn modelId="{69E7E4C2-72C4-43A8-B61B-F39E89F8E578}" type="presOf" srcId="{E90A97DE-5F10-4604-AB8A-144A3015D160}" destId="{30AA6CAE-52C4-43A6-AB4A-EFEDEB95159D}" srcOrd="0" destOrd="0" presId="urn:microsoft.com/office/officeart/2005/8/layout/hList7"/>
    <dgm:cxn modelId="{A5E156CB-624C-4A7D-8827-51F082110B36}" type="presOf" srcId="{AF55ABB7-3127-4BA0-BEA2-8D7468BE1CA0}" destId="{1B8ABA3A-455B-44A9-BC26-DD0A41D2CE76}" srcOrd="1" destOrd="0" presId="urn:microsoft.com/office/officeart/2005/8/layout/hList7"/>
    <dgm:cxn modelId="{93D087D8-FB37-41AE-AAD4-C211988E2575}" type="presOf" srcId="{0D7FCBE6-A0AC-475C-88A0-D8AC97D0C3CD}" destId="{50F5B60C-8BE9-4ABE-8130-64E4E4B3CA44}" srcOrd="0" destOrd="0" presId="urn:microsoft.com/office/officeart/2005/8/layout/hList7"/>
    <dgm:cxn modelId="{53A241D9-EF95-4CF8-B222-6332FDA5D29C}" type="presOf" srcId="{51C6BD55-C330-418A-BD2E-8265207CAAF5}" destId="{A7574833-D297-473C-A8E7-4B504324B474}" srcOrd="0" destOrd="0" presId="urn:microsoft.com/office/officeart/2005/8/layout/hList7"/>
    <dgm:cxn modelId="{7A1E46E6-BEAF-457F-86BC-F2C817CB9C88}" type="presOf" srcId="{49E9483D-06C0-4BD6-822F-0CF11252C4C0}" destId="{C483E9B0-BEC0-46B9-86E3-30AB5693F30F}" srcOrd="1" destOrd="0" presId="urn:microsoft.com/office/officeart/2005/8/layout/hList7"/>
    <dgm:cxn modelId="{B420D7ED-C60B-4D2E-9C04-311372671D7D}" type="presOf" srcId="{AF55ABB7-3127-4BA0-BEA2-8D7468BE1CA0}" destId="{81143159-FF1E-45E9-841A-3FA55DFDD6A0}" srcOrd="0" destOrd="0" presId="urn:microsoft.com/office/officeart/2005/8/layout/hList7"/>
    <dgm:cxn modelId="{F6E178EF-55AF-4ED6-8889-BCEAD5475560}" type="presOf" srcId="{9A9BAC99-D948-47AB-9653-188CCC372861}" destId="{B05E1BCD-9F42-4031-914C-EB0FD30A5472}" srcOrd="0" destOrd="0" presId="urn:microsoft.com/office/officeart/2005/8/layout/hList7"/>
    <dgm:cxn modelId="{1FD4E7F5-BAFE-4212-9D8F-2D60169356A3}" srcId="{C7BC887A-FC2F-4FF2-8E31-08D136EB61BB}" destId="{9A9BAC99-D948-47AB-9653-188CCC372861}" srcOrd="6" destOrd="0" parTransId="{DF0A9417-A63D-4ABE-A63B-BF58C5807BB0}" sibTransId="{DA9101C2-BF12-406A-888F-5B1C9B308AC8}"/>
    <dgm:cxn modelId="{8341F0F7-00B7-451C-9FA7-F2E8C677765E}" type="presOf" srcId="{6CDA3DBC-6DA3-47A0-8617-D89BCE690031}" destId="{A242FA28-CD2F-4909-A603-D819ED8124A6}" srcOrd="0" destOrd="0" presId="urn:microsoft.com/office/officeart/2005/8/layout/hList7"/>
    <dgm:cxn modelId="{124F7DFB-6E4F-4807-A898-839495AE2FE6}" srcId="{C7BC887A-FC2F-4FF2-8E31-08D136EB61BB}" destId="{49E9483D-06C0-4BD6-822F-0CF11252C4C0}" srcOrd="3" destOrd="0" parTransId="{6454CAD1-229E-4D0A-A8BC-25B55D12A054}" sibTransId="{1C037961-DF6E-4868-B19E-A2E5B67D202A}"/>
    <dgm:cxn modelId="{0936A1E5-7C88-46A1-AA17-57A04298E98F}" type="presParOf" srcId="{5ABD0DA8-89B5-4CD5-B919-FE1399537AF6}" destId="{DA5F4992-BB63-403E-8D85-8585D12A10C0}" srcOrd="0" destOrd="0" presId="urn:microsoft.com/office/officeart/2005/8/layout/hList7"/>
    <dgm:cxn modelId="{2C7FC8F1-3D98-4D71-8AFD-5C53B1C2A511}" type="presParOf" srcId="{5ABD0DA8-89B5-4CD5-B919-FE1399537AF6}" destId="{7F5B6894-20CA-4165-8489-C04309A8654F}" srcOrd="1" destOrd="0" presId="urn:microsoft.com/office/officeart/2005/8/layout/hList7"/>
    <dgm:cxn modelId="{EDAABAA7-97DF-4409-8FD2-A0702C614E00}" type="presParOf" srcId="{7F5B6894-20CA-4165-8489-C04309A8654F}" destId="{F07A2BA5-9624-4E65-8671-A5AD5B964749}" srcOrd="0" destOrd="0" presId="urn:microsoft.com/office/officeart/2005/8/layout/hList7"/>
    <dgm:cxn modelId="{677C2346-D51D-4721-B7BA-F9B753CC9B1A}" type="presParOf" srcId="{F07A2BA5-9624-4E65-8671-A5AD5B964749}" destId="{A242FA28-CD2F-4909-A603-D819ED8124A6}" srcOrd="0" destOrd="0" presId="urn:microsoft.com/office/officeart/2005/8/layout/hList7"/>
    <dgm:cxn modelId="{03E3F0CE-9E7F-4894-8E15-BD6DC3D7A631}" type="presParOf" srcId="{F07A2BA5-9624-4E65-8671-A5AD5B964749}" destId="{E926C836-72B7-4009-9602-57697A214F73}" srcOrd="1" destOrd="0" presId="urn:microsoft.com/office/officeart/2005/8/layout/hList7"/>
    <dgm:cxn modelId="{513D6546-3798-41DF-8A56-029767C06EC5}" type="presParOf" srcId="{F07A2BA5-9624-4E65-8671-A5AD5B964749}" destId="{B258F9AE-2B90-4D71-989E-EFADA6267A5A}" srcOrd="2" destOrd="0" presId="urn:microsoft.com/office/officeart/2005/8/layout/hList7"/>
    <dgm:cxn modelId="{C29D1782-62C5-469C-99B3-12233BB64FA2}" type="presParOf" srcId="{F07A2BA5-9624-4E65-8671-A5AD5B964749}" destId="{6FC32244-55C7-4415-9AD0-DCEDB329E258}" srcOrd="3" destOrd="0" presId="urn:microsoft.com/office/officeart/2005/8/layout/hList7"/>
    <dgm:cxn modelId="{2594D1F6-AE1D-4CCE-AEA9-9C7F0E0011C4}" type="presParOf" srcId="{7F5B6894-20CA-4165-8489-C04309A8654F}" destId="{50F5B60C-8BE9-4ABE-8130-64E4E4B3CA44}" srcOrd="1" destOrd="0" presId="urn:microsoft.com/office/officeart/2005/8/layout/hList7"/>
    <dgm:cxn modelId="{131603D9-4B32-4FEE-B6EE-073E74AB4C3A}" type="presParOf" srcId="{7F5B6894-20CA-4165-8489-C04309A8654F}" destId="{B88AA596-4683-47DE-914A-B2613078ACC9}" srcOrd="2" destOrd="0" presId="urn:microsoft.com/office/officeart/2005/8/layout/hList7"/>
    <dgm:cxn modelId="{39383281-F022-49F7-96D7-0EFE7DEA6FF7}" type="presParOf" srcId="{B88AA596-4683-47DE-914A-B2613078ACC9}" destId="{30AA6CAE-52C4-43A6-AB4A-EFEDEB95159D}" srcOrd="0" destOrd="0" presId="urn:microsoft.com/office/officeart/2005/8/layout/hList7"/>
    <dgm:cxn modelId="{63EEE82A-0478-43A2-883D-1F577B2B71CB}" type="presParOf" srcId="{B88AA596-4683-47DE-914A-B2613078ACC9}" destId="{4B4AB2DF-CD69-4F2E-8E20-3604D2CD4CE7}" srcOrd="1" destOrd="0" presId="urn:microsoft.com/office/officeart/2005/8/layout/hList7"/>
    <dgm:cxn modelId="{93054954-4888-49CF-AB74-5C0F77B0FD11}" type="presParOf" srcId="{B88AA596-4683-47DE-914A-B2613078ACC9}" destId="{AF618C4F-F7C9-4B1B-94F6-50541DB82413}" srcOrd="2" destOrd="0" presId="urn:microsoft.com/office/officeart/2005/8/layout/hList7"/>
    <dgm:cxn modelId="{4B0A9D97-7258-49A3-912E-9310AAEAE776}" type="presParOf" srcId="{B88AA596-4683-47DE-914A-B2613078ACC9}" destId="{8D5A9FBF-9371-4348-B88C-34F21E26D0E5}" srcOrd="3" destOrd="0" presId="urn:microsoft.com/office/officeart/2005/8/layout/hList7"/>
    <dgm:cxn modelId="{00E75B5D-8CB3-4C87-8DE2-E447AD00947B}" type="presParOf" srcId="{7F5B6894-20CA-4165-8489-C04309A8654F}" destId="{4334AC27-5F89-4A49-A9EA-95AFCE370507}" srcOrd="3" destOrd="0" presId="urn:microsoft.com/office/officeart/2005/8/layout/hList7"/>
    <dgm:cxn modelId="{4E6C28F6-2760-4AA1-80C6-3C08A293E7CB}" type="presParOf" srcId="{7F5B6894-20CA-4165-8489-C04309A8654F}" destId="{E76D97AA-F081-4E52-A8A8-7004611E8284}" srcOrd="4" destOrd="0" presId="urn:microsoft.com/office/officeart/2005/8/layout/hList7"/>
    <dgm:cxn modelId="{4CC7400F-6DF2-4CD5-B43B-933001609D66}" type="presParOf" srcId="{E76D97AA-F081-4E52-A8A8-7004611E8284}" destId="{81143159-FF1E-45E9-841A-3FA55DFDD6A0}" srcOrd="0" destOrd="0" presId="urn:microsoft.com/office/officeart/2005/8/layout/hList7"/>
    <dgm:cxn modelId="{58196CFD-2055-4A3C-AAF4-AE2C801F2E3E}" type="presParOf" srcId="{E76D97AA-F081-4E52-A8A8-7004611E8284}" destId="{1B8ABA3A-455B-44A9-BC26-DD0A41D2CE76}" srcOrd="1" destOrd="0" presId="urn:microsoft.com/office/officeart/2005/8/layout/hList7"/>
    <dgm:cxn modelId="{AB378000-519E-48A6-ABA3-5868EEDD1C4F}" type="presParOf" srcId="{E76D97AA-F081-4E52-A8A8-7004611E8284}" destId="{83EBB4B4-A0F4-4612-8D4E-0150BCA5E869}" srcOrd="2" destOrd="0" presId="urn:microsoft.com/office/officeart/2005/8/layout/hList7"/>
    <dgm:cxn modelId="{6AC4AE06-5102-43F7-9224-4938A52DC243}" type="presParOf" srcId="{E76D97AA-F081-4E52-A8A8-7004611E8284}" destId="{5E837E4B-463D-4D1D-A707-C32B7626DE62}" srcOrd="3" destOrd="0" presId="urn:microsoft.com/office/officeart/2005/8/layout/hList7"/>
    <dgm:cxn modelId="{D4022F2D-64E1-44DA-9C84-CA846DCD3F19}" type="presParOf" srcId="{7F5B6894-20CA-4165-8489-C04309A8654F}" destId="{78F83DCA-BBFA-4600-9D61-E0A4709C82BA}" srcOrd="5" destOrd="0" presId="urn:microsoft.com/office/officeart/2005/8/layout/hList7"/>
    <dgm:cxn modelId="{952CFA51-C834-435B-9FAD-3FB2EDDF0B4B}" type="presParOf" srcId="{7F5B6894-20CA-4165-8489-C04309A8654F}" destId="{FDF33226-8133-4C37-8356-D8343870EB6E}" srcOrd="6" destOrd="0" presId="urn:microsoft.com/office/officeart/2005/8/layout/hList7"/>
    <dgm:cxn modelId="{519E0ABD-B240-4F2D-A312-A7684B2DA719}" type="presParOf" srcId="{FDF33226-8133-4C37-8356-D8343870EB6E}" destId="{8B913C06-0173-47F6-B19A-94E1C9374632}" srcOrd="0" destOrd="0" presId="urn:microsoft.com/office/officeart/2005/8/layout/hList7"/>
    <dgm:cxn modelId="{9D36A1FA-59DB-4E04-BAEE-A07676203FF2}" type="presParOf" srcId="{FDF33226-8133-4C37-8356-D8343870EB6E}" destId="{C483E9B0-BEC0-46B9-86E3-30AB5693F30F}" srcOrd="1" destOrd="0" presId="urn:microsoft.com/office/officeart/2005/8/layout/hList7"/>
    <dgm:cxn modelId="{DCFD8DCE-5547-47CB-BD72-45755C0760EB}" type="presParOf" srcId="{FDF33226-8133-4C37-8356-D8343870EB6E}" destId="{BF6A1CCB-6CCE-4BCB-9AA9-AEFBD03DCCEA}" srcOrd="2" destOrd="0" presId="urn:microsoft.com/office/officeart/2005/8/layout/hList7"/>
    <dgm:cxn modelId="{4A01CBAA-9D88-4048-BEC4-88962D121707}" type="presParOf" srcId="{FDF33226-8133-4C37-8356-D8343870EB6E}" destId="{69B61344-5DFF-48A0-88FB-4EC5D2922327}" srcOrd="3" destOrd="0" presId="urn:microsoft.com/office/officeart/2005/8/layout/hList7"/>
    <dgm:cxn modelId="{1045A2FC-B38C-457E-B211-56A531DE5788}" type="presParOf" srcId="{7F5B6894-20CA-4165-8489-C04309A8654F}" destId="{3AFAB1BF-F9A9-468C-BCB3-33FF2558B6CF}" srcOrd="7" destOrd="0" presId="urn:microsoft.com/office/officeart/2005/8/layout/hList7"/>
    <dgm:cxn modelId="{F3F31684-E189-453A-AED4-3274A71209B2}" type="presParOf" srcId="{7F5B6894-20CA-4165-8489-C04309A8654F}" destId="{25A38A58-4BA7-437C-82B4-165715E4DB05}" srcOrd="8" destOrd="0" presId="urn:microsoft.com/office/officeart/2005/8/layout/hList7"/>
    <dgm:cxn modelId="{4E2A1591-7C4D-486A-A03B-B07EF5659C23}" type="presParOf" srcId="{25A38A58-4BA7-437C-82B4-165715E4DB05}" destId="{A7574833-D297-473C-A8E7-4B504324B474}" srcOrd="0" destOrd="0" presId="urn:microsoft.com/office/officeart/2005/8/layout/hList7"/>
    <dgm:cxn modelId="{C0BE032E-756E-4511-8AB9-ED1107F8CC06}" type="presParOf" srcId="{25A38A58-4BA7-437C-82B4-165715E4DB05}" destId="{642D568B-10FC-4CD7-8289-0C37AD9D9CC4}" srcOrd="1" destOrd="0" presId="urn:microsoft.com/office/officeart/2005/8/layout/hList7"/>
    <dgm:cxn modelId="{82935E0F-6FFF-4606-BBD7-8189B39E2657}" type="presParOf" srcId="{25A38A58-4BA7-437C-82B4-165715E4DB05}" destId="{9EB5EB83-03B7-44B8-BC23-1D42AEA4AF0B}" srcOrd="2" destOrd="0" presId="urn:microsoft.com/office/officeart/2005/8/layout/hList7"/>
    <dgm:cxn modelId="{7C0545D3-7064-4294-AD91-7B2CB3651576}" type="presParOf" srcId="{25A38A58-4BA7-437C-82B4-165715E4DB05}" destId="{31BAE75F-05BF-4621-90FC-0C21B662DD71}" srcOrd="3" destOrd="0" presId="urn:microsoft.com/office/officeart/2005/8/layout/hList7"/>
    <dgm:cxn modelId="{AF4EE412-ACB0-4820-A286-C95B8CB6121B}" type="presParOf" srcId="{7F5B6894-20CA-4165-8489-C04309A8654F}" destId="{3C967386-FA7C-44F1-8969-E79213D32928}" srcOrd="9" destOrd="0" presId="urn:microsoft.com/office/officeart/2005/8/layout/hList7"/>
    <dgm:cxn modelId="{223042C3-5B33-43AF-A693-99AD4DB22477}" type="presParOf" srcId="{7F5B6894-20CA-4165-8489-C04309A8654F}" destId="{F057E0FA-88DB-4FE3-9944-50AEF51E0619}" srcOrd="10" destOrd="0" presId="urn:microsoft.com/office/officeart/2005/8/layout/hList7"/>
    <dgm:cxn modelId="{D8C82C8D-E710-4BA7-ACC3-1DB6966A523C}" type="presParOf" srcId="{F057E0FA-88DB-4FE3-9944-50AEF51E0619}" destId="{648114E5-C008-42B4-8611-3675E0EE7EAF}" srcOrd="0" destOrd="0" presId="urn:microsoft.com/office/officeart/2005/8/layout/hList7"/>
    <dgm:cxn modelId="{137B50F7-2781-4F56-88EC-8FD966FAA63D}" type="presParOf" srcId="{F057E0FA-88DB-4FE3-9944-50AEF51E0619}" destId="{32CEF11C-8EC3-40E1-BC86-A91D756E5942}" srcOrd="1" destOrd="0" presId="urn:microsoft.com/office/officeart/2005/8/layout/hList7"/>
    <dgm:cxn modelId="{899CA591-45C3-40C3-B411-11A350DD8D3B}" type="presParOf" srcId="{F057E0FA-88DB-4FE3-9944-50AEF51E0619}" destId="{4CFD8E63-A517-43B0-9FB4-71EAD6DF5255}" srcOrd="2" destOrd="0" presId="urn:microsoft.com/office/officeart/2005/8/layout/hList7"/>
    <dgm:cxn modelId="{85625D02-2005-46BA-BF54-E37E6B1E9569}" type="presParOf" srcId="{F057E0FA-88DB-4FE3-9944-50AEF51E0619}" destId="{079608C2-74F7-42E2-A167-DA98B1CB4BE6}" srcOrd="3" destOrd="0" presId="urn:microsoft.com/office/officeart/2005/8/layout/hList7"/>
    <dgm:cxn modelId="{2860E010-51E6-46C7-AC45-728C71B9E3F4}" type="presParOf" srcId="{7F5B6894-20CA-4165-8489-C04309A8654F}" destId="{5E8440FE-EAD8-49AA-A6FE-E8C7186E5C3D}" srcOrd="11" destOrd="0" presId="urn:microsoft.com/office/officeart/2005/8/layout/hList7"/>
    <dgm:cxn modelId="{A407EB88-DA1F-4B71-8266-FF22088CFB5C}" type="presParOf" srcId="{7F5B6894-20CA-4165-8489-C04309A8654F}" destId="{3ABDBBD0-EBE3-4ECF-AA5F-04E197894229}" srcOrd="12" destOrd="0" presId="urn:microsoft.com/office/officeart/2005/8/layout/hList7"/>
    <dgm:cxn modelId="{E0CD02EF-24A7-4652-8DFD-372BD5580B13}" type="presParOf" srcId="{3ABDBBD0-EBE3-4ECF-AA5F-04E197894229}" destId="{B05E1BCD-9F42-4031-914C-EB0FD30A5472}" srcOrd="0" destOrd="0" presId="urn:microsoft.com/office/officeart/2005/8/layout/hList7"/>
    <dgm:cxn modelId="{3255F1D0-BDCF-4CEC-A544-D063B0093334}" type="presParOf" srcId="{3ABDBBD0-EBE3-4ECF-AA5F-04E197894229}" destId="{2F8DA2BA-FA3C-4A2E-874E-28CCA826A586}" srcOrd="1" destOrd="0" presId="urn:microsoft.com/office/officeart/2005/8/layout/hList7"/>
    <dgm:cxn modelId="{147989E7-6886-4004-B3CC-CCB9573C90C3}" type="presParOf" srcId="{3ABDBBD0-EBE3-4ECF-AA5F-04E197894229}" destId="{C96DD287-397E-4BEF-AC6B-44484E040F0B}" srcOrd="2" destOrd="0" presId="urn:microsoft.com/office/officeart/2005/8/layout/hList7"/>
    <dgm:cxn modelId="{5395D021-A3C9-492F-9EF1-A87E0D4C3321}" type="presParOf" srcId="{3ABDBBD0-EBE3-4ECF-AA5F-04E197894229}" destId="{82B76283-4C3E-41F4-94F5-F05534CD054F}" srcOrd="3" destOrd="0" presId="urn:microsoft.com/office/officeart/2005/8/layout/hList7"/>
  </dgm:cxnLst>
  <dgm:bg/>
  <dgm:whole>
    <a:ln>
      <a:solidFill>
        <a:srgbClr val="00000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586F24-8A4B-4683-BD25-C39A00ABB8D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4215D90-EB01-43E8-A7BF-0FA67779A4E9}">
      <dgm:prSet custT="1"/>
      <dgm:spPr/>
      <dgm:t>
        <a:bodyPr/>
        <a:lstStyle/>
        <a:p>
          <a:r>
            <a:rPr lang="es-ES_tradnl" sz="5400" dirty="0"/>
            <a:t>Políticas organizacionales inclusivas</a:t>
          </a:r>
          <a:endParaRPr lang="es-MX" sz="5400" dirty="0"/>
        </a:p>
      </dgm:t>
    </dgm:pt>
    <dgm:pt modelId="{128DF0C2-C63D-4871-BA0C-80FC7A930723}" type="parTrans" cxnId="{39DE45E3-86B4-4503-9866-DBCBCA4A2B0A}">
      <dgm:prSet/>
      <dgm:spPr/>
      <dgm:t>
        <a:bodyPr/>
        <a:lstStyle/>
        <a:p>
          <a:endParaRPr lang="es-MX"/>
        </a:p>
      </dgm:t>
    </dgm:pt>
    <dgm:pt modelId="{13722177-039E-49EB-8F2E-48C49BF80B75}" type="sibTrans" cxnId="{39DE45E3-86B4-4503-9866-DBCBCA4A2B0A}">
      <dgm:prSet/>
      <dgm:spPr/>
      <dgm:t>
        <a:bodyPr/>
        <a:lstStyle/>
        <a:p>
          <a:endParaRPr lang="es-MX"/>
        </a:p>
      </dgm:t>
    </dgm:pt>
    <dgm:pt modelId="{9EE28754-F9F7-490B-ADAA-A05BE339E6AA}">
      <dgm:prSet custT="1"/>
      <dgm:spPr/>
      <dgm:t>
        <a:bodyPr/>
        <a:lstStyle/>
        <a:p>
          <a:r>
            <a:rPr lang="es-ES_tradnl" sz="5400" dirty="0"/>
            <a:t>Alternativas de subsistencia</a:t>
          </a:r>
          <a:endParaRPr lang="es-MX" sz="5400" dirty="0"/>
        </a:p>
      </dgm:t>
    </dgm:pt>
    <dgm:pt modelId="{03AF4BDF-05BA-4B19-8743-84EA7F7255FF}" type="parTrans" cxnId="{4A6DF487-A806-45E8-A132-36A0881BF853}">
      <dgm:prSet/>
      <dgm:spPr/>
      <dgm:t>
        <a:bodyPr/>
        <a:lstStyle/>
        <a:p>
          <a:endParaRPr lang="es-MX"/>
        </a:p>
      </dgm:t>
    </dgm:pt>
    <dgm:pt modelId="{A6A74272-F5BF-4D0E-B3B1-F54C14B24740}" type="sibTrans" cxnId="{4A6DF487-A806-45E8-A132-36A0881BF853}">
      <dgm:prSet/>
      <dgm:spPr/>
      <dgm:t>
        <a:bodyPr/>
        <a:lstStyle/>
        <a:p>
          <a:endParaRPr lang="es-MX"/>
        </a:p>
      </dgm:t>
    </dgm:pt>
    <dgm:pt modelId="{520B8774-F103-4F31-968C-AE7586B09924}">
      <dgm:prSet custT="1"/>
      <dgm:spPr/>
      <dgm:t>
        <a:bodyPr/>
        <a:lstStyle/>
        <a:p>
          <a:r>
            <a:rPr lang="es-ES_tradnl" sz="5400" dirty="0"/>
            <a:t>Prácticas discriminatorias y acoso laboral</a:t>
          </a:r>
          <a:endParaRPr lang="es-MX" sz="5400" dirty="0"/>
        </a:p>
      </dgm:t>
    </dgm:pt>
    <dgm:pt modelId="{6673E24A-3AEE-497A-AF43-07F52C7620E4}" type="parTrans" cxnId="{BF9F74A3-59AC-445C-A7CF-A39680B24D75}">
      <dgm:prSet/>
      <dgm:spPr/>
      <dgm:t>
        <a:bodyPr/>
        <a:lstStyle/>
        <a:p>
          <a:endParaRPr lang="es-MX"/>
        </a:p>
      </dgm:t>
    </dgm:pt>
    <dgm:pt modelId="{4DDF8A49-3D36-4EE4-9CDE-A9CD72937CF4}" type="sibTrans" cxnId="{BF9F74A3-59AC-445C-A7CF-A39680B24D75}">
      <dgm:prSet/>
      <dgm:spPr/>
      <dgm:t>
        <a:bodyPr/>
        <a:lstStyle/>
        <a:p>
          <a:endParaRPr lang="es-MX"/>
        </a:p>
      </dgm:t>
    </dgm:pt>
    <dgm:pt modelId="{D37933F6-F0C9-4E48-BB40-BE62F22913BC}">
      <dgm:prSet custT="1"/>
      <dgm:spPr/>
      <dgm:t>
        <a:bodyPr/>
        <a:lstStyle/>
        <a:p>
          <a:r>
            <a:rPr lang="es-ES_tradnl" sz="5400" dirty="0"/>
            <a:t>Condiciones laborales</a:t>
          </a:r>
          <a:endParaRPr lang="es-MX" sz="5400" dirty="0"/>
        </a:p>
      </dgm:t>
    </dgm:pt>
    <dgm:pt modelId="{0B978CEE-39D3-4242-94DE-E9D3A111C643}" type="parTrans" cxnId="{9027C801-BF09-4B3A-B27A-CF24079EBC13}">
      <dgm:prSet/>
      <dgm:spPr/>
      <dgm:t>
        <a:bodyPr/>
        <a:lstStyle/>
        <a:p>
          <a:endParaRPr lang="es-MX"/>
        </a:p>
      </dgm:t>
    </dgm:pt>
    <dgm:pt modelId="{F22F3BD8-69CC-4F3C-B74B-58C0B6B4D8B3}" type="sibTrans" cxnId="{9027C801-BF09-4B3A-B27A-CF24079EBC13}">
      <dgm:prSet/>
      <dgm:spPr/>
      <dgm:t>
        <a:bodyPr/>
        <a:lstStyle/>
        <a:p>
          <a:endParaRPr lang="es-MX"/>
        </a:p>
      </dgm:t>
    </dgm:pt>
    <dgm:pt modelId="{C70CAD1A-3CC5-4482-985E-DC20413ED155}">
      <dgm:prSet custT="1"/>
      <dgm:spPr/>
      <dgm:t>
        <a:bodyPr/>
        <a:lstStyle/>
        <a:p>
          <a:r>
            <a:rPr lang="es-MX" sz="2800" b="0" dirty="0">
              <a:solidFill>
                <a:schemeClr val="accent1">
                  <a:lumMod val="50000"/>
                </a:schemeClr>
              </a:solidFill>
              <a:latin typeface="Montserrat   "/>
            </a:rPr>
            <a:t>“Cuando salgo de Tumaco y empiezo mi tránsito, entonces en la hoja de vida había otro nombre que no concuerda con la apariencia, entonces está ese “pero”.  Hay una gran dificultad para ingresar a laborar”.</a:t>
          </a:r>
        </a:p>
      </dgm:t>
    </dgm:pt>
    <dgm:pt modelId="{576D7BEB-3E8F-4F6E-A40A-E286101C3625}" type="parTrans" cxnId="{EE453780-59D0-4204-A13F-39A18A8EBD67}">
      <dgm:prSet/>
      <dgm:spPr/>
      <dgm:t>
        <a:bodyPr/>
        <a:lstStyle/>
        <a:p>
          <a:endParaRPr lang="es-MX"/>
        </a:p>
      </dgm:t>
    </dgm:pt>
    <dgm:pt modelId="{B01D9E57-916D-4BB4-B658-983B076E8280}" type="sibTrans" cxnId="{EE453780-59D0-4204-A13F-39A18A8EBD67}">
      <dgm:prSet/>
      <dgm:spPr/>
      <dgm:t>
        <a:bodyPr/>
        <a:lstStyle/>
        <a:p>
          <a:endParaRPr lang="es-MX"/>
        </a:p>
      </dgm:t>
    </dgm:pt>
    <dgm:pt modelId="{F7CB014B-B8C7-437A-9C40-59F4A1A92517}">
      <dgm:prSet custT="1"/>
      <dgm:spPr/>
      <dgm:t>
        <a:bodyPr/>
        <a:lstStyle/>
        <a:p>
          <a:r>
            <a:rPr lang="es-MX" sz="1600" dirty="0"/>
            <a:t>“</a:t>
          </a:r>
          <a:r>
            <a:rPr lang="es-MX" sz="2800" dirty="0">
              <a:solidFill>
                <a:schemeClr val="accent1">
                  <a:lumMod val="50000"/>
                </a:schemeClr>
              </a:solidFill>
              <a:latin typeface="Montserrat   "/>
            </a:rPr>
            <a:t>Había que trabajar en lo que fuera como vendiendo drogas, porque es eso o es la prostitución”. Es muy complejo el panorama laboral, mucho más para las mujeres trans que para los hombres trans, nunca me imaginé  me tocara ejercer el trabajo sexual, no encontré otro trabajo”. </a:t>
          </a:r>
        </a:p>
      </dgm:t>
    </dgm:pt>
    <dgm:pt modelId="{45EFC807-BC34-4A7E-86C6-86F7B2E73312}" type="parTrans" cxnId="{936826F5-0912-4595-8FB5-D26548BA4994}">
      <dgm:prSet/>
      <dgm:spPr/>
      <dgm:t>
        <a:bodyPr/>
        <a:lstStyle/>
        <a:p>
          <a:endParaRPr lang="es-MX"/>
        </a:p>
      </dgm:t>
    </dgm:pt>
    <dgm:pt modelId="{0CC9BF92-899F-4D15-9AF3-0C6F0DF59D41}" type="sibTrans" cxnId="{936826F5-0912-4595-8FB5-D26548BA4994}">
      <dgm:prSet/>
      <dgm:spPr/>
      <dgm:t>
        <a:bodyPr/>
        <a:lstStyle/>
        <a:p>
          <a:endParaRPr lang="es-MX"/>
        </a:p>
      </dgm:t>
    </dgm:pt>
    <dgm:pt modelId="{ABEC298B-9373-422E-B15B-C63D1FBDE64E}">
      <dgm:prSet custT="1"/>
      <dgm:spPr/>
      <dgm:t>
        <a:bodyPr/>
        <a:lstStyle/>
        <a:p>
          <a:r>
            <a:rPr lang="es-MX" sz="2800" b="0" dirty="0">
              <a:solidFill>
                <a:schemeClr val="accent1">
                  <a:lumMod val="50000"/>
                </a:schemeClr>
              </a:solidFill>
              <a:latin typeface="Montserrat   "/>
            </a:rPr>
            <a:t>“Me ha  tocado forzarme tres mil veces más que cualquier trabajador, a muchas personas les cuesta entender muchas cosas que nos pasan o cómo tratarnos, cómo dirigirse a nosotros, hacen comentarios. No es fácil lograr un empleo”.</a:t>
          </a:r>
        </a:p>
      </dgm:t>
    </dgm:pt>
    <dgm:pt modelId="{1129F893-5D33-4820-81F0-171FD1F151A4}" type="parTrans" cxnId="{99583F19-66BC-43C8-8060-F6282CF2B310}">
      <dgm:prSet/>
      <dgm:spPr/>
      <dgm:t>
        <a:bodyPr/>
        <a:lstStyle/>
        <a:p>
          <a:endParaRPr lang="es-MX"/>
        </a:p>
      </dgm:t>
    </dgm:pt>
    <dgm:pt modelId="{0A1ECB84-93EE-4151-9394-23AF92F5D82C}" type="sibTrans" cxnId="{99583F19-66BC-43C8-8060-F6282CF2B310}">
      <dgm:prSet/>
      <dgm:spPr/>
      <dgm:t>
        <a:bodyPr/>
        <a:lstStyle/>
        <a:p>
          <a:endParaRPr lang="es-MX"/>
        </a:p>
      </dgm:t>
    </dgm:pt>
    <dgm:pt modelId="{9798977F-001F-4F34-A1A9-D7F2E799E540}">
      <dgm:prSet custT="1"/>
      <dgm:spPr/>
      <dgm:t>
        <a:bodyPr/>
        <a:lstStyle/>
        <a:p>
          <a:r>
            <a:rPr lang="es-MX" sz="2800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rPr>
            <a:t>”Cuando hago mi cambio de nombre, borré todo mi historial académico, me condenaba a trabajos informales. Luego que cambié mi diploma igual seguí en trabajos precarios”</a:t>
          </a:r>
          <a:r>
            <a:rPr lang="es-ES_tradnl" sz="2800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rPr>
            <a:t> </a:t>
          </a:r>
          <a:endParaRPr lang="es-MX" sz="2800" dirty="0">
            <a:solidFill>
              <a:schemeClr val="accent1">
                <a:lumMod val="50000"/>
              </a:schemeClr>
            </a:solidFill>
            <a:latin typeface="Montserrat" panose="00000500000000000000" pitchFamily="2" charset="0"/>
          </a:endParaRPr>
        </a:p>
      </dgm:t>
    </dgm:pt>
    <dgm:pt modelId="{EB33BBAF-8EA1-4877-B980-1955C8FC5731}" type="parTrans" cxnId="{8E373A93-B2B7-4FB2-BC03-1BAF18B502C4}">
      <dgm:prSet/>
      <dgm:spPr/>
      <dgm:t>
        <a:bodyPr/>
        <a:lstStyle/>
        <a:p>
          <a:endParaRPr lang="es-MX"/>
        </a:p>
      </dgm:t>
    </dgm:pt>
    <dgm:pt modelId="{9463D89B-28B3-47D4-BA53-773D1C58ACAF}" type="sibTrans" cxnId="{8E373A93-B2B7-4FB2-BC03-1BAF18B502C4}">
      <dgm:prSet/>
      <dgm:spPr/>
      <dgm:t>
        <a:bodyPr/>
        <a:lstStyle/>
        <a:p>
          <a:endParaRPr lang="es-MX"/>
        </a:p>
      </dgm:t>
    </dgm:pt>
    <dgm:pt modelId="{0B91848F-8174-49FF-A65C-B266E15FCC63}" type="pres">
      <dgm:prSet presAssocID="{B6586F24-8A4B-4683-BD25-C39A00ABB8D5}" presName="Name0" presStyleCnt="0">
        <dgm:presLayoutVars>
          <dgm:dir/>
          <dgm:animLvl val="lvl"/>
          <dgm:resizeHandles val="exact"/>
        </dgm:presLayoutVars>
      </dgm:prSet>
      <dgm:spPr/>
    </dgm:pt>
    <dgm:pt modelId="{4257AAFF-0F7F-4ABB-A866-09606B9B5216}" type="pres">
      <dgm:prSet presAssocID="{B4215D90-EB01-43E8-A7BF-0FA67779A4E9}" presName="linNode" presStyleCnt="0"/>
      <dgm:spPr/>
    </dgm:pt>
    <dgm:pt modelId="{16A69A2E-FFB4-4E0D-83C2-34FDFE715D3B}" type="pres">
      <dgm:prSet presAssocID="{B4215D90-EB01-43E8-A7BF-0FA67779A4E9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9B698B52-F876-4D6E-9DAF-D477F9338740}" type="pres">
      <dgm:prSet presAssocID="{B4215D90-EB01-43E8-A7BF-0FA67779A4E9}" presName="descendantText" presStyleLbl="alignAccFollowNode1" presStyleIdx="0" presStyleCnt="4">
        <dgm:presLayoutVars>
          <dgm:bulletEnabled val="1"/>
        </dgm:presLayoutVars>
      </dgm:prSet>
      <dgm:spPr/>
    </dgm:pt>
    <dgm:pt modelId="{189C04BA-6E1C-451E-A5BD-C575C017873A}" type="pres">
      <dgm:prSet presAssocID="{13722177-039E-49EB-8F2E-48C49BF80B75}" presName="sp" presStyleCnt="0"/>
      <dgm:spPr/>
    </dgm:pt>
    <dgm:pt modelId="{A03D20C8-AEE6-4F16-8BF2-B171B7BA2DF4}" type="pres">
      <dgm:prSet presAssocID="{9EE28754-F9F7-490B-ADAA-A05BE339E6AA}" presName="linNode" presStyleCnt="0"/>
      <dgm:spPr/>
    </dgm:pt>
    <dgm:pt modelId="{0E993C20-8D76-4E04-9D53-F0141B1CAC0D}" type="pres">
      <dgm:prSet presAssocID="{9EE28754-F9F7-490B-ADAA-A05BE339E6AA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838412AD-18EB-4512-8372-D40C9D7C1957}" type="pres">
      <dgm:prSet presAssocID="{9EE28754-F9F7-490B-ADAA-A05BE339E6AA}" presName="descendantText" presStyleLbl="alignAccFollowNode1" presStyleIdx="1" presStyleCnt="4">
        <dgm:presLayoutVars>
          <dgm:bulletEnabled val="1"/>
        </dgm:presLayoutVars>
      </dgm:prSet>
      <dgm:spPr/>
    </dgm:pt>
    <dgm:pt modelId="{216714DE-28DC-4996-B258-389F2EB24215}" type="pres">
      <dgm:prSet presAssocID="{A6A74272-F5BF-4D0E-B3B1-F54C14B24740}" presName="sp" presStyleCnt="0"/>
      <dgm:spPr/>
    </dgm:pt>
    <dgm:pt modelId="{BAF3B42A-F5AD-4DB3-9402-D6D376427865}" type="pres">
      <dgm:prSet presAssocID="{520B8774-F103-4F31-968C-AE7586B09924}" presName="linNode" presStyleCnt="0"/>
      <dgm:spPr/>
    </dgm:pt>
    <dgm:pt modelId="{91E49251-D8EC-44A5-9C11-35A91FA456A3}" type="pres">
      <dgm:prSet presAssocID="{520B8774-F103-4F31-968C-AE7586B09924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4E3F966F-2021-4C99-98F3-C9BEF49D4B85}" type="pres">
      <dgm:prSet presAssocID="{520B8774-F103-4F31-968C-AE7586B09924}" presName="descendantText" presStyleLbl="alignAccFollowNode1" presStyleIdx="2" presStyleCnt="4">
        <dgm:presLayoutVars>
          <dgm:bulletEnabled val="1"/>
        </dgm:presLayoutVars>
      </dgm:prSet>
      <dgm:spPr/>
    </dgm:pt>
    <dgm:pt modelId="{AB9AA2AA-55B9-41F8-A5D5-F3C75673A507}" type="pres">
      <dgm:prSet presAssocID="{4DDF8A49-3D36-4EE4-9CDE-A9CD72937CF4}" presName="sp" presStyleCnt="0"/>
      <dgm:spPr/>
    </dgm:pt>
    <dgm:pt modelId="{EE48488C-5367-4571-A782-82DE58BA0A4B}" type="pres">
      <dgm:prSet presAssocID="{D37933F6-F0C9-4E48-BB40-BE62F22913BC}" presName="linNode" presStyleCnt="0"/>
      <dgm:spPr/>
    </dgm:pt>
    <dgm:pt modelId="{65F19C8F-BF75-4961-B7D4-AC6343265C4C}" type="pres">
      <dgm:prSet presAssocID="{D37933F6-F0C9-4E48-BB40-BE62F22913BC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8BD987E6-ACA1-4362-B29B-A4F530691307}" type="pres">
      <dgm:prSet presAssocID="{D37933F6-F0C9-4E48-BB40-BE62F22913BC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9027C801-BF09-4B3A-B27A-CF24079EBC13}" srcId="{B6586F24-8A4B-4683-BD25-C39A00ABB8D5}" destId="{D37933F6-F0C9-4E48-BB40-BE62F22913BC}" srcOrd="3" destOrd="0" parTransId="{0B978CEE-39D3-4242-94DE-E9D3A111C643}" sibTransId="{F22F3BD8-69CC-4F3C-B74B-58C0B6B4D8B3}"/>
    <dgm:cxn modelId="{D3C45B05-CAF1-44E9-8F16-4B2828A674E4}" type="presOf" srcId="{F7CB014B-B8C7-437A-9C40-59F4A1A92517}" destId="{838412AD-18EB-4512-8372-D40C9D7C1957}" srcOrd="0" destOrd="0" presId="urn:microsoft.com/office/officeart/2005/8/layout/vList5"/>
    <dgm:cxn modelId="{99583F19-66BC-43C8-8060-F6282CF2B310}" srcId="{520B8774-F103-4F31-968C-AE7586B09924}" destId="{ABEC298B-9373-422E-B15B-C63D1FBDE64E}" srcOrd="0" destOrd="0" parTransId="{1129F893-5D33-4820-81F0-171FD1F151A4}" sibTransId="{0A1ECB84-93EE-4151-9394-23AF92F5D82C}"/>
    <dgm:cxn modelId="{F57B8E1C-F91B-416B-B2DC-D5CE2784DC68}" type="presOf" srcId="{B4215D90-EB01-43E8-A7BF-0FA67779A4E9}" destId="{16A69A2E-FFB4-4E0D-83C2-34FDFE715D3B}" srcOrd="0" destOrd="0" presId="urn:microsoft.com/office/officeart/2005/8/layout/vList5"/>
    <dgm:cxn modelId="{74410D80-5BF4-4FA1-B4C3-0B37C7089B08}" type="presOf" srcId="{9798977F-001F-4F34-A1A9-D7F2E799E540}" destId="{8BD987E6-ACA1-4362-B29B-A4F530691307}" srcOrd="0" destOrd="0" presId="urn:microsoft.com/office/officeart/2005/8/layout/vList5"/>
    <dgm:cxn modelId="{EE453780-59D0-4204-A13F-39A18A8EBD67}" srcId="{B4215D90-EB01-43E8-A7BF-0FA67779A4E9}" destId="{C70CAD1A-3CC5-4482-985E-DC20413ED155}" srcOrd="0" destOrd="0" parTransId="{576D7BEB-3E8F-4F6E-A40A-E286101C3625}" sibTransId="{B01D9E57-916D-4BB4-B658-983B076E8280}"/>
    <dgm:cxn modelId="{4A6DF487-A806-45E8-A132-36A0881BF853}" srcId="{B6586F24-8A4B-4683-BD25-C39A00ABB8D5}" destId="{9EE28754-F9F7-490B-ADAA-A05BE339E6AA}" srcOrd="1" destOrd="0" parTransId="{03AF4BDF-05BA-4B19-8743-84EA7F7255FF}" sibTransId="{A6A74272-F5BF-4D0E-B3B1-F54C14B24740}"/>
    <dgm:cxn modelId="{8E373A93-B2B7-4FB2-BC03-1BAF18B502C4}" srcId="{D37933F6-F0C9-4E48-BB40-BE62F22913BC}" destId="{9798977F-001F-4F34-A1A9-D7F2E799E540}" srcOrd="0" destOrd="0" parTransId="{EB33BBAF-8EA1-4877-B980-1955C8FC5731}" sibTransId="{9463D89B-28B3-47D4-BA53-773D1C58ACAF}"/>
    <dgm:cxn modelId="{BF9F74A3-59AC-445C-A7CF-A39680B24D75}" srcId="{B6586F24-8A4B-4683-BD25-C39A00ABB8D5}" destId="{520B8774-F103-4F31-968C-AE7586B09924}" srcOrd="2" destOrd="0" parTransId="{6673E24A-3AEE-497A-AF43-07F52C7620E4}" sibTransId="{4DDF8A49-3D36-4EE4-9CDE-A9CD72937CF4}"/>
    <dgm:cxn modelId="{AF8244A7-123E-4014-83ED-FBC72D0EEF59}" type="presOf" srcId="{520B8774-F103-4F31-968C-AE7586B09924}" destId="{91E49251-D8EC-44A5-9C11-35A91FA456A3}" srcOrd="0" destOrd="0" presId="urn:microsoft.com/office/officeart/2005/8/layout/vList5"/>
    <dgm:cxn modelId="{F4E94DB2-099E-43F5-BD40-7BCCDA19EC14}" type="presOf" srcId="{ABEC298B-9373-422E-B15B-C63D1FBDE64E}" destId="{4E3F966F-2021-4C99-98F3-C9BEF49D4B85}" srcOrd="0" destOrd="0" presId="urn:microsoft.com/office/officeart/2005/8/layout/vList5"/>
    <dgm:cxn modelId="{8B3054B4-83A4-46F6-A1D7-4967F242B2C2}" type="presOf" srcId="{C70CAD1A-3CC5-4482-985E-DC20413ED155}" destId="{9B698B52-F876-4D6E-9DAF-D477F9338740}" srcOrd="0" destOrd="0" presId="urn:microsoft.com/office/officeart/2005/8/layout/vList5"/>
    <dgm:cxn modelId="{30F3D1C9-8E85-4277-B652-32CE9B3C0093}" type="presOf" srcId="{D37933F6-F0C9-4E48-BB40-BE62F22913BC}" destId="{65F19C8F-BF75-4961-B7D4-AC6343265C4C}" srcOrd="0" destOrd="0" presId="urn:microsoft.com/office/officeart/2005/8/layout/vList5"/>
    <dgm:cxn modelId="{ADDA09CE-6D07-496E-AAB3-60D3C2A78C23}" type="presOf" srcId="{B6586F24-8A4B-4683-BD25-C39A00ABB8D5}" destId="{0B91848F-8174-49FF-A65C-B266E15FCC63}" srcOrd="0" destOrd="0" presId="urn:microsoft.com/office/officeart/2005/8/layout/vList5"/>
    <dgm:cxn modelId="{39DE45E3-86B4-4503-9866-DBCBCA4A2B0A}" srcId="{B6586F24-8A4B-4683-BD25-C39A00ABB8D5}" destId="{B4215D90-EB01-43E8-A7BF-0FA67779A4E9}" srcOrd="0" destOrd="0" parTransId="{128DF0C2-C63D-4871-BA0C-80FC7A930723}" sibTransId="{13722177-039E-49EB-8F2E-48C49BF80B75}"/>
    <dgm:cxn modelId="{5AED1EF4-25EC-4EF4-B177-DFF986E2DDD7}" type="presOf" srcId="{9EE28754-F9F7-490B-ADAA-A05BE339E6AA}" destId="{0E993C20-8D76-4E04-9D53-F0141B1CAC0D}" srcOrd="0" destOrd="0" presId="urn:microsoft.com/office/officeart/2005/8/layout/vList5"/>
    <dgm:cxn modelId="{936826F5-0912-4595-8FB5-D26548BA4994}" srcId="{9EE28754-F9F7-490B-ADAA-A05BE339E6AA}" destId="{F7CB014B-B8C7-437A-9C40-59F4A1A92517}" srcOrd="0" destOrd="0" parTransId="{45EFC807-BC34-4A7E-86C6-86F7B2E73312}" sibTransId="{0CC9BF92-899F-4D15-9AF3-0C6F0DF59D41}"/>
    <dgm:cxn modelId="{6A54CFBF-304D-482B-9C7B-5E6A17C1D08C}" type="presParOf" srcId="{0B91848F-8174-49FF-A65C-B266E15FCC63}" destId="{4257AAFF-0F7F-4ABB-A866-09606B9B5216}" srcOrd="0" destOrd="0" presId="urn:microsoft.com/office/officeart/2005/8/layout/vList5"/>
    <dgm:cxn modelId="{81F6B8EE-BD35-404F-A08E-FBADFEF5FD5B}" type="presParOf" srcId="{4257AAFF-0F7F-4ABB-A866-09606B9B5216}" destId="{16A69A2E-FFB4-4E0D-83C2-34FDFE715D3B}" srcOrd="0" destOrd="0" presId="urn:microsoft.com/office/officeart/2005/8/layout/vList5"/>
    <dgm:cxn modelId="{4321098B-B46E-4267-8998-887BC44580D3}" type="presParOf" srcId="{4257AAFF-0F7F-4ABB-A866-09606B9B5216}" destId="{9B698B52-F876-4D6E-9DAF-D477F9338740}" srcOrd="1" destOrd="0" presId="urn:microsoft.com/office/officeart/2005/8/layout/vList5"/>
    <dgm:cxn modelId="{DAEC5063-F8BF-40ED-BF3A-FD94508C3BD5}" type="presParOf" srcId="{0B91848F-8174-49FF-A65C-B266E15FCC63}" destId="{189C04BA-6E1C-451E-A5BD-C575C017873A}" srcOrd="1" destOrd="0" presId="urn:microsoft.com/office/officeart/2005/8/layout/vList5"/>
    <dgm:cxn modelId="{4FB0F602-EF22-466B-83F5-C6EF12337D7A}" type="presParOf" srcId="{0B91848F-8174-49FF-A65C-B266E15FCC63}" destId="{A03D20C8-AEE6-4F16-8BF2-B171B7BA2DF4}" srcOrd="2" destOrd="0" presId="urn:microsoft.com/office/officeart/2005/8/layout/vList5"/>
    <dgm:cxn modelId="{CD171E51-CB30-4A57-8160-1AA82A1E9810}" type="presParOf" srcId="{A03D20C8-AEE6-4F16-8BF2-B171B7BA2DF4}" destId="{0E993C20-8D76-4E04-9D53-F0141B1CAC0D}" srcOrd="0" destOrd="0" presId="urn:microsoft.com/office/officeart/2005/8/layout/vList5"/>
    <dgm:cxn modelId="{29E7B627-FA51-4E63-83F0-A3B16E6F6264}" type="presParOf" srcId="{A03D20C8-AEE6-4F16-8BF2-B171B7BA2DF4}" destId="{838412AD-18EB-4512-8372-D40C9D7C1957}" srcOrd="1" destOrd="0" presId="urn:microsoft.com/office/officeart/2005/8/layout/vList5"/>
    <dgm:cxn modelId="{41695385-4B4A-4E74-A78B-9E9428B959C0}" type="presParOf" srcId="{0B91848F-8174-49FF-A65C-B266E15FCC63}" destId="{216714DE-28DC-4996-B258-389F2EB24215}" srcOrd="3" destOrd="0" presId="urn:microsoft.com/office/officeart/2005/8/layout/vList5"/>
    <dgm:cxn modelId="{7C7B71FA-DFD7-4477-B309-87DE8535D08D}" type="presParOf" srcId="{0B91848F-8174-49FF-A65C-B266E15FCC63}" destId="{BAF3B42A-F5AD-4DB3-9402-D6D376427865}" srcOrd="4" destOrd="0" presId="urn:microsoft.com/office/officeart/2005/8/layout/vList5"/>
    <dgm:cxn modelId="{D12104F3-63C3-4BC8-8114-E3C5D38F6E88}" type="presParOf" srcId="{BAF3B42A-F5AD-4DB3-9402-D6D376427865}" destId="{91E49251-D8EC-44A5-9C11-35A91FA456A3}" srcOrd="0" destOrd="0" presId="urn:microsoft.com/office/officeart/2005/8/layout/vList5"/>
    <dgm:cxn modelId="{69602A57-53D2-49EB-8215-8A88C70FE6E1}" type="presParOf" srcId="{BAF3B42A-F5AD-4DB3-9402-D6D376427865}" destId="{4E3F966F-2021-4C99-98F3-C9BEF49D4B85}" srcOrd="1" destOrd="0" presId="urn:microsoft.com/office/officeart/2005/8/layout/vList5"/>
    <dgm:cxn modelId="{4C94BA55-5789-4E51-AF5F-7FE9FDBEDC6A}" type="presParOf" srcId="{0B91848F-8174-49FF-A65C-B266E15FCC63}" destId="{AB9AA2AA-55B9-41F8-A5D5-F3C75673A507}" srcOrd="5" destOrd="0" presId="urn:microsoft.com/office/officeart/2005/8/layout/vList5"/>
    <dgm:cxn modelId="{4A81CB47-5CFA-44F7-B983-DBDF37A7FCF1}" type="presParOf" srcId="{0B91848F-8174-49FF-A65C-B266E15FCC63}" destId="{EE48488C-5367-4571-A782-82DE58BA0A4B}" srcOrd="6" destOrd="0" presId="urn:microsoft.com/office/officeart/2005/8/layout/vList5"/>
    <dgm:cxn modelId="{EE129CAD-3507-48A3-8E04-2D6A62740C2D}" type="presParOf" srcId="{EE48488C-5367-4571-A782-82DE58BA0A4B}" destId="{65F19C8F-BF75-4961-B7D4-AC6343265C4C}" srcOrd="0" destOrd="0" presId="urn:microsoft.com/office/officeart/2005/8/layout/vList5"/>
    <dgm:cxn modelId="{C934846C-672F-4A98-8560-8C8271491DC6}" type="presParOf" srcId="{EE48488C-5367-4571-A782-82DE58BA0A4B}" destId="{8BD987E6-ACA1-4362-B29B-A4F53069130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54B47-B486-46D8-900B-5E49B92C9ADD}">
      <dsp:nvSpPr>
        <dsp:cNvPr id="0" name=""/>
        <dsp:cNvSpPr/>
      </dsp:nvSpPr>
      <dsp:spPr>
        <a:xfrm>
          <a:off x="0" y="0"/>
          <a:ext cx="222655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A2994-6EAF-48FD-9846-E7A721607640}">
      <dsp:nvSpPr>
        <dsp:cNvPr id="0" name=""/>
        <dsp:cNvSpPr/>
      </dsp:nvSpPr>
      <dsp:spPr>
        <a:xfrm>
          <a:off x="0" y="0"/>
          <a:ext cx="4453108" cy="10737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b="1" kern="1200" dirty="0"/>
            <a:t>Antecedentes</a:t>
          </a:r>
          <a:r>
            <a:rPr lang="es-MX" sz="2000" b="1" kern="1200" dirty="0"/>
            <a:t> </a:t>
          </a:r>
          <a:endParaRPr lang="es-CO" sz="2000" kern="1200" dirty="0"/>
        </a:p>
      </dsp:txBody>
      <dsp:txXfrm>
        <a:off x="0" y="0"/>
        <a:ext cx="4453108" cy="10737268"/>
      </dsp:txXfrm>
    </dsp:sp>
    <dsp:sp modelId="{CACCC845-1270-4071-BDAA-0BABD5E62C5B}">
      <dsp:nvSpPr>
        <dsp:cNvPr id="0" name=""/>
        <dsp:cNvSpPr/>
      </dsp:nvSpPr>
      <dsp:spPr>
        <a:xfrm>
          <a:off x="4787091" y="41614"/>
          <a:ext cx="17478448" cy="832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b="1" kern="1200" dirty="0"/>
            <a:t>A nivel nacional:</a:t>
          </a:r>
        </a:p>
      </dsp:txBody>
      <dsp:txXfrm>
        <a:off x="4787091" y="41614"/>
        <a:ext cx="17478448" cy="832295"/>
      </dsp:txXfrm>
    </dsp:sp>
    <dsp:sp modelId="{4AA333FA-047A-47DF-9F61-BC62A939B5D1}">
      <dsp:nvSpPr>
        <dsp:cNvPr id="0" name=""/>
        <dsp:cNvSpPr/>
      </dsp:nvSpPr>
      <dsp:spPr>
        <a:xfrm>
          <a:off x="4453108" y="873910"/>
          <a:ext cx="17812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390C52-DE5A-4612-8C55-18753268EF12}">
      <dsp:nvSpPr>
        <dsp:cNvPr id="0" name=""/>
        <dsp:cNvSpPr/>
      </dsp:nvSpPr>
      <dsp:spPr>
        <a:xfrm>
          <a:off x="4787091" y="915525"/>
          <a:ext cx="17478448" cy="832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/>
            <a:t>Artículos de la Constitución (1,2,5,13)</a:t>
          </a:r>
        </a:p>
      </dsp:txBody>
      <dsp:txXfrm>
        <a:off x="4787091" y="915525"/>
        <a:ext cx="17478448" cy="832295"/>
      </dsp:txXfrm>
    </dsp:sp>
    <dsp:sp modelId="{09E8C672-E74A-40F4-AD4E-75778CCED94C}">
      <dsp:nvSpPr>
        <dsp:cNvPr id="0" name=""/>
        <dsp:cNvSpPr/>
      </dsp:nvSpPr>
      <dsp:spPr>
        <a:xfrm>
          <a:off x="4453108" y="1747820"/>
          <a:ext cx="17812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76131B-D197-4CAA-B891-25113EF76DEC}">
      <dsp:nvSpPr>
        <dsp:cNvPr id="0" name=""/>
        <dsp:cNvSpPr/>
      </dsp:nvSpPr>
      <dsp:spPr>
        <a:xfrm>
          <a:off x="4787091" y="1789435"/>
          <a:ext cx="17478448" cy="832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/>
            <a:t>Ley 1482 de 2011: protección de derechos, vulnerados por racismo o discriminación</a:t>
          </a:r>
        </a:p>
      </dsp:txBody>
      <dsp:txXfrm>
        <a:off x="4787091" y="1789435"/>
        <a:ext cx="17478448" cy="832295"/>
      </dsp:txXfrm>
    </dsp:sp>
    <dsp:sp modelId="{C927AB7B-C30B-4557-9715-1EAF845C5DEF}">
      <dsp:nvSpPr>
        <dsp:cNvPr id="0" name=""/>
        <dsp:cNvSpPr/>
      </dsp:nvSpPr>
      <dsp:spPr>
        <a:xfrm>
          <a:off x="4453108" y="2621731"/>
          <a:ext cx="17812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858194-247C-4A68-AB2E-D5053B782D37}">
      <dsp:nvSpPr>
        <dsp:cNvPr id="0" name=""/>
        <dsp:cNvSpPr/>
      </dsp:nvSpPr>
      <dsp:spPr>
        <a:xfrm>
          <a:off x="4787091" y="2663346"/>
          <a:ext cx="17478448" cy="1315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/>
            <a:t>Ley 1752 de 2015: sancionar penalmente actos de discriminación por razones de sexo, orientación sexual, entre otros.</a:t>
          </a:r>
        </a:p>
      </dsp:txBody>
      <dsp:txXfrm>
        <a:off x="4787091" y="2663346"/>
        <a:ext cx="17478448" cy="1315068"/>
      </dsp:txXfrm>
    </dsp:sp>
    <dsp:sp modelId="{45FAE923-8100-48A9-803D-BB8CE406D2AE}">
      <dsp:nvSpPr>
        <dsp:cNvPr id="0" name=""/>
        <dsp:cNvSpPr/>
      </dsp:nvSpPr>
      <dsp:spPr>
        <a:xfrm>
          <a:off x="4453108" y="3978414"/>
          <a:ext cx="17812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E8109F-5FE7-499D-B229-4A6A2307DFB1}">
      <dsp:nvSpPr>
        <dsp:cNvPr id="0" name=""/>
        <dsp:cNvSpPr/>
      </dsp:nvSpPr>
      <dsp:spPr>
        <a:xfrm>
          <a:off x="4787091" y="4020029"/>
          <a:ext cx="17478448" cy="938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/>
            <a:t>Decreto 762 de 2018 (adopta la política pública para los sectores LGBTI y de personas con orientaciones sexuales e identidades de género diversas</a:t>
          </a:r>
        </a:p>
      </dsp:txBody>
      <dsp:txXfrm>
        <a:off x="4787091" y="4020029"/>
        <a:ext cx="17478448" cy="938163"/>
      </dsp:txXfrm>
    </dsp:sp>
    <dsp:sp modelId="{05C15B8A-BE02-45C0-B029-C9427EB19645}">
      <dsp:nvSpPr>
        <dsp:cNvPr id="0" name=""/>
        <dsp:cNvSpPr/>
      </dsp:nvSpPr>
      <dsp:spPr>
        <a:xfrm>
          <a:off x="4453108" y="4958193"/>
          <a:ext cx="17812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881DC2-4A43-46C7-94A5-99605E36A87B}">
      <dsp:nvSpPr>
        <dsp:cNvPr id="0" name=""/>
        <dsp:cNvSpPr/>
      </dsp:nvSpPr>
      <dsp:spPr>
        <a:xfrm>
          <a:off x="4787091" y="4999807"/>
          <a:ext cx="17478448" cy="832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/>
            <a:t>Sentencias de la Corte Constitucional</a:t>
          </a:r>
        </a:p>
      </dsp:txBody>
      <dsp:txXfrm>
        <a:off x="4787091" y="4999807"/>
        <a:ext cx="17478448" cy="832295"/>
      </dsp:txXfrm>
    </dsp:sp>
    <dsp:sp modelId="{400C520D-B435-4468-B58B-D2AD6948B490}">
      <dsp:nvSpPr>
        <dsp:cNvPr id="0" name=""/>
        <dsp:cNvSpPr/>
      </dsp:nvSpPr>
      <dsp:spPr>
        <a:xfrm>
          <a:off x="4453108" y="5832103"/>
          <a:ext cx="17812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F09298-935E-478F-A027-018B297DA123}">
      <dsp:nvSpPr>
        <dsp:cNvPr id="0" name=""/>
        <dsp:cNvSpPr/>
      </dsp:nvSpPr>
      <dsp:spPr>
        <a:xfrm>
          <a:off x="4787091" y="5873718"/>
          <a:ext cx="17478448" cy="832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b="1" kern="1200" dirty="0"/>
            <a:t>A nivel internacional</a:t>
          </a:r>
          <a:r>
            <a:rPr lang="es-MX" sz="3200" kern="1200" dirty="0"/>
            <a:t>:</a:t>
          </a:r>
        </a:p>
      </dsp:txBody>
      <dsp:txXfrm>
        <a:off x="4787091" y="5873718"/>
        <a:ext cx="17478448" cy="832295"/>
      </dsp:txXfrm>
    </dsp:sp>
    <dsp:sp modelId="{F02D79D8-4B23-413A-998B-6788B5EFF414}">
      <dsp:nvSpPr>
        <dsp:cNvPr id="0" name=""/>
        <dsp:cNvSpPr/>
      </dsp:nvSpPr>
      <dsp:spPr>
        <a:xfrm>
          <a:off x="4453108" y="6706013"/>
          <a:ext cx="17812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57CCEF-CA49-4FEF-B507-1868E7A5D4D1}">
      <dsp:nvSpPr>
        <dsp:cNvPr id="0" name=""/>
        <dsp:cNvSpPr/>
      </dsp:nvSpPr>
      <dsp:spPr>
        <a:xfrm>
          <a:off x="4787091" y="6747628"/>
          <a:ext cx="17478448" cy="832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/>
            <a:t>Declaración Universal de los Derechos Humanos</a:t>
          </a:r>
        </a:p>
      </dsp:txBody>
      <dsp:txXfrm>
        <a:off x="4787091" y="6747628"/>
        <a:ext cx="17478448" cy="832295"/>
      </dsp:txXfrm>
    </dsp:sp>
    <dsp:sp modelId="{34E2964A-1988-4422-8628-01496E2EA494}">
      <dsp:nvSpPr>
        <dsp:cNvPr id="0" name=""/>
        <dsp:cNvSpPr/>
      </dsp:nvSpPr>
      <dsp:spPr>
        <a:xfrm>
          <a:off x="4453108" y="7579924"/>
          <a:ext cx="17812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1D30E8-FC14-446D-8CFE-9785F3212F39}">
      <dsp:nvSpPr>
        <dsp:cNvPr id="0" name=""/>
        <dsp:cNvSpPr/>
      </dsp:nvSpPr>
      <dsp:spPr>
        <a:xfrm>
          <a:off x="4787091" y="7621539"/>
          <a:ext cx="17478448" cy="1313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/>
            <a:t>Pacto Internacional por los Derechos Civiles y Políticos y por los Derechos Económicos, Sociales y Culturales</a:t>
          </a:r>
        </a:p>
      </dsp:txBody>
      <dsp:txXfrm>
        <a:off x="4787091" y="7621539"/>
        <a:ext cx="17478448" cy="1313345"/>
      </dsp:txXfrm>
    </dsp:sp>
    <dsp:sp modelId="{B064046D-DB2B-4033-8657-7791FC04BC92}">
      <dsp:nvSpPr>
        <dsp:cNvPr id="0" name=""/>
        <dsp:cNvSpPr/>
      </dsp:nvSpPr>
      <dsp:spPr>
        <a:xfrm>
          <a:off x="4453108" y="8934885"/>
          <a:ext cx="17812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474364-9E0E-4DA2-94B9-46EEDA909689}">
      <dsp:nvSpPr>
        <dsp:cNvPr id="0" name=""/>
        <dsp:cNvSpPr/>
      </dsp:nvSpPr>
      <dsp:spPr>
        <a:xfrm>
          <a:off x="4787091" y="8976499"/>
          <a:ext cx="17478448" cy="832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El </a:t>
          </a:r>
          <a:r>
            <a:rPr lang="es-MX" sz="3200" kern="1200" dirty="0"/>
            <a:t>Convenio Relativo a la Discriminación en materia de Empleo y Ocupación (OIT)</a:t>
          </a:r>
        </a:p>
      </dsp:txBody>
      <dsp:txXfrm>
        <a:off x="4787091" y="8976499"/>
        <a:ext cx="17478448" cy="832295"/>
      </dsp:txXfrm>
    </dsp:sp>
    <dsp:sp modelId="{D90DB0A1-E709-4715-AFF2-857FBA67825D}">
      <dsp:nvSpPr>
        <dsp:cNvPr id="0" name=""/>
        <dsp:cNvSpPr/>
      </dsp:nvSpPr>
      <dsp:spPr>
        <a:xfrm>
          <a:off x="4453108" y="9808795"/>
          <a:ext cx="17812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5B730D-AD1A-4F7D-97C4-D68D8ED99B07}">
      <dsp:nvSpPr>
        <dsp:cNvPr id="0" name=""/>
        <dsp:cNvSpPr/>
      </dsp:nvSpPr>
      <dsp:spPr>
        <a:xfrm>
          <a:off x="4787091" y="9850410"/>
          <a:ext cx="17478448" cy="832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/>
            <a:t>La Convención Americana sobre Derechos Humanos </a:t>
          </a:r>
        </a:p>
      </dsp:txBody>
      <dsp:txXfrm>
        <a:off x="4787091" y="9850410"/>
        <a:ext cx="17478448" cy="832295"/>
      </dsp:txXfrm>
    </dsp:sp>
    <dsp:sp modelId="{FFB07B12-60DC-4D45-ADB8-9C7399D09F7E}">
      <dsp:nvSpPr>
        <dsp:cNvPr id="0" name=""/>
        <dsp:cNvSpPr/>
      </dsp:nvSpPr>
      <dsp:spPr>
        <a:xfrm>
          <a:off x="4453108" y="10682705"/>
          <a:ext cx="17812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361C9F-310C-4F9E-8DEF-6AC676BECB2D}">
      <dsp:nvSpPr>
        <dsp:cNvPr id="0" name=""/>
        <dsp:cNvSpPr/>
      </dsp:nvSpPr>
      <dsp:spPr>
        <a:xfrm>
          <a:off x="0" y="10737268"/>
          <a:ext cx="222655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1C44B-A8E0-4F78-980B-4A9D722D41C1}">
      <dsp:nvSpPr>
        <dsp:cNvPr id="0" name=""/>
        <dsp:cNvSpPr/>
      </dsp:nvSpPr>
      <dsp:spPr>
        <a:xfrm>
          <a:off x="0" y="10737268"/>
          <a:ext cx="4453108" cy="10737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 dirty="0"/>
        </a:p>
      </dsp:txBody>
      <dsp:txXfrm>
        <a:off x="0" y="10737268"/>
        <a:ext cx="4453108" cy="107372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42FA28-CD2F-4909-A603-D819ED8124A6}">
      <dsp:nvSpPr>
        <dsp:cNvPr id="0" name=""/>
        <dsp:cNvSpPr/>
      </dsp:nvSpPr>
      <dsp:spPr>
        <a:xfrm>
          <a:off x="9640" y="0"/>
          <a:ext cx="3232299" cy="10024314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400" b="1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rgbClr val="004A84"/>
              </a:solidFill>
              <a:latin typeface="Work Sans"/>
            </a:rPr>
            <a:t>Institucional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400" b="1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rgbClr val="004A84"/>
              </a:solidFill>
              <a:latin typeface="Work Sans"/>
            </a:rPr>
            <a:t>Información desagregada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rgbClr val="004A84"/>
              </a:solidFill>
              <a:latin typeface="Work Sans"/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rgbClr val="004A84"/>
              </a:solidFill>
              <a:latin typeface="Work Sans"/>
            </a:rPr>
            <a:t>En la vida cotidiana prejuicios, actitudes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400" b="1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rgbClr val="004A84"/>
              </a:solidFill>
              <a:latin typeface="Work Sans"/>
            </a:rPr>
            <a:t>Barreras administrativas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kern="1200" dirty="0">
              <a:solidFill>
                <a:srgbClr val="004A84"/>
              </a:solidFill>
              <a:latin typeface="Work Sans"/>
            </a:rPr>
            <a:t> </a:t>
          </a:r>
        </a:p>
      </dsp:txBody>
      <dsp:txXfrm>
        <a:off x="9640" y="4009726"/>
        <a:ext cx="3232299" cy="4009726"/>
      </dsp:txXfrm>
    </dsp:sp>
    <dsp:sp modelId="{6FC32244-55C7-4415-9AD0-DCEDB329E258}">
      <dsp:nvSpPr>
        <dsp:cNvPr id="0" name=""/>
        <dsp:cNvSpPr/>
      </dsp:nvSpPr>
      <dsp:spPr>
        <a:xfrm>
          <a:off x="106609" y="65494"/>
          <a:ext cx="3038361" cy="333809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AA6CAE-52C4-43A6-AB4A-EFEDEB95159D}">
      <dsp:nvSpPr>
        <dsp:cNvPr id="0" name=""/>
        <dsp:cNvSpPr/>
      </dsp:nvSpPr>
      <dsp:spPr>
        <a:xfrm>
          <a:off x="3338908" y="0"/>
          <a:ext cx="3232299" cy="10024314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rgbClr val="004A84"/>
              </a:solidFill>
              <a:latin typeface="Work Sans"/>
            </a:rPr>
            <a:t>Social y Político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rgbClr val="004A84"/>
              </a:solidFill>
              <a:latin typeface="Work Sans"/>
            </a:rPr>
            <a:t>Rechazo en los sitios donde viven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400" b="1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rgbClr val="004A84"/>
              </a:solidFill>
              <a:latin typeface="Work Sans"/>
            </a:rPr>
            <a:t>Obstáculos para circular en paz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rgbClr val="004A84"/>
              </a:solidFill>
              <a:latin typeface="Work Sans"/>
            </a:rPr>
            <a:t>Apartadas socialmente por su apariencia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rgbClr val="004A84"/>
              </a:solidFill>
              <a:latin typeface="Work Sans"/>
            </a:rPr>
            <a:t>Poca participación en espacios de decisión política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</dsp:txBody>
      <dsp:txXfrm>
        <a:off x="3338908" y="4009726"/>
        <a:ext cx="3232299" cy="4009726"/>
      </dsp:txXfrm>
    </dsp:sp>
    <dsp:sp modelId="{8D5A9FBF-9371-4348-B88C-34F21E26D0E5}">
      <dsp:nvSpPr>
        <dsp:cNvPr id="0" name=""/>
        <dsp:cNvSpPr/>
      </dsp:nvSpPr>
      <dsp:spPr>
        <a:xfrm>
          <a:off x="3435877" y="188536"/>
          <a:ext cx="3038361" cy="333809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143159-FF1E-45E9-841A-3FA55DFDD6A0}">
      <dsp:nvSpPr>
        <dsp:cNvPr id="0" name=""/>
        <dsp:cNvSpPr/>
      </dsp:nvSpPr>
      <dsp:spPr>
        <a:xfrm>
          <a:off x="6668177" y="0"/>
          <a:ext cx="3232299" cy="10024314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rgbClr val="004A84"/>
              </a:solidFill>
              <a:latin typeface="Work Sans"/>
            </a:rPr>
            <a:t>De la Familia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400" b="1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rgbClr val="004A84"/>
              </a:solidFill>
              <a:latin typeface="Work Sans"/>
            </a:rPr>
            <a:t>Discriminación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400" b="1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rgbClr val="004A84"/>
              </a:solidFill>
              <a:latin typeface="Work Sans"/>
            </a:rPr>
            <a:t>Fracturas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400" b="1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rgbClr val="004A84"/>
              </a:solidFill>
              <a:latin typeface="Work Sans"/>
            </a:rPr>
            <a:t>Vulnerabilidad por rechazo familiar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400" b="1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rgbClr val="004A84"/>
              </a:solidFill>
              <a:latin typeface="Work Sans"/>
            </a:rPr>
            <a:t>Vivir en condiciones físicas inadecuadas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1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1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</dsp:txBody>
      <dsp:txXfrm>
        <a:off x="6668177" y="4009726"/>
        <a:ext cx="3232299" cy="4009726"/>
      </dsp:txXfrm>
    </dsp:sp>
    <dsp:sp modelId="{5E837E4B-463D-4D1D-A707-C32B7626DE62}">
      <dsp:nvSpPr>
        <dsp:cNvPr id="0" name=""/>
        <dsp:cNvSpPr/>
      </dsp:nvSpPr>
      <dsp:spPr>
        <a:xfrm>
          <a:off x="6696904" y="0"/>
          <a:ext cx="3038361" cy="333809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913C06-0173-47F6-B19A-94E1C9374632}">
      <dsp:nvSpPr>
        <dsp:cNvPr id="0" name=""/>
        <dsp:cNvSpPr/>
      </dsp:nvSpPr>
      <dsp:spPr>
        <a:xfrm>
          <a:off x="9997446" y="0"/>
          <a:ext cx="3232299" cy="10024314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rgbClr val="004A84"/>
              </a:solidFill>
              <a:latin typeface="Work Sans"/>
            </a:rPr>
            <a:t>Educativo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rgbClr val="004A84"/>
              </a:solidFill>
              <a:latin typeface="Work Sans"/>
            </a:rPr>
            <a:t>Disponibilidad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rgbClr val="004A84"/>
              </a:solidFill>
              <a:latin typeface="Work Sans"/>
            </a:rPr>
            <a:t>Accesibilidad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rgbClr val="004A84"/>
              </a:solidFill>
              <a:latin typeface="Work Sans"/>
            </a:rPr>
            <a:t>Permanencia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rgbClr val="004A84"/>
              </a:solidFill>
              <a:latin typeface="Work Sans"/>
            </a:rPr>
            <a:t>Calidad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rgbClr val="004A84"/>
              </a:solidFill>
              <a:latin typeface="Work Sans"/>
            </a:rPr>
            <a:t>Situaciones directas de acoso verbal, acoso físico, de agresiones, de robo o daño de objetos personales, ciber acoso escolar, acoso por parte del personal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400" b="1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</dsp:txBody>
      <dsp:txXfrm>
        <a:off x="9997446" y="4009726"/>
        <a:ext cx="3232299" cy="4009726"/>
      </dsp:txXfrm>
    </dsp:sp>
    <dsp:sp modelId="{69B61344-5DFF-48A0-88FB-4EC5D2922327}">
      <dsp:nvSpPr>
        <dsp:cNvPr id="0" name=""/>
        <dsp:cNvSpPr/>
      </dsp:nvSpPr>
      <dsp:spPr>
        <a:xfrm>
          <a:off x="10106355" y="0"/>
          <a:ext cx="3038361" cy="3338096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574833-D297-473C-A8E7-4B504324B474}">
      <dsp:nvSpPr>
        <dsp:cNvPr id="0" name=""/>
        <dsp:cNvSpPr/>
      </dsp:nvSpPr>
      <dsp:spPr>
        <a:xfrm>
          <a:off x="13326714" y="0"/>
          <a:ext cx="3232299" cy="10024314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rgbClr val="004A84"/>
              </a:solidFill>
              <a:latin typeface="Work Sans"/>
            </a:rPr>
            <a:t>Laboral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rgbClr val="004A84"/>
              </a:solidFill>
              <a:latin typeface="Work Sans"/>
            </a:rPr>
            <a:t>Prejuicios sociales que limitan las mismas oportunidades para acceder y permanecer en el mercado laboral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rgbClr val="004A84"/>
              </a:solidFill>
              <a:latin typeface="Work Sans"/>
            </a:rPr>
            <a:t>Trabajos en escenarios como la calle, informalidad o a la prostitución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rgbClr val="004A84"/>
              </a:solidFill>
              <a:latin typeface="Work Sans"/>
            </a:rPr>
            <a:t>Barreras como la libreta militar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</dsp:txBody>
      <dsp:txXfrm>
        <a:off x="13326714" y="4009726"/>
        <a:ext cx="3232299" cy="4009726"/>
      </dsp:txXfrm>
    </dsp:sp>
    <dsp:sp modelId="{31BAE75F-05BF-4621-90FC-0C21B662DD71}">
      <dsp:nvSpPr>
        <dsp:cNvPr id="0" name=""/>
        <dsp:cNvSpPr/>
      </dsp:nvSpPr>
      <dsp:spPr>
        <a:xfrm>
          <a:off x="13423683" y="146376"/>
          <a:ext cx="3038361" cy="3338096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8114E5-C008-42B4-8611-3675E0EE7EAF}">
      <dsp:nvSpPr>
        <dsp:cNvPr id="0" name=""/>
        <dsp:cNvSpPr/>
      </dsp:nvSpPr>
      <dsp:spPr>
        <a:xfrm>
          <a:off x="16655983" y="0"/>
          <a:ext cx="3232299" cy="10024314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rgbClr val="004A84"/>
              </a:solidFill>
              <a:latin typeface="Work Sans"/>
            </a:rPr>
            <a:t>De la salud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rgbClr val="004A84"/>
              </a:solidFill>
              <a:latin typeface="Work Sans"/>
            </a:rPr>
            <a:t>Riesgos: maltrato psicológico y emocional, violencia física y sexual, infecciones de transmisión sexual, hepatitis viral , abuso de sustancias, problemas de salud mental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rgbClr val="004A84"/>
              </a:solidFill>
              <a:latin typeface="Work Sans"/>
            </a:rPr>
            <a:t>Demandan servicios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rgbClr val="004A84"/>
              </a:solidFill>
              <a:latin typeface="Work Sans"/>
            </a:rPr>
            <a:t>Dejan de consultar al médico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kern="1200" dirty="0">
            <a:solidFill>
              <a:srgbClr val="004A84"/>
            </a:solidFill>
            <a:latin typeface="Work Sans"/>
          </a:endParaRPr>
        </a:p>
      </dsp:txBody>
      <dsp:txXfrm>
        <a:off x="16655983" y="4009726"/>
        <a:ext cx="3232299" cy="4009726"/>
      </dsp:txXfrm>
    </dsp:sp>
    <dsp:sp modelId="{079608C2-74F7-42E2-A167-DA98B1CB4BE6}">
      <dsp:nvSpPr>
        <dsp:cNvPr id="0" name=""/>
        <dsp:cNvSpPr/>
      </dsp:nvSpPr>
      <dsp:spPr>
        <a:xfrm>
          <a:off x="16911463" y="336764"/>
          <a:ext cx="2657411" cy="2664569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5E1BCD-9F42-4031-914C-EB0FD30A5472}">
      <dsp:nvSpPr>
        <dsp:cNvPr id="0" name=""/>
        <dsp:cNvSpPr/>
      </dsp:nvSpPr>
      <dsp:spPr>
        <a:xfrm>
          <a:off x="19985252" y="0"/>
          <a:ext cx="3232299" cy="10024314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s-MX" sz="1800" b="0" i="0" u="none" strike="noStrike" kern="1200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s-MX" sz="1800" b="0" i="0" u="none" strike="noStrike" kern="1200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s-MX" sz="1800" b="0" i="0" u="none" strike="noStrike" kern="1200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s-MX" sz="1800" b="0" i="0" u="none" strike="noStrike" kern="1200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s-MX" sz="1800" b="0" i="0" u="none" strike="noStrike" kern="1200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s-MX" sz="1800" b="0" i="0" u="none" strike="noStrike" kern="1200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s-MX" sz="1800" b="0" i="0" u="none" strike="noStrike" kern="1200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s-MX" sz="1800" b="0" i="0" u="none" strike="noStrike" kern="1200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s-MX" sz="1800" b="0" i="0" u="none" strike="noStrike" kern="1200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s-MX" sz="1800" b="0" i="0" u="none" strike="noStrike" kern="1200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s-MX" sz="1800" b="0" i="0" u="none" strike="noStrike" kern="1200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s-MX" sz="1800" b="0" i="0" u="none" strike="noStrike" kern="1200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s-MX" sz="1800" b="0" i="0" u="none" strike="noStrike" kern="1200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s-MX" sz="2400" b="1" i="0" u="none" strike="noStrike" kern="1200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004A84"/>
              </a:solidFill>
              <a:effectLst/>
              <a:uLnTx/>
              <a:uFillTx/>
              <a:latin typeface="Work Sans"/>
              <a:ea typeface="+mn-ea"/>
              <a:cs typeface="+mn-cs"/>
            </a:rPr>
            <a:t>Violencias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004A84"/>
              </a:solidFill>
              <a:effectLst/>
              <a:uLnTx/>
              <a:uFillTx/>
              <a:latin typeface="Work Sans"/>
              <a:ea typeface="+mn-ea"/>
              <a:cs typeface="+mn-cs"/>
            </a:rPr>
            <a:t>El 80% de los asesinatos mujeres trans tenían 35 años o menos (CIDH)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s-MX" sz="2400" b="1" i="0" u="none" strike="noStrike" kern="1200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004A84"/>
              </a:solidFill>
              <a:effectLst/>
              <a:uLnTx/>
              <a:uFillTx/>
              <a:latin typeface="Work Sans"/>
              <a:ea typeface="+mn-ea"/>
              <a:cs typeface="+mn-cs"/>
            </a:rPr>
            <a:t>Casi todos han sufrido agresión verbal (76%) o  han sido golpeados (36%) o agresión sexual (27%)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s-MX" sz="2400" b="1" i="0" u="none" strike="noStrike" kern="1200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004A84"/>
              </a:solidFill>
              <a:effectLst/>
              <a:uLnTx/>
              <a:uFillTx/>
              <a:latin typeface="Work Sans"/>
              <a:ea typeface="+mn-ea"/>
              <a:cs typeface="+mn-cs"/>
            </a:rPr>
            <a:t>Personas trans más afectadas de la población LGBTI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004A84"/>
              </a:solidFill>
              <a:effectLst/>
              <a:uLnTx/>
              <a:uFillTx/>
              <a:latin typeface="Work Sans"/>
              <a:ea typeface="+mn-ea"/>
              <a:cs typeface="+mn-cs"/>
            </a:rPr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s-MX" sz="1800" b="0" i="0" u="none" strike="noStrike" kern="1200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s-MX" sz="1800" b="0" i="0" u="none" strike="noStrike" kern="1200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s-MX" sz="1800" b="0" i="0" u="none" strike="noStrike" kern="1200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s-MX" sz="1800" b="0" i="0" u="none" strike="noStrike" kern="1200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s-MX" sz="1800" b="0" i="0" u="none" strike="noStrike" kern="1200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s-MX" sz="1800" b="0" i="0" u="none" strike="noStrike" kern="1200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s-MX" sz="1800" b="0" i="0" u="none" strike="noStrike" kern="1200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s-MX" sz="1800" b="0" i="0" u="none" strike="noStrike" kern="1200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s-MX" sz="1800" b="0" i="0" u="none" strike="noStrike" kern="1200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s-MX" sz="1800" b="0" i="0" u="none" strike="noStrike" kern="1200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s-MX" sz="1800" b="0" i="0" u="none" strike="noStrike" kern="1200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s-MX" sz="1800" b="0" i="0" u="none" strike="noStrike" kern="1200" cap="none" spc="0" normalizeH="0" baseline="0" noProof="0" dirty="0">
            <a:ln>
              <a:noFill/>
            </a:ln>
            <a:solidFill>
              <a:srgbClr val="004A84"/>
            </a:solidFill>
            <a:effectLst/>
            <a:uLnTx/>
            <a:uFillTx/>
            <a:latin typeface="Work Sans"/>
            <a:ea typeface="+mn-ea"/>
            <a:cs typeface="+mn-cs"/>
          </a:endParaRPr>
        </a:p>
      </dsp:txBody>
      <dsp:txXfrm>
        <a:off x="19985252" y="4009726"/>
        <a:ext cx="3232299" cy="4009726"/>
      </dsp:txXfrm>
    </dsp:sp>
    <dsp:sp modelId="{82B76283-4C3E-41F4-94F5-F05534CD054F}">
      <dsp:nvSpPr>
        <dsp:cNvPr id="0" name=""/>
        <dsp:cNvSpPr/>
      </dsp:nvSpPr>
      <dsp:spPr>
        <a:xfrm>
          <a:off x="20524834" y="0"/>
          <a:ext cx="2244468" cy="2600711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5F4992-BB63-403E-8D85-8585D12A10C0}">
      <dsp:nvSpPr>
        <dsp:cNvPr id="0" name=""/>
        <dsp:cNvSpPr/>
      </dsp:nvSpPr>
      <dsp:spPr>
        <a:xfrm>
          <a:off x="2158981" y="9556199"/>
          <a:ext cx="18909229" cy="468115"/>
        </a:xfrm>
        <a:prstGeom prst="leftRightArrow">
          <a:avLst/>
        </a:prstGeom>
        <a:solidFill>
          <a:srgbClr val="E9A9D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98B52-F876-4D6E-9DAF-D477F9338740}">
      <dsp:nvSpPr>
        <dsp:cNvPr id="0" name=""/>
        <dsp:cNvSpPr/>
      </dsp:nvSpPr>
      <dsp:spPr>
        <a:xfrm rot="5400000">
          <a:off x="14658665" y="-6245633"/>
          <a:ext cx="1663405" cy="1457917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800" b="0" kern="1200" dirty="0">
              <a:solidFill>
                <a:schemeClr val="accent1">
                  <a:lumMod val="50000"/>
                </a:schemeClr>
              </a:solidFill>
              <a:latin typeface="Montserrat   "/>
            </a:rPr>
            <a:t>“Cuando salgo de Tumaco y empiezo mi tránsito, entonces en la hoja de vida había otro nombre que no concuerda con la apariencia, entonces está ese “pero”.  Hay una gran dificultad para ingresar a laborar”.</a:t>
          </a:r>
        </a:p>
      </dsp:txBody>
      <dsp:txXfrm rot="-5400000">
        <a:off x="8200783" y="293450"/>
        <a:ext cx="14497969" cy="1501003"/>
      </dsp:txXfrm>
    </dsp:sp>
    <dsp:sp modelId="{16A69A2E-FFB4-4E0D-83C2-34FDFE715D3B}">
      <dsp:nvSpPr>
        <dsp:cNvPr id="0" name=""/>
        <dsp:cNvSpPr/>
      </dsp:nvSpPr>
      <dsp:spPr>
        <a:xfrm>
          <a:off x="0" y="4322"/>
          <a:ext cx="8200783" cy="20792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5400" kern="1200" dirty="0"/>
            <a:t>Políticas organizacionales inclusivas</a:t>
          </a:r>
          <a:endParaRPr lang="es-MX" sz="5400" kern="1200" dirty="0"/>
        </a:p>
      </dsp:txBody>
      <dsp:txXfrm>
        <a:off x="101501" y="105823"/>
        <a:ext cx="7997781" cy="1876255"/>
      </dsp:txXfrm>
    </dsp:sp>
    <dsp:sp modelId="{838412AD-18EB-4512-8372-D40C9D7C1957}">
      <dsp:nvSpPr>
        <dsp:cNvPr id="0" name=""/>
        <dsp:cNvSpPr/>
      </dsp:nvSpPr>
      <dsp:spPr>
        <a:xfrm rot="5400000">
          <a:off x="14658665" y="-4062413"/>
          <a:ext cx="1663405" cy="1457917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“</a:t>
          </a:r>
          <a:r>
            <a:rPr lang="es-MX" sz="2800" kern="1200" dirty="0">
              <a:solidFill>
                <a:schemeClr val="accent1">
                  <a:lumMod val="50000"/>
                </a:schemeClr>
              </a:solidFill>
              <a:latin typeface="Montserrat   "/>
            </a:rPr>
            <a:t>Había que trabajar en lo que fuera como vendiendo drogas, porque es eso o es la prostitución”. Es muy complejo el panorama laboral, mucho más para las mujeres trans que para los hombres trans, nunca me imaginé  me tocara ejercer el trabajo sexual, no encontré otro trabajo”. </a:t>
          </a:r>
        </a:p>
      </dsp:txBody>
      <dsp:txXfrm rot="-5400000">
        <a:off x="8200783" y="2476670"/>
        <a:ext cx="14497969" cy="1501003"/>
      </dsp:txXfrm>
    </dsp:sp>
    <dsp:sp modelId="{0E993C20-8D76-4E04-9D53-F0141B1CAC0D}">
      <dsp:nvSpPr>
        <dsp:cNvPr id="0" name=""/>
        <dsp:cNvSpPr/>
      </dsp:nvSpPr>
      <dsp:spPr>
        <a:xfrm>
          <a:off x="0" y="2187543"/>
          <a:ext cx="8200783" cy="20792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5400" kern="1200" dirty="0"/>
            <a:t>Alternativas de subsistencia</a:t>
          </a:r>
          <a:endParaRPr lang="es-MX" sz="5400" kern="1200" dirty="0"/>
        </a:p>
      </dsp:txBody>
      <dsp:txXfrm>
        <a:off x="101501" y="2289044"/>
        <a:ext cx="7997781" cy="1876255"/>
      </dsp:txXfrm>
    </dsp:sp>
    <dsp:sp modelId="{4E3F966F-2021-4C99-98F3-C9BEF49D4B85}">
      <dsp:nvSpPr>
        <dsp:cNvPr id="0" name=""/>
        <dsp:cNvSpPr/>
      </dsp:nvSpPr>
      <dsp:spPr>
        <a:xfrm rot="5400000">
          <a:off x="14658665" y="-1879193"/>
          <a:ext cx="1663405" cy="1457917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800" b="0" kern="1200" dirty="0">
              <a:solidFill>
                <a:schemeClr val="accent1">
                  <a:lumMod val="50000"/>
                </a:schemeClr>
              </a:solidFill>
              <a:latin typeface="Montserrat   "/>
            </a:rPr>
            <a:t>“Me ha  tocado forzarme tres mil veces más que cualquier trabajador, a muchas personas les cuesta entender muchas cosas que nos pasan o cómo tratarnos, cómo dirigirse a nosotros, hacen comentarios. No es fácil lograr un empleo”.</a:t>
          </a:r>
        </a:p>
      </dsp:txBody>
      <dsp:txXfrm rot="-5400000">
        <a:off x="8200783" y="4659890"/>
        <a:ext cx="14497969" cy="1501003"/>
      </dsp:txXfrm>
    </dsp:sp>
    <dsp:sp modelId="{91E49251-D8EC-44A5-9C11-35A91FA456A3}">
      <dsp:nvSpPr>
        <dsp:cNvPr id="0" name=""/>
        <dsp:cNvSpPr/>
      </dsp:nvSpPr>
      <dsp:spPr>
        <a:xfrm>
          <a:off x="0" y="4370763"/>
          <a:ext cx="8200783" cy="20792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5400" kern="1200" dirty="0"/>
            <a:t>Prácticas discriminatorias y acoso laboral</a:t>
          </a:r>
          <a:endParaRPr lang="es-MX" sz="5400" kern="1200" dirty="0"/>
        </a:p>
      </dsp:txBody>
      <dsp:txXfrm>
        <a:off x="101501" y="4472264"/>
        <a:ext cx="7997781" cy="1876255"/>
      </dsp:txXfrm>
    </dsp:sp>
    <dsp:sp modelId="{8BD987E6-ACA1-4362-B29B-A4F530691307}">
      <dsp:nvSpPr>
        <dsp:cNvPr id="0" name=""/>
        <dsp:cNvSpPr/>
      </dsp:nvSpPr>
      <dsp:spPr>
        <a:xfrm rot="5400000">
          <a:off x="14658665" y="304027"/>
          <a:ext cx="1663405" cy="1457917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800" kern="1200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rPr>
            <a:t>”Cuando hago mi cambio de nombre, borré todo mi historial académico, me condenaba a trabajos informales. Luego que cambié mi diploma igual seguí en trabajos precarios”</a:t>
          </a:r>
          <a:r>
            <a:rPr lang="es-ES_tradnl" sz="2800" kern="1200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rPr>
            <a:t> </a:t>
          </a:r>
          <a:endParaRPr lang="es-MX" sz="2800" kern="1200" dirty="0">
            <a:solidFill>
              <a:schemeClr val="accent1">
                <a:lumMod val="50000"/>
              </a:schemeClr>
            </a:solidFill>
            <a:latin typeface="Montserrat" panose="00000500000000000000" pitchFamily="2" charset="0"/>
          </a:endParaRPr>
        </a:p>
      </dsp:txBody>
      <dsp:txXfrm rot="-5400000">
        <a:off x="8200783" y="6843111"/>
        <a:ext cx="14497969" cy="1501003"/>
      </dsp:txXfrm>
    </dsp:sp>
    <dsp:sp modelId="{65F19C8F-BF75-4961-B7D4-AC6343265C4C}">
      <dsp:nvSpPr>
        <dsp:cNvPr id="0" name=""/>
        <dsp:cNvSpPr/>
      </dsp:nvSpPr>
      <dsp:spPr>
        <a:xfrm>
          <a:off x="0" y="6553983"/>
          <a:ext cx="8200783" cy="20792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5400" kern="1200" dirty="0"/>
            <a:t>Condiciones laborales</a:t>
          </a:r>
          <a:endParaRPr lang="es-MX" sz="5400" kern="1200" dirty="0"/>
        </a:p>
      </dsp:txBody>
      <dsp:txXfrm>
        <a:off x="101501" y="6655484"/>
        <a:ext cx="7997781" cy="1876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Shape 8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45" name="Shape 84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sz="1800"/>
          </a:p>
        </p:txBody>
      </p:sp>
    </p:spTree>
    <p:extLst>
      <p:ext uri="{BB962C8B-B14F-4D97-AF65-F5344CB8AC3E}">
        <p14:creationId xmlns:p14="http://schemas.microsoft.com/office/powerpoint/2010/main" val="758106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Sentencia T-594 del 93: </a:t>
            </a:r>
            <a:r>
              <a:rPr lang="es-MX" sz="1200" b="1" i="0" u="none" strike="noStrike" cap="none" dirty="0">
                <a:solidFill>
                  <a:schemeClr val="dk1"/>
                </a:solidFill>
                <a:effectLst/>
                <a:latin typeface="Work Sans"/>
                <a:ea typeface="Work Sans"/>
                <a:cs typeface="Work Sans"/>
                <a:sym typeface="Work Sans"/>
              </a:rPr>
              <a:t>*    Cambio de nombre</a:t>
            </a:r>
            <a:r>
              <a:rPr lang="es-MX" sz="1200" b="0" i="0" u="none" strike="noStrike" cap="none" dirty="0">
                <a:solidFill>
                  <a:schemeClr val="dk1"/>
                </a:solidFill>
                <a:effectLst/>
                <a:latin typeface="Work Sans"/>
                <a:ea typeface="Work Sans"/>
                <a:cs typeface="Work Sans"/>
                <a:sym typeface="Work Sans"/>
              </a:rPr>
              <a:t>. </a:t>
            </a:r>
            <a:r>
              <a:rPr lang="es-MX" sz="1200" b="1" i="0" u="none" strike="noStrike" cap="none" dirty="0">
                <a:solidFill>
                  <a:schemeClr val="dk1"/>
                </a:solidFill>
                <a:effectLst/>
                <a:latin typeface="Work Sans"/>
                <a:ea typeface="Work Sans"/>
                <a:cs typeface="Work Sans"/>
                <a:sym typeface="Work Sans"/>
              </a:rPr>
              <a:t>Libre desarrollo de la personalidad. Derecho a la expresión de la individualidad</a:t>
            </a:r>
            <a:endParaRPr lang="es-MX" sz="1200" b="0" i="0" u="none" strike="noStrike" cap="none" dirty="0">
              <a:solidFill>
                <a:schemeClr val="dk1"/>
              </a:solidFill>
              <a:effectLst/>
              <a:latin typeface="Work Sans"/>
              <a:ea typeface="Work Sans"/>
              <a:cs typeface="Work Sans"/>
              <a:sym typeface="Work Sans"/>
            </a:endParaRPr>
          </a:p>
          <a:p>
            <a:r>
              <a:rPr lang="es-CO" sz="1200" b="0" i="0" u="none" strike="noStrike" cap="none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Sentencia C-481 del 98:  </a:t>
            </a:r>
            <a:r>
              <a:rPr lang="es-MX" sz="1200" b="0" i="0" u="none" strike="noStrike" cap="none" dirty="0">
                <a:solidFill>
                  <a:schemeClr val="dk1"/>
                </a:solidFill>
                <a:effectLst/>
                <a:latin typeface="Work Sans"/>
                <a:ea typeface="Work Sans"/>
                <a:cs typeface="Work Sans"/>
                <a:sym typeface="Work Sans"/>
              </a:rPr>
              <a:t>Derecho disciplinario, principio de favorabilidad y aplicación de la ley en el tiempo. Homosexualidad, libre desarrollo de la personalidad y principio de igualdad: el trato diferente por razón de la orientación sexual constituye una discriminación por razón de sexo sujeta a un control constitucional estricto. La homosexualidad no puede constituir una causal de mala conducta de los docentes, pues no existe ninguna razón constitucionalmente relevante que la justifique.</a:t>
            </a:r>
          </a:p>
          <a:p>
            <a:r>
              <a:rPr lang="es-CO" sz="1200" b="0" i="0" u="none" strike="noStrike" cap="none" dirty="0">
                <a:solidFill>
                  <a:schemeClr val="dk1"/>
                </a:solidFill>
                <a:effectLst/>
                <a:latin typeface="Work Sans"/>
                <a:ea typeface="Work Sans"/>
                <a:cs typeface="Work Sans"/>
                <a:sym typeface="Work Sans"/>
              </a:rPr>
              <a:t>Sentencia C-075/07: </a:t>
            </a:r>
            <a:r>
              <a:rPr lang="es-CO" sz="1200" b="1" i="0" u="none" strike="noStrike" cap="none" dirty="0">
                <a:solidFill>
                  <a:schemeClr val="dk1"/>
                </a:solidFill>
                <a:effectLst/>
                <a:latin typeface="Work Sans"/>
                <a:ea typeface="Work Sans"/>
                <a:cs typeface="Work Sans"/>
                <a:sym typeface="Work Sans"/>
              </a:rPr>
              <a:t>REGIMEN PATRIMONIAL DE COMPAÑEROS PERMANENTES</a:t>
            </a:r>
            <a:r>
              <a:rPr lang="es-CO" sz="1200" b="0" i="0" u="none" strike="noStrike" cap="none" dirty="0">
                <a:solidFill>
                  <a:schemeClr val="dk1"/>
                </a:solidFill>
                <a:effectLst/>
                <a:latin typeface="Work Sans"/>
                <a:ea typeface="Work Sans"/>
                <a:cs typeface="Work Sans"/>
                <a:sym typeface="Work Sans"/>
              </a:rPr>
              <a:t>-Parejas homosexuales/</a:t>
            </a:r>
            <a:r>
              <a:rPr lang="es-CO" sz="1200" b="1" i="0" u="none" strike="noStrike" cap="none" dirty="0">
                <a:solidFill>
                  <a:schemeClr val="dk1"/>
                </a:solidFill>
                <a:effectLst/>
                <a:latin typeface="Work Sans"/>
                <a:ea typeface="Work Sans"/>
                <a:cs typeface="Work Sans"/>
                <a:sym typeface="Work Sans"/>
              </a:rPr>
              <a:t>PAREJAS HOMOSEXUALES Y UNION MARITAL DE HECHO</a:t>
            </a:r>
            <a:r>
              <a:rPr lang="es-CO" sz="1200" b="0" i="0" u="none" strike="noStrike" cap="none" dirty="0">
                <a:solidFill>
                  <a:schemeClr val="dk1"/>
                </a:solidFill>
                <a:effectLst/>
                <a:latin typeface="Work Sans"/>
                <a:ea typeface="Work Sans"/>
                <a:cs typeface="Work Sans"/>
                <a:sym typeface="Work Sans"/>
              </a:rPr>
              <a:t>-Protección patrimonial/</a:t>
            </a:r>
            <a:r>
              <a:rPr lang="es-CO" sz="1200" b="1" i="0" u="none" strike="noStrike" cap="none" dirty="0">
                <a:solidFill>
                  <a:schemeClr val="dk1"/>
                </a:solidFill>
                <a:effectLst/>
                <a:latin typeface="Work Sans"/>
                <a:ea typeface="Work Sans"/>
                <a:cs typeface="Work Sans"/>
                <a:sym typeface="Work Sans"/>
              </a:rPr>
              <a:t>PAREJAS HOMOSEXUALES</a:t>
            </a:r>
            <a:r>
              <a:rPr lang="es-CO" sz="1200" b="0" i="0" u="none" strike="noStrike" cap="none" dirty="0">
                <a:solidFill>
                  <a:schemeClr val="dk1"/>
                </a:solidFill>
                <a:effectLst/>
                <a:latin typeface="Work Sans"/>
                <a:ea typeface="Work Sans"/>
                <a:cs typeface="Work Sans"/>
                <a:sym typeface="Work Sans"/>
              </a:rPr>
              <a:t>-Vulneración de la dignidad humana y libre desarrollo de la personalidad al excluirlos de régimen de protección patrimonial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s-CO" sz="1200" b="0" i="0" u="none" strike="noStrike" cap="none" dirty="0">
                <a:solidFill>
                  <a:schemeClr val="dk1"/>
                </a:solidFill>
                <a:latin typeface="Work Sans"/>
                <a:sym typeface="Work Sans"/>
              </a:rPr>
              <a:t>Sentencia </a:t>
            </a:r>
            <a:r>
              <a:rPr lang="es-CO" sz="1200" b="1" i="0" u="none" strike="noStrike" cap="none" dirty="0">
                <a:solidFill>
                  <a:schemeClr val="dk1"/>
                </a:solidFill>
                <a:effectLst/>
                <a:latin typeface="Work Sans"/>
                <a:ea typeface="Work Sans"/>
                <a:cs typeface="Work Sans"/>
                <a:sym typeface="Work Sans"/>
              </a:rPr>
              <a:t>C-683/15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s-CO" sz="1200" b="1" i="0" u="none" strike="noStrike" cap="none" dirty="0">
              <a:solidFill>
                <a:schemeClr val="dk1"/>
              </a:solidFill>
              <a:effectLst/>
              <a:latin typeface="Work Sans"/>
              <a:ea typeface="Work Sans"/>
              <a:cs typeface="Work Sans"/>
              <a:sym typeface="Work Sans"/>
            </a:endParaRPr>
          </a:p>
          <a:p>
            <a:endParaRPr lang="es-CO" sz="1200" b="0" i="0" u="none" strike="noStrike" cap="none" dirty="0">
              <a:solidFill>
                <a:schemeClr val="dk1"/>
              </a:solidFill>
              <a:latin typeface="Work Sans"/>
              <a:sym typeface="Work San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 smtClean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4</a:t>
            </a:fld>
            <a:endParaRPr lang="es-CO"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2531778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err="1"/>
              <a:t>Chichichón</a:t>
            </a:r>
            <a:r>
              <a:rPr lang="es-CO" dirty="0"/>
              <a:t>. Uribia.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kern="0" spc="30" dirty="0" err="1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ea typeface="+mn-lt"/>
                <a:cs typeface="Arial" panose="020B0604020202020204" pitchFamily="34" charset="0"/>
                <a:sym typeface="Montserrat Regular"/>
              </a:rPr>
              <a:t>MinInterior</a:t>
            </a:r>
            <a:r>
              <a:rPr lang="es-MX" sz="1200" b="1" kern="0" spc="3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ea typeface="+mn-lt"/>
                <a:cs typeface="Arial" panose="020B0604020202020204" pitchFamily="34" charset="0"/>
                <a:sym typeface="Montserrat Regular"/>
              </a:rPr>
              <a:t> para elección de delegados </a:t>
            </a:r>
            <a:r>
              <a:rPr lang="es-MX" sz="1200" b="1" kern="0" spc="30" dirty="0" err="1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ea typeface="+mn-lt"/>
                <a:cs typeface="Arial" panose="020B0604020202020204" pitchFamily="34" charset="0"/>
                <a:sym typeface="Montserrat Regular"/>
              </a:rPr>
              <a:t>Wayúu</a:t>
            </a:r>
            <a:r>
              <a:rPr lang="es-MX" sz="1200" b="1" kern="0" spc="3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ea typeface="+mn-lt"/>
                <a:cs typeface="Arial" panose="020B0604020202020204" pitchFamily="34" charset="0"/>
                <a:sym typeface="Montserrat Regular"/>
              </a:rPr>
              <a:t> (oficio remitido 2021)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b="1" kern="0" spc="30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  <a:ea typeface="+mn-lt"/>
              <a:cs typeface="Arial" panose="020B0604020202020204" pitchFamily="34" charset="0"/>
              <a:sym typeface="Montserrat Regula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b="1" kern="0" spc="30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  <a:ea typeface="+mn-lt"/>
              <a:cs typeface="Arial" panose="020B0604020202020204" pitchFamily="34" charset="0"/>
              <a:sym typeface="Montserrat Regula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b="1" kern="0" spc="30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  <a:ea typeface="+mn-lt"/>
              <a:cs typeface="Arial" panose="020B0604020202020204" pitchFamily="34" charset="0"/>
              <a:sym typeface="Montserrat Regula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b="1" kern="0" spc="30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  <a:ea typeface="+mn-lt"/>
              <a:cs typeface="Arial" panose="020B0604020202020204" pitchFamily="34" charset="0"/>
              <a:sym typeface="Montserrat Regula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b="1" kern="0" spc="30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  <a:ea typeface="+mn-lt"/>
              <a:cs typeface="Arial" panose="020B0604020202020204" pitchFamily="34" charset="0"/>
              <a:sym typeface="Montserrat Regula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kern="0" spc="3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ea typeface="+mn-lt"/>
                <a:cs typeface="Arial" panose="020B0604020202020204" pitchFamily="34" charset="0"/>
                <a:sym typeface="Montserrat Regular"/>
              </a:rPr>
              <a:t>Chocó: 17 </a:t>
            </a:r>
            <a:r>
              <a:rPr lang="es-MX" sz="1200" b="1" kern="0" spc="30" dirty="0" err="1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ea typeface="+mn-lt"/>
                <a:cs typeface="Arial" panose="020B0604020202020204" pitchFamily="34" charset="0"/>
                <a:sym typeface="Montserrat Regular"/>
              </a:rPr>
              <a:t>entidadades</a:t>
            </a:r>
            <a:r>
              <a:rPr lang="es-MX" sz="1200" b="1" kern="0" spc="3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ea typeface="+mn-lt"/>
                <a:cs typeface="Arial" panose="020B0604020202020204" pitchFamily="34" charset="0"/>
                <a:sym typeface="Montserrat Regular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kern="0" spc="3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ea typeface="+mn-lt"/>
                <a:cs typeface="Arial" panose="020B0604020202020204" pitchFamily="34" charset="0"/>
                <a:sym typeface="Montserrat Regular"/>
              </a:rPr>
              <a:t>Ajuste a reglamento….funciones…funciones de indicadores para el plan de trabajo anual.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kern="0" spc="3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ea typeface="+mn-lt"/>
                <a:cs typeface="Arial" panose="020B0604020202020204" pitchFamily="34" charset="0"/>
                <a:sym typeface="Montserrat Regular"/>
              </a:rPr>
              <a:t>48 indicadores.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1E48F-AC2F-447E-886F-9C918B9CF215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110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e862807ed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e862807ed9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ge862807ed9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984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 smtClean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7</a:t>
            </a:fld>
            <a:endParaRPr lang="es-CO"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3346093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69322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err="1"/>
              <a:t>Chichichón</a:t>
            </a:r>
            <a:r>
              <a:rPr lang="es-CO" dirty="0"/>
              <a:t>. Uribia.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kern="0" spc="30" dirty="0" err="1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ea typeface="+mn-lt"/>
                <a:cs typeface="Arial" panose="020B0604020202020204" pitchFamily="34" charset="0"/>
                <a:sym typeface="Montserrat Regular"/>
              </a:rPr>
              <a:t>MinInterior</a:t>
            </a:r>
            <a:r>
              <a:rPr lang="es-MX" sz="1200" b="1" kern="0" spc="3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ea typeface="+mn-lt"/>
                <a:cs typeface="Arial" panose="020B0604020202020204" pitchFamily="34" charset="0"/>
                <a:sym typeface="Montserrat Regular"/>
              </a:rPr>
              <a:t> para elección de delegados </a:t>
            </a:r>
            <a:r>
              <a:rPr lang="es-MX" sz="1200" b="1" kern="0" spc="30" dirty="0" err="1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ea typeface="+mn-lt"/>
                <a:cs typeface="Arial" panose="020B0604020202020204" pitchFamily="34" charset="0"/>
                <a:sym typeface="Montserrat Regular"/>
              </a:rPr>
              <a:t>Wayúu</a:t>
            </a:r>
            <a:r>
              <a:rPr lang="es-MX" sz="1200" b="1" kern="0" spc="3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ea typeface="+mn-lt"/>
                <a:cs typeface="Arial" panose="020B0604020202020204" pitchFamily="34" charset="0"/>
                <a:sym typeface="Montserrat Regular"/>
              </a:rPr>
              <a:t> (oficio remitido 2021)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b="1" kern="0" spc="30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  <a:ea typeface="+mn-lt"/>
              <a:cs typeface="Arial" panose="020B0604020202020204" pitchFamily="34" charset="0"/>
              <a:sym typeface="Montserrat Regula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b="1" kern="0" spc="30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  <a:ea typeface="+mn-lt"/>
              <a:cs typeface="Arial" panose="020B0604020202020204" pitchFamily="34" charset="0"/>
              <a:sym typeface="Montserrat Regula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b="1" kern="0" spc="30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  <a:ea typeface="+mn-lt"/>
              <a:cs typeface="Arial" panose="020B0604020202020204" pitchFamily="34" charset="0"/>
              <a:sym typeface="Montserrat Regula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b="1" kern="0" spc="30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  <a:ea typeface="+mn-lt"/>
              <a:cs typeface="Arial" panose="020B0604020202020204" pitchFamily="34" charset="0"/>
              <a:sym typeface="Montserrat Regula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b="1" kern="0" spc="30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  <a:ea typeface="+mn-lt"/>
              <a:cs typeface="Arial" panose="020B0604020202020204" pitchFamily="34" charset="0"/>
              <a:sym typeface="Montserrat Regula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kern="0" spc="3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ea typeface="+mn-lt"/>
                <a:cs typeface="Arial" panose="020B0604020202020204" pitchFamily="34" charset="0"/>
                <a:sym typeface="Montserrat Regular"/>
              </a:rPr>
              <a:t>Chocó: 17 </a:t>
            </a:r>
            <a:r>
              <a:rPr lang="es-MX" sz="1200" b="1" kern="0" spc="30" dirty="0" err="1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ea typeface="+mn-lt"/>
                <a:cs typeface="Arial" panose="020B0604020202020204" pitchFamily="34" charset="0"/>
                <a:sym typeface="Montserrat Regular"/>
              </a:rPr>
              <a:t>entidadades</a:t>
            </a:r>
            <a:r>
              <a:rPr lang="es-MX" sz="1200" b="1" kern="0" spc="3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ea typeface="+mn-lt"/>
                <a:cs typeface="Arial" panose="020B0604020202020204" pitchFamily="34" charset="0"/>
                <a:sym typeface="Montserrat Regular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kern="0" spc="3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ea typeface="+mn-lt"/>
                <a:cs typeface="Arial" panose="020B0604020202020204" pitchFamily="34" charset="0"/>
                <a:sym typeface="Montserrat Regular"/>
              </a:rPr>
              <a:t>Ajuste a reglamento….funciones…funciones de indicadores para el plan de trabajo anual.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kern="0" spc="3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ea typeface="+mn-lt"/>
                <a:cs typeface="Arial" panose="020B0604020202020204" pitchFamily="34" charset="0"/>
                <a:sym typeface="Montserrat Regular"/>
              </a:rPr>
              <a:t>48 indicadores.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1E48F-AC2F-447E-886F-9C918B9CF215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566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DE6A15-4B57-B529-F283-075D24A36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7261E0F-100F-E9CA-0008-F6A01A120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1CF2B9-8D1F-A761-053C-954BA012B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8E2B-469D-4B67-B41C-11B8B6C05588}" type="datetimeFigureOut">
              <a:rPr lang="es-CO" smtClean="0"/>
              <a:t>14/07/2022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42CD7C-FBD7-B546-F657-BCDBA8637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7AD546-4B62-327D-A05C-A6D461CF7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3EBC-8EB2-4A75-ABEC-D375311708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194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30F0A1-02B9-F571-0F20-9AA575F4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52D5E5D-2215-7537-DABD-F608C62AC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8A52F6-2C7C-5383-42AC-1BF9E116B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8E2B-469D-4B67-B41C-11B8B6C05588}" type="datetimeFigureOut">
              <a:rPr lang="es-CO" smtClean="0"/>
              <a:t>14/07/2022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30DA86-8E7C-DF8B-993D-B5FCF3F7A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521706-B4B6-84A3-A0CE-A428E2320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3EBC-8EB2-4A75-ABEC-D375311708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9441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961750-031D-92A6-D45F-EA8EFE0147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85F9E4-1C99-42DD-C713-51A1D1D733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37BD5A-5D79-51C7-4C24-CA86D8F41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8E2B-469D-4B67-B41C-11B8B6C05588}" type="datetimeFigureOut">
              <a:rPr lang="es-CO" smtClean="0"/>
              <a:t>14/07/2022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116F60-48EB-FA9E-FEED-D726DA6E3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5C9F76-C6FE-12B2-8CB8-C8DF34D37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3EBC-8EB2-4A75-ABEC-D375311708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5164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Square"/>
          <p:cNvSpPr>
            <a:spLocks noGrp="1"/>
          </p:cNvSpPr>
          <p:nvPr>
            <p:ph type="body" sz="quarter" idx="13"/>
          </p:nvPr>
        </p:nvSpPr>
        <p:spPr>
          <a:xfrm>
            <a:off x="22313900" y="1"/>
            <a:ext cx="2070100" cy="2070102"/>
          </a:xfrm>
          <a:prstGeom prst="rect">
            <a:avLst/>
          </a:prstGeom>
          <a:solidFill>
            <a:srgbClr val="454546"/>
          </a:solidFill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09" name="SQUARE"/>
          <p:cNvSpPr txBox="1">
            <a:spLocks noGrp="1"/>
          </p:cNvSpPr>
          <p:nvPr>
            <p:ph type="body" sz="quarter" idx="14"/>
          </p:nvPr>
        </p:nvSpPr>
        <p:spPr>
          <a:xfrm>
            <a:off x="1270001" y="628651"/>
            <a:ext cx="10922002" cy="44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25000"/>
              </a:lnSpc>
              <a:defRPr sz="2000" spc="5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SQUARE</a:t>
            </a:r>
          </a:p>
        </p:txBody>
      </p:sp>
      <p:sp>
        <p:nvSpPr>
          <p:cNvPr id="810" name="Square"/>
          <p:cNvSpPr>
            <a:spLocks noGrp="1"/>
          </p:cNvSpPr>
          <p:nvPr>
            <p:ph type="body" sz="quarter" idx="15"/>
          </p:nvPr>
        </p:nvSpPr>
        <p:spPr>
          <a:xfrm>
            <a:off x="2868355" y="12708655"/>
            <a:ext cx="406402" cy="406402"/>
          </a:xfrm>
          <a:prstGeom prst="rect">
            <a:avLst/>
          </a:prstGeom>
          <a:solidFill>
            <a:srgbClr val="454546"/>
          </a:solidFill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11" name="Square"/>
          <p:cNvSpPr>
            <a:spLocks noGrp="1"/>
          </p:cNvSpPr>
          <p:nvPr>
            <p:ph type="body" sz="quarter" idx="16"/>
          </p:nvPr>
        </p:nvSpPr>
        <p:spPr>
          <a:xfrm>
            <a:off x="1270001" y="12708655"/>
            <a:ext cx="406402" cy="406402"/>
          </a:xfrm>
          <a:prstGeom prst="rect">
            <a:avLst/>
          </a:prstGeom>
          <a:solidFill>
            <a:srgbClr val="454546">
              <a:alpha val="25000"/>
            </a:srgbClr>
          </a:solidFill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12" name="Square"/>
          <p:cNvSpPr>
            <a:spLocks noGrp="1"/>
          </p:cNvSpPr>
          <p:nvPr>
            <p:ph type="body" sz="quarter" idx="17"/>
          </p:nvPr>
        </p:nvSpPr>
        <p:spPr>
          <a:xfrm>
            <a:off x="2070101" y="12708655"/>
            <a:ext cx="406402" cy="406402"/>
          </a:xfrm>
          <a:prstGeom prst="rect">
            <a:avLst/>
          </a:prstGeom>
          <a:solidFill>
            <a:srgbClr val="454546">
              <a:alpha val="50000"/>
            </a:srgbClr>
          </a:solidFill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404644" y="831850"/>
            <a:ext cx="1418712" cy="723900"/>
          </a:xfrm>
          <a:prstGeom prst="rect">
            <a:avLst/>
          </a:prstGeom>
        </p:spPr>
        <p:txBody>
          <a:bodyPr wrap="square"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814" name="presentation template"/>
          <p:cNvSpPr txBox="1">
            <a:spLocks noGrp="1"/>
          </p:cNvSpPr>
          <p:nvPr>
            <p:ph type="body" sz="quarter" idx="18"/>
          </p:nvPr>
        </p:nvSpPr>
        <p:spPr>
          <a:xfrm>
            <a:off x="12192000" y="12670768"/>
            <a:ext cx="10922000" cy="444289"/>
          </a:xfrm>
          <a:prstGeom prst="rect">
            <a:avLst/>
          </a:prstGeom>
        </p:spPr>
        <p:txBody>
          <a:bodyPr anchor="b">
            <a:spAutoFit/>
          </a:bodyPr>
          <a:lstStyle>
            <a:lvl1pPr algn="r">
              <a:lnSpc>
                <a:spcPct val="125000"/>
              </a:lnSpc>
              <a:defRPr sz="2000" spc="5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presentation template</a:t>
            </a:r>
          </a:p>
        </p:txBody>
      </p:sp>
      <p:sp>
        <p:nvSpPr>
          <p:cNvPr id="815" name="Rectangle"/>
          <p:cNvSpPr>
            <a:spLocks noGrp="1"/>
          </p:cNvSpPr>
          <p:nvPr>
            <p:ph type="body" sz="quarter" idx="19"/>
          </p:nvPr>
        </p:nvSpPr>
        <p:spPr>
          <a:xfrm>
            <a:off x="1270001" y="5450873"/>
            <a:ext cx="5080002" cy="6995130"/>
          </a:xfrm>
          <a:prstGeom prst="rect">
            <a:avLst/>
          </a:prstGeom>
          <a:solidFill>
            <a:srgbClr val="F1F1F1"/>
          </a:solidFill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16" name="Rectangle"/>
          <p:cNvSpPr>
            <a:spLocks noGrp="1"/>
          </p:cNvSpPr>
          <p:nvPr>
            <p:ph type="body" sz="quarter" idx="20"/>
          </p:nvPr>
        </p:nvSpPr>
        <p:spPr>
          <a:xfrm>
            <a:off x="6858001" y="5450873"/>
            <a:ext cx="5080002" cy="6995130"/>
          </a:xfrm>
          <a:prstGeom prst="rect">
            <a:avLst/>
          </a:prstGeom>
          <a:solidFill>
            <a:srgbClr val="F1F1F1"/>
          </a:solidFill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17" name="Rectangle"/>
          <p:cNvSpPr>
            <a:spLocks noGrp="1"/>
          </p:cNvSpPr>
          <p:nvPr>
            <p:ph type="body" sz="quarter" idx="21"/>
          </p:nvPr>
        </p:nvSpPr>
        <p:spPr>
          <a:xfrm>
            <a:off x="12446001" y="5450873"/>
            <a:ext cx="5080002" cy="6995130"/>
          </a:xfrm>
          <a:prstGeom prst="rect">
            <a:avLst/>
          </a:prstGeom>
          <a:solidFill>
            <a:srgbClr val="F1F1F1"/>
          </a:solidFill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18" name="Rectangle"/>
          <p:cNvSpPr>
            <a:spLocks noGrp="1"/>
          </p:cNvSpPr>
          <p:nvPr>
            <p:ph type="body" sz="quarter" idx="22"/>
          </p:nvPr>
        </p:nvSpPr>
        <p:spPr>
          <a:xfrm>
            <a:off x="18034000" y="5450873"/>
            <a:ext cx="5080000" cy="6995130"/>
          </a:xfrm>
          <a:prstGeom prst="rect">
            <a:avLst/>
          </a:prstGeom>
          <a:solidFill>
            <a:srgbClr val="F1F1F1"/>
          </a:solidFill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19" name="Square"/>
          <p:cNvSpPr>
            <a:spLocks noGrp="1"/>
          </p:cNvSpPr>
          <p:nvPr>
            <p:ph type="body" sz="quarter" idx="23"/>
          </p:nvPr>
        </p:nvSpPr>
        <p:spPr>
          <a:xfrm>
            <a:off x="8445501" y="4508500"/>
            <a:ext cx="1905002" cy="1905000"/>
          </a:xfrm>
          <a:prstGeom prst="rect">
            <a:avLst/>
          </a:prstGeom>
          <a:solidFill>
            <a:srgbClr val="454546"/>
          </a:solidFill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20" name="Square"/>
          <p:cNvSpPr>
            <a:spLocks noGrp="1"/>
          </p:cNvSpPr>
          <p:nvPr>
            <p:ph type="body" sz="quarter" idx="24"/>
          </p:nvPr>
        </p:nvSpPr>
        <p:spPr>
          <a:xfrm>
            <a:off x="2857501" y="4508500"/>
            <a:ext cx="1905002" cy="1905000"/>
          </a:xfrm>
          <a:prstGeom prst="rect">
            <a:avLst/>
          </a:prstGeom>
          <a:solidFill>
            <a:srgbClr val="454546"/>
          </a:solidFill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21" name="Square"/>
          <p:cNvSpPr>
            <a:spLocks noGrp="1"/>
          </p:cNvSpPr>
          <p:nvPr>
            <p:ph type="body" sz="quarter" idx="25"/>
          </p:nvPr>
        </p:nvSpPr>
        <p:spPr>
          <a:xfrm>
            <a:off x="14033500" y="4508500"/>
            <a:ext cx="1905000" cy="1905000"/>
          </a:xfrm>
          <a:prstGeom prst="rect">
            <a:avLst/>
          </a:prstGeom>
          <a:solidFill>
            <a:srgbClr val="454546"/>
          </a:solidFill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22" name="Square"/>
          <p:cNvSpPr>
            <a:spLocks noGrp="1"/>
          </p:cNvSpPr>
          <p:nvPr>
            <p:ph type="body" sz="quarter" idx="26"/>
          </p:nvPr>
        </p:nvSpPr>
        <p:spPr>
          <a:xfrm>
            <a:off x="19621500" y="4508500"/>
            <a:ext cx="1905000" cy="1905000"/>
          </a:xfrm>
          <a:prstGeom prst="rect">
            <a:avLst/>
          </a:prstGeom>
          <a:solidFill>
            <a:srgbClr val="454546"/>
          </a:solidFill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669202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ido - Cifr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4">
            <a:extLst>
              <a:ext uri="{FF2B5EF4-FFF2-40B4-BE49-F238E27FC236}">
                <a16:creationId xmlns:a16="http://schemas.microsoft.com/office/drawing/2014/main" id="{FDF2018D-E4BC-43DF-AF14-F896E755A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3730" y="1431617"/>
            <a:ext cx="23227192" cy="111877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7200" b="0" spc="-30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r>
              <a:rPr lang="es-CO" noProof="0"/>
              <a:t>Título de la diapositiva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6E8C4D1D-4B56-410E-8E1A-DF17AAAE9D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3732" y="2738973"/>
            <a:ext cx="23228768" cy="7218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914400" indent="0">
              <a:buNone/>
              <a:defRPr/>
            </a:lvl2pPr>
            <a:lvl3pPr marL="1828800" indent="0">
              <a:buNone/>
              <a:defRPr/>
            </a:lvl3pPr>
            <a:lvl4pPr marL="2743200" indent="0">
              <a:buNone/>
              <a:defRPr/>
            </a:lvl4pPr>
            <a:lvl5pPr marL="3657600" indent="0">
              <a:buNone/>
              <a:defRPr/>
            </a:lvl5pPr>
          </a:lstStyle>
          <a:p>
            <a:pPr lvl="0"/>
            <a:r>
              <a:rPr lang="es-CO" noProof="0"/>
              <a:t>Subtítulo de la diapositiva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0FEF4AB-7FCF-4C74-85F1-18BEDF121B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3730" y="12617351"/>
            <a:ext cx="11618924" cy="7295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es-CO" noProof="0"/>
              <a:t>Fuente y/o notas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78632D96-7E0C-45DA-A2E5-1C0997C551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6151" y="469900"/>
            <a:ext cx="21418550" cy="558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s-CO" noProof="0"/>
              <a:t>Nombre de la presentación		DNP - Departamento Nacional de Planeación		Tema o Sección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32B37E-C401-4675-8EF2-F17727F1485E}"/>
              </a:ext>
            </a:extLst>
          </p:cNvPr>
          <p:cNvSpPr txBox="1"/>
          <p:nvPr/>
        </p:nvSpPr>
        <p:spPr>
          <a:xfrm>
            <a:off x="23234650" y="539308"/>
            <a:ext cx="723900" cy="4199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</a:pPr>
            <a:fld id="{75C7898C-BA7D-4DD1-B648-10E044C0935B}" type="slidenum">
              <a:rPr lang="es-CO" sz="1600" smtClean="0">
                <a:solidFill>
                  <a:schemeClr val="tx1"/>
                </a:solidFill>
              </a:rPr>
              <a:pPr algn="ctr">
                <a:spcBef>
                  <a:spcPts val="1200"/>
                </a:spcBef>
              </a:pPr>
              <a:t>‹Nº›</a:t>
            </a:fld>
            <a:endParaRPr lang="es-CO" sz="160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69010-55E4-477F-A005-7EFB5D5D8E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19911" y="5819279"/>
            <a:ext cx="6828790" cy="233412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14400" spc="-600">
                <a:latin typeface="+mn-lt"/>
              </a:defRPr>
            </a:lvl1pPr>
            <a:lvl2pPr marL="914400" indent="0" algn="ctr">
              <a:lnSpc>
                <a:spcPct val="100000"/>
              </a:lnSpc>
              <a:buNone/>
              <a:defRPr sz="3600">
                <a:latin typeface="+mn-lt"/>
              </a:defRPr>
            </a:lvl2pPr>
            <a:lvl3pPr marL="1828800" indent="0" algn="ctr">
              <a:lnSpc>
                <a:spcPct val="100000"/>
              </a:lnSpc>
              <a:buNone/>
              <a:defRPr sz="3600">
                <a:latin typeface="+mn-lt"/>
              </a:defRPr>
            </a:lvl3pPr>
            <a:lvl4pPr marL="2743200" indent="0" algn="ctr">
              <a:lnSpc>
                <a:spcPct val="100000"/>
              </a:lnSpc>
              <a:buNone/>
              <a:defRPr sz="3600">
                <a:latin typeface="+mn-lt"/>
              </a:defRPr>
            </a:lvl4pPr>
            <a:lvl5pPr marL="3657600" indent="0" algn="ctr">
              <a:lnSpc>
                <a:spcPct val="100000"/>
              </a:lnSpc>
              <a:buNone/>
              <a:defRPr sz="3600">
                <a:latin typeface="+mn-lt"/>
              </a:defRPr>
            </a:lvl5pPr>
          </a:lstStyle>
          <a:p>
            <a:pPr lvl="0"/>
            <a:r>
              <a:rPr lang="es-CO"/>
              <a:t>25%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13931EF-E2C3-4293-BC1E-2623B8EF9B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9911" y="8153401"/>
            <a:ext cx="6828790" cy="243840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1485900" indent="-571500">
              <a:buClr>
                <a:schemeClr val="tx2"/>
              </a:buClr>
              <a:buFont typeface="Arial" panose="020B0604020202020204" pitchFamily="34" charset="0"/>
              <a:buChar char="•"/>
              <a:defRPr sz="3600"/>
            </a:lvl2pPr>
            <a:lvl3pPr marL="2400300" indent="-571500">
              <a:buClr>
                <a:schemeClr val="tx2"/>
              </a:buClr>
              <a:buFont typeface="Arial" panose="020B0604020202020204" pitchFamily="34" charset="0"/>
              <a:buChar char="•"/>
              <a:defRPr sz="3600"/>
            </a:lvl3pPr>
            <a:lvl4pPr marL="3314700" indent="-571500">
              <a:buClr>
                <a:schemeClr val="tx2"/>
              </a:buClr>
              <a:buFont typeface="Arial" panose="020B0604020202020204" pitchFamily="34" charset="0"/>
              <a:buChar char="•"/>
              <a:defRPr sz="3600"/>
            </a:lvl4pPr>
            <a:lvl5pPr marL="3657600" indent="0">
              <a:buNone/>
              <a:defRPr/>
            </a:lvl5pPr>
          </a:lstStyle>
          <a:p>
            <a:pPr lvl="0"/>
            <a:r>
              <a:rPr lang="es-CO" noProof="0"/>
              <a:t>Texto de párrafo en tamaño mínimo de 18 puntos azul oscuro.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19F76B5-91FD-4A96-936E-E596C4C370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06515" y="5819279"/>
            <a:ext cx="6828790" cy="233412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14400" spc="-600">
                <a:latin typeface="+mn-lt"/>
              </a:defRPr>
            </a:lvl1pPr>
            <a:lvl2pPr marL="914400" indent="0" algn="ctr">
              <a:lnSpc>
                <a:spcPct val="100000"/>
              </a:lnSpc>
              <a:buNone/>
              <a:defRPr sz="3600">
                <a:latin typeface="+mn-lt"/>
              </a:defRPr>
            </a:lvl2pPr>
            <a:lvl3pPr marL="1828800" indent="0" algn="ctr">
              <a:lnSpc>
                <a:spcPct val="100000"/>
              </a:lnSpc>
              <a:buNone/>
              <a:defRPr sz="3600">
                <a:latin typeface="+mn-lt"/>
              </a:defRPr>
            </a:lvl3pPr>
            <a:lvl4pPr marL="2743200" indent="0" algn="ctr">
              <a:lnSpc>
                <a:spcPct val="100000"/>
              </a:lnSpc>
              <a:buNone/>
              <a:defRPr sz="3600">
                <a:latin typeface="+mn-lt"/>
              </a:defRPr>
            </a:lvl4pPr>
            <a:lvl5pPr marL="3657600" indent="0" algn="ctr">
              <a:lnSpc>
                <a:spcPct val="100000"/>
              </a:lnSpc>
              <a:buNone/>
              <a:defRPr sz="3600">
                <a:latin typeface="+mn-lt"/>
              </a:defRPr>
            </a:lvl5pPr>
          </a:lstStyle>
          <a:p>
            <a:pPr lvl="0"/>
            <a:r>
              <a:rPr lang="es-CO"/>
              <a:t>80%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7EC16C1-06BA-415E-8CFF-DA1F7B9A02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06515" y="8153401"/>
            <a:ext cx="6828790" cy="243840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1485900" indent="-571500">
              <a:buClr>
                <a:schemeClr val="tx2"/>
              </a:buClr>
              <a:buFont typeface="Arial" panose="020B0604020202020204" pitchFamily="34" charset="0"/>
              <a:buChar char="•"/>
              <a:defRPr sz="3600"/>
            </a:lvl2pPr>
            <a:lvl3pPr marL="2400300" indent="-571500">
              <a:buClr>
                <a:schemeClr val="tx2"/>
              </a:buClr>
              <a:buFont typeface="Arial" panose="020B0604020202020204" pitchFamily="34" charset="0"/>
              <a:buChar char="•"/>
              <a:defRPr sz="3600"/>
            </a:lvl3pPr>
            <a:lvl4pPr marL="3314700" indent="-571500">
              <a:buClr>
                <a:schemeClr val="tx2"/>
              </a:buClr>
              <a:buFont typeface="Arial" panose="020B0604020202020204" pitchFamily="34" charset="0"/>
              <a:buChar char="•"/>
              <a:defRPr sz="3600"/>
            </a:lvl4pPr>
            <a:lvl5pPr marL="3657600" indent="0">
              <a:buNone/>
              <a:defRPr/>
            </a:lvl5pPr>
          </a:lstStyle>
          <a:p>
            <a:pPr lvl="0"/>
            <a:r>
              <a:rPr lang="es-CO" noProof="0"/>
              <a:t>Texto de párrafo en tamaño mínimo de 18 puntos azul oscuro.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0F486D0-21D1-4D5D-A5DA-74BDABCEE3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993119" y="5819279"/>
            <a:ext cx="6828790" cy="233412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14400" spc="-600">
                <a:latin typeface="+mn-lt"/>
              </a:defRPr>
            </a:lvl1pPr>
            <a:lvl2pPr marL="914400" indent="0" algn="ctr">
              <a:lnSpc>
                <a:spcPct val="100000"/>
              </a:lnSpc>
              <a:buNone/>
              <a:defRPr sz="3600">
                <a:latin typeface="+mn-lt"/>
              </a:defRPr>
            </a:lvl2pPr>
            <a:lvl3pPr marL="1828800" indent="0" algn="ctr">
              <a:lnSpc>
                <a:spcPct val="100000"/>
              </a:lnSpc>
              <a:buNone/>
              <a:defRPr sz="3600">
                <a:latin typeface="+mn-lt"/>
              </a:defRPr>
            </a:lvl3pPr>
            <a:lvl4pPr marL="2743200" indent="0" algn="ctr">
              <a:lnSpc>
                <a:spcPct val="100000"/>
              </a:lnSpc>
              <a:buNone/>
              <a:defRPr sz="3600">
                <a:latin typeface="+mn-lt"/>
              </a:defRPr>
            </a:lvl4pPr>
            <a:lvl5pPr marL="3657600" indent="0" algn="ctr">
              <a:lnSpc>
                <a:spcPct val="100000"/>
              </a:lnSpc>
              <a:buNone/>
              <a:defRPr sz="3600">
                <a:latin typeface="+mn-lt"/>
              </a:defRPr>
            </a:lvl5pPr>
          </a:lstStyle>
          <a:p>
            <a:pPr lvl="0"/>
            <a:r>
              <a:rPr lang="es-CO"/>
              <a:t>100%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C51A729-02BF-40B4-9523-96D4A357A4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993119" y="8153401"/>
            <a:ext cx="6828790" cy="243840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1485900" indent="-571500">
              <a:buClr>
                <a:schemeClr val="tx2"/>
              </a:buClr>
              <a:buFont typeface="Arial" panose="020B0604020202020204" pitchFamily="34" charset="0"/>
              <a:buChar char="•"/>
              <a:defRPr sz="3600"/>
            </a:lvl2pPr>
            <a:lvl3pPr marL="2400300" indent="-571500">
              <a:buClr>
                <a:schemeClr val="tx2"/>
              </a:buClr>
              <a:buFont typeface="Arial" panose="020B0604020202020204" pitchFamily="34" charset="0"/>
              <a:buChar char="•"/>
              <a:defRPr sz="3600"/>
            </a:lvl3pPr>
            <a:lvl4pPr marL="3314700" indent="-571500">
              <a:buClr>
                <a:schemeClr val="tx2"/>
              </a:buClr>
              <a:buFont typeface="Arial" panose="020B0604020202020204" pitchFamily="34" charset="0"/>
              <a:buChar char="•"/>
              <a:defRPr sz="3600"/>
            </a:lvl4pPr>
            <a:lvl5pPr marL="3657600" indent="0">
              <a:buNone/>
              <a:defRPr/>
            </a:lvl5pPr>
          </a:lstStyle>
          <a:p>
            <a:pPr lvl="0"/>
            <a:r>
              <a:rPr lang="es-CO" noProof="0"/>
              <a:t>Texto de párrafo en tamaño mínimo de 18 puntos azul oscuro.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EDB1FF-75F3-480B-92EC-1C89BF1874CF}"/>
              </a:ext>
            </a:extLst>
          </p:cNvPr>
          <p:cNvSpPr txBox="1"/>
          <p:nvPr/>
        </p:nvSpPr>
        <p:spPr>
          <a:xfrm>
            <a:off x="23234650" y="539308"/>
            <a:ext cx="723900" cy="4199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</a:pPr>
            <a:fld id="{75C7898C-BA7D-4DD1-B648-10E044C0935B}" type="slidenum">
              <a:rPr lang="es-CO" sz="1600" smtClean="0">
                <a:solidFill>
                  <a:schemeClr val="tx1"/>
                </a:solidFill>
              </a:rPr>
              <a:pPr algn="ctr">
                <a:spcBef>
                  <a:spcPts val="1200"/>
                </a:spcBef>
              </a:pPr>
              <a:t>‹Nº›</a:t>
            </a:fld>
            <a:endParaRPr lang="es-CO" sz="1600">
              <a:solidFill>
                <a:schemeClr val="tx1"/>
              </a:solidFill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C8337542-BC5F-48A3-828F-0842C32C2C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18039" y="12703120"/>
            <a:ext cx="3665962" cy="6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9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ido - Solo Texto - Una Colum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4"/>
          <p:cNvSpPr>
            <a:spLocks noGrp="1"/>
          </p:cNvSpPr>
          <p:nvPr>
            <p:ph type="title" hasCustomPrompt="1"/>
          </p:nvPr>
        </p:nvSpPr>
        <p:spPr>
          <a:xfrm>
            <a:off x="583730" y="1431617"/>
            <a:ext cx="23227192" cy="111877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7200" b="0" spc="-30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r>
              <a:rPr lang="es-CO" noProof="0"/>
              <a:t>Título de la diapositiva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583732" y="2738973"/>
            <a:ext cx="23228768" cy="7218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914400" indent="0">
              <a:buNone/>
              <a:defRPr/>
            </a:lvl2pPr>
            <a:lvl3pPr marL="1828800" indent="0">
              <a:buNone/>
              <a:defRPr/>
            </a:lvl3pPr>
            <a:lvl4pPr marL="2743200" indent="0">
              <a:buNone/>
              <a:defRPr/>
            </a:lvl4pPr>
            <a:lvl5pPr marL="3657600" indent="0">
              <a:buNone/>
              <a:defRPr/>
            </a:lvl5pPr>
          </a:lstStyle>
          <a:p>
            <a:pPr lvl="0"/>
            <a:r>
              <a:rPr lang="es-CO" noProof="0"/>
              <a:t>Subtítulo de la diapositiva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1A42CDCE-22F1-430F-8FEA-A47335056F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3730" y="12617351"/>
            <a:ext cx="11618924" cy="7295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es-CO" noProof="0"/>
              <a:t>Fuente y/o notas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3CD0703-B726-4601-A460-3C1A4B1D8A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29495" y="4463950"/>
            <a:ext cx="16325014" cy="8102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1485900" indent="-571500">
              <a:buClr>
                <a:schemeClr val="tx2"/>
              </a:buClr>
              <a:buFont typeface="Arial" panose="020B0604020202020204" pitchFamily="34" charset="0"/>
              <a:buChar char="•"/>
              <a:defRPr sz="3600"/>
            </a:lvl2pPr>
            <a:lvl3pPr marL="2400300" indent="-571500">
              <a:buClr>
                <a:schemeClr val="tx2"/>
              </a:buClr>
              <a:buFont typeface="Arial" panose="020B0604020202020204" pitchFamily="34" charset="0"/>
              <a:buChar char="•"/>
              <a:defRPr sz="3600"/>
            </a:lvl3pPr>
            <a:lvl4pPr marL="3314700" indent="-571500">
              <a:buClr>
                <a:schemeClr val="tx2"/>
              </a:buClr>
              <a:buFont typeface="Arial" panose="020B0604020202020204" pitchFamily="34" charset="0"/>
              <a:buChar char="•"/>
              <a:defRPr sz="3600"/>
            </a:lvl4pPr>
            <a:lvl5pPr marL="3657600" indent="0">
              <a:buNone/>
              <a:defRPr/>
            </a:lvl5pPr>
          </a:lstStyle>
          <a:p>
            <a:pPr lvl="0"/>
            <a:r>
              <a:rPr lang="es-CO" noProof="0"/>
              <a:t>Texto de párrafo o viñetas en tamaño mínimo de 18 puntos azul oscuro.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5592FF0-D4BF-4ADA-9C5E-7E707CF0AD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6151" y="469900"/>
            <a:ext cx="21418550" cy="558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s-CO" noProof="0"/>
              <a:t>Nombre de la presentación		DNP - Departamento Nacional de Planeación		Tema o Sección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3D1D45-84BF-4109-A344-194FC60A25E6}"/>
              </a:ext>
            </a:extLst>
          </p:cNvPr>
          <p:cNvSpPr txBox="1"/>
          <p:nvPr/>
        </p:nvSpPr>
        <p:spPr>
          <a:xfrm>
            <a:off x="23234650" y="539308"/>
            <a:ext cx="723900" cy="4199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</a:pPr>
            <a:fld id="{75C7898C-BA7D-4DD1-B648-10E044C0935B}" type="slidenum">
              <a:rPr lang="es-CO" sz="1600" smtClean="0">
                <a:solidFill>
                  <a:schemeClr val="tx1"/>
                </a:solidFill>
              </a:rPr>
              <a:pPr algn="ctr">
                <a:spcBef>
                  <a:spcPts val="1200"/>
                </a:spcBef>
              </a:pPr>
              <a:t>‹Nº›</a:t>
            </a:fld>
            <a:endParaRPr lang="es-CO" sz="160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4EFE42-DCDC-492C-86CB-FA9BEE632ECC}"/>
              </a:ext>
            </a:extLst>
          </p:cNvPr>
          <p:cNvSpPr txBox="1"/>
          <p:nvPr/>
        </p:nvSpPr>
        <p:spPr>
          <a:xfrm>
            <a:off x="23234650" y="539308"/>
            <a:ext cx="723900" cy="4199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</a:pPr>
            <a:fld id="{75C7898C-BA7D-4DD1-B648-10E044C0935B}" type="slidenum">
              <a:rPr lang="es-CO" sz="1600" smtClean="0">
                <a:solidFill>
                  <a:schemeClr val="tx1"/>
                </a:solidFill>
              </a:rPr>
              <a:pPr algn="ctr">
                <a:spcBef>
                  <a:spcPts val="1200"/>
                </a:spcBef>
              </a:pPr>
              <a:t>‹Nº›</a:t>
            </a:fld>
            <a:endParaRPr lang="es-CO" sz="1600">
              <a:solidFill>
                <a:schemeClr val="tx1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F1441F1-AD28-4B9E-A31E-39B2C73EE0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18039" y="12703120"/>
            <a:ext cx="3665962" cy="6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6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Insert Picture Here 2018.png"/>
          <p:cNvSpPr>
            <a:spLocks noGrp="1"/>
          </p:cNvSpPr>
          <p:nvPr>
            <p:ph type="pic" idx="13"/>
          </p:nvPr>
        </p:nvSpPr>
        <p:spPr>
          <a:xfrm>
            <a:off x="-6096000" y="0"/>
            <a:ext cx="2438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7" name="Rectangle"/>
          <p:cNvSpPr>
            <a:spLocks noGrp="1"/>
          </p:cNvSpPr>
          <p:nvPr>
            <p:ph type="body" idx="14"/>
          </p:nvPr>
        </p:nvSpPr>
        <p:spPr>
          <a:xfrm>
            <a:off x="12192000" y="-6351"/>
            <a:ext cx="12192000" cy="13716001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8" name="Square"/>
          <p:cNvSpPr>
            <a:spLocks noGrp="1"/>
          </p:cNvSpPr>
          <p:nvPr>
            <p:ph type="body" sz="quarter" idx="15"/>
          </p:nvPr>
        </p:nvSpPr>
        <p:spPr>
          <a:xfrm>
            <a:off x="22313900" y="0"/>
            <a:ext cx="2070100" cy="2070101"/>
          </a:xfrm>
          <a:prstGeom prst="rect">
            <a:avLst/>
          </a:prstGeom>
          <a:solidFill>
            <a:srgbClr val="454546"/>
          </a:solidFill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9" name="SQUARE"/>
          <p:cNvSpPr txBox="1">
            <a:spLocks noGrp="1"/>
          </p:cNvSpPr>
          <p:nvPr>
            <p:ph type="body" sz="quarter" idx="16"/>
          </p:nvPr>
        </p:nvSpPr>
        <p:spPr>
          <a:xfrm>
            <a:off x="1269999" y="628650"/>
            <a:ext cx="10922001" cy="40640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25000"/>
              </a:lnSpc>
              <a:defRPr sz="2000" spc="5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SQUARE</a:t>
            </a:r>
          </a:p>
        </p:txBody>
      </p:sp>
      <p:sp>
        <p:nvSpPr>
          <p:cNvPr id="170" name="presentation template"/>
          <p:cNvSpPr txBox="1">
            <a:spLocks noGrp="1"/>
          </p:cNvSpPr>
          <p:nvPr>
            <p:ph type="body" sz="quarter" idx="17"/>
          </p:nvPr>
        </p:nvSpPr>
        <p:spPr>
          <a:xfrm>
            <a:off x="12192000" y="12708653"/>
            <a:ext cx="10922000" cy="406401"/>
          </a:xfrm>
          <a:prstGeom prst="rect">
            <a:avLst/>
          </a:prstGeom>
        </p:spPr>
        <p:txBody>
          <a:bodyPr anchor="b">
            <a:spAutoFit/>
          </a:bodyPr>
          <a:lstStyle>
            <a:lvl1pPr algn="r">
              <a:lnSpc>
                <a:spcPct val="125000"/>
              </a:lnSpc>
              <a:defRPr sz="2000" spc="5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presentation template</a:t>
            </a:r>
          </a:p>
        </p:txBody>
      </p:sp>
      <p:sp>
        <p:nvSpPr>
          <p:cNvPr id="171" name="Square"/>
          <p:cNvSpPr>
            <a:spLocks noGrp="1"/>
          </p:cNvSpPr>
          <p:nvPr>
            <p:ph type="body" sz="quarter" idx="18"/>
          </p:nvPr>
        </p:nvSpPr>
        <p:spPr>
          <a:xfrm>
            <a:off x="2868354" y="12708654"/>
            <a:ext cx="406401" cy="406401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2" name="Square"/>
          <p:cNvSpPr>
            <a:spLocks noGrp="1"/>
          </p:cNvSpPr>
          <p:nvPr>
            <p:ph type="body" sz="quarter" idx="19"/>
          </p:nvPr>
        </p:nvSpPr>
        <p:spPr>
          <a:xfrm>
            <a:off x="1269999" y="12708654"/>
            <a:ext cx="406401" cy="406401"/>
          </a:xfrm>
          <a:prstGeom prst="rect">
            <a:avLst/>
          </a:prstGeom>
          <a:solidFill>
            <a:srgbClr val="FFFFFF">
              <a:alpha val="25000"/>
            </a:srgbClr>
          </a:solidFill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3" name="Square"/>
          <p:cNvSpPr>
            <a:spLocks noGrp="1"/>
          </p:cNvSpPr>
          <p:nvPr>
            <p:ph type="body" sz="quarter" idx="20"/>
          </p:nvPr>
        </p:nvSpPr>
        <p:spPr>
          <a:xfrm>
            <a:off x="2070099" y="12708654"/>
            <a:ext cx="406401" cy="406401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404644" y="831850"/>
            <a:ext cx="1418712" cy="723900"/>
          </a:xfrm>
          <a:prstGeom prst="rect">
            <a:avLst/>
          </a:prstGeom>
        </p:spPr>
        <p:txBody>
          <a:bodyPr wrap="square"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500498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Insert Picture Here 2018 Darker.png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2" name="Rectangle"/>
          <p:cNvSpPr>
            <a:spLocks noGrp="1"/>
          </p:cNvSpPr>
          <p:nvPr>
            <p:ph type="body" sz="quarter" idx="14"/>
          </p:nvPr>
        </p:nvSpPr>
        <p:spPr>
          <a:xfrm>
            <a:off x="1269999" y="1271152"/>
            <a:ext cx="5842001" cy="11176001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3" name="Shape"/>
          <p:cNvSpPr>
            <a:spLocks noGrp="1"/>
          </p:cNvSpPr>
          <p:nvPr>
            <p:ph type="body" idx="15"/>
          </p:nvPr>
        </p:nvSpPr>
        <p:spPr>
          <a:xfrm>
            <a:off x="7111999" y="-1"/>
            <a:ext cx="17272001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022"/>
                </a:lnTo>
                <a:lnTo>
                  <a:pt x="12706" y="2022"/>
                </a:lnTo>
                <a:lnTo>
                  <a:pt x="12706" y="19578"/>
                </a:lnTo>
                <a:lnTo>
                  <a:pt x="0" y="19578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4" name="Square"/>
          <p:cNvSpPr>
            <a:spLocks noGrp="1"/>
          </p:cNvSpPr>
          <p:nvPr>
            <p:ph type="body" sz="quarter" idx="16"/>
          </p:nvPr>
        </p:nvSpPr>
        <p:spPr>
          <a:xfrm>
            <a:off x="22313900" y="0"/>
            <a:ext cx="2070100" cy="2070101"/>
          </a:xfrm>
          <a:prstGeom prst="rect">
            <a:avLst/>
          </a:prstGeom>
          <a:solidFill>
            <a:srgbClr val="454546"/>
          </a:solidFill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5" name="SQUARE"/>
          <p:cNvSpPr txBox="1">
            <a:spLocks noGrp="1"/>
          </p:cNvSpPr>
          <p:nvPr>
            <p:ph type="body" sz="quarter" idx="17"/>
          </p:nvPr>
        </p:nvSpPr>
        <p:spPr>
          <a:xfrm>
            <a:off x="1269999" y="628650"/>
            <a:ext cx="10922001" cy="40640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25000"/>
              </a:lnSpc>
              <a:defRPr sz="2000" spc="500">
                <a:solidFill>
                  <a:srgbClr val="FDFA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SQUARE</a:t>
            </a:r>
          </a:p>
        </p:txBody>
      </p:sp>
      <p:sp>
        <p:nvSpPr>
          <p:cNvPr id="286" name="presentation template"/>
          <p:cNvSpPr txBox="1">
            <a:spLocks noGrp="1"/>
          </p:cNvSpPr>
          <p:nvPr>
            <p:ph type="body" sz="quarter" idx="18"/>
          </p:nvPr>
        </p:nvSpPr>
        <p:spPr>
          <a:xfrm>
            <a:off x="12192000" y="12708653"/>
            <a:ext cx="10922000" cy="406401"/>
          </a:xfrm>
          <a:prstGeom prst="rect">
            <a:avLst/>
          </a:prstGeom>
        </p:spPr>
        <p:txBody>
          <a:bodyPr anchor="b">
            <a:spAutoFit/>
          </a:bodyPr>
          <a:lstStyle>
            <a:lvl1pPr algn="r">
              <a:lnSpc>
                <a:spcPct val="125000"/>
              </a:lnSpc>
              <a:defRPr sz="2000" spc="5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presentation template</a:t>
            </a:r>
          </a:p>
        </p:txBody>
      </p:sp>
      <p:sp>
        <p:nvSpPr>
          <p:cNvPr id="287" name="Square"/>
          <p:cNvSpPr>
            <a:spLocks noGrp="1"/>
          </p:cNvSpPr>
          <p:nvPr>
            <p:ph type="body" sz="quarter" idx="19"/>
          </p:nvPr>
        </p:nvSpPr>
        <p:spPr>
          <a:xfrm>
            <a:off x="2868354" y="12708654"/>
            <a:ext cx="406401" cy="406401"/>
          </a:xfrm>
          <a:prstGeom prst="rect">
            <a:avLst/>
          </a:prstGeom>
          <a:solidFill>
            <a:srgbClr val="F8FAFF"/>
          </a:solidFill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8" name="Square"/>
          <p:cNvSpPr>
            <a:spLocks noGrp="1"/>
          </p:cNvSpPr>
          <p:nvPr>
            <p:ph type="body" sz="quarter" idx="20"/>
          </p:nvPr>
        </p:nvSpPr>
        <p:spPr>
          <a:xfrm>
            <a:off x="1269999" y="12708654"/>
            <a:ext cx="406401" cy="406401"/>
          </a:xfrm>
          <a:prstGeom prst="rect">
            <a:avLst/>
          </a:prstGeom>
          <a:solidFill>
            <a:srgbClr val="F8FAFF">
              <a:alpha val="25000"/>
            </a:srgbClr>
          </a:solidFill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9" name="Square"/>
          <p:cNvSpPr>
            <a:spLocks noGrp="1"/>
          </p:cNvSpPr>
          <p:nvPr>
            <p:ph type="body" sz="quarter" idx="21"/>
          </p:nvPr>
        </p:nvSpPr>
        <p:spPr>
          <a:xfrm>
            <a:off x="2070099" y="12708654"/>
            <a:ext cx="406401" cy="406401"/>
          </a:xfrm>
          <a:prstGeom prst="rect">
            <a:avLst/>
          </a:prstGeom>
          <a:solidFill>
            <a:srgbClr val="F8FAFF">
              <a:alpha val="50000"/>
            </a:srgbClr>
          </a:solidFill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404644" y="831850"/>
            <a:ext cx="1418712" cy="723900"/>
          </a:xfrm>
          <a:prstGeom prst="rect">
            <a:avLst/>
          </a:prstGeom>
        </p:spPr>
        <p:txBody>
          <a:bodyPr wrap="square"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48484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Insert Picture Here 2018 Darker.png"/>
          <p:cNvSpPr>
            <a:spLocks noGrp="1"/>
          </p:cNvSpPr>
          <p:nvPr>
            <p:ph type="pic" sz="half" idx="13"/>
          </p:nvPr>
        </p:nvSpPr>
        <p:spPr>
          <a:xfrm>
            <a:off x="13589000" y="6858000"/>
            <a:ext cx="12192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87" name="Insert Picture Here 2018.png"/>
          <p:cNvSpPr>
            <a:spLocks noGrp="1"/>
          </p:cNvSpPr>
          <p:nvPr>
            <p:ph type="pic" sz="half" idx="14"/>
          </p:nvPr>
        </p:nvSpPr>
        <p:spPr>
          <a:xfrm>
            <a:off x="13589000" y="0"/>
            <a:ext cx="12192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88" name="Insert Picture Here 2018.png"/>
          <p:cNvSpPr>
            <a:spLocks noGrp="1"/>
          </p:cNvSpPr>
          <p:nvPr>
            <p:ph type="pic" sz="half" idx="15"/>
          </p:nvPr>
        </p:nvSpPr>
        <p:spPr>
          <a:xfrm>
            <a:off x="-2666991" y="3429000"/>
            <a:ext cx="12191958" cy="68579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89" name="Shape"/>
          <p:cNvSpPr>
            <a:spLocks noGrp="1"/>
          </p:cNvSpPr>
          <p:nvPr>
            <p:ph type="body" idx="16"/>
          </p:nvPr>
        </p:nvSpPr>
        <p:spPr>
          <a:xfrm>
            <a:off x="0" y="-1"/>
            <a:ext cx="24384001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5400"/>
                </a:lnTo>
                <a:lnTo>
                  <a:pt x="6075" y="5400"/>
                </a:lnTo>
                <a:lnTo>
                  <a:pt x="6075" y="16200"/>
                </a:lnTo>
                <a:lnTo>
                  <a:pt x="0" y="16200"/>
                </a:lnTo>
                <a:lnTo>
                  <a:pt x="0" y="21600"/>
                </a:lnTo>
                <a:lnTo>
                  <a:pt x="14400" y="21600"/>
                </a:lnTo>
                <a:lnTo>
                  <a:pt x="14400" y="10800"/>
                </a:lnTo>
                <a:lnTo>
                  <a:pt x="14400" y="0"/>
                </a:lnTo>
                <a:lnTo>
                  <a:pt x="0" y="0"/>
                </a:lnTo>
                <a:close/>
                <a:moveTo>
                  <a:pt x="20475" y="0"/>
                </a:moveTo>
                <a:lnTo>
                  <a:pt x="20475" y="10800"/>
                </a:lnTo>
                <a:lnTo>
                  <a:pt x="20475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204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90" name="Square"/>
          <p:cNvSpPr>
            <a:spLocks noGrp="1"/>
          </p:cNvSpPr>
          <p:nvPr>
            <p:ph type="body" sz="quarter" idx="17"/>
          </p:nvPr>
        </p:nvSpPr>
        <p:spPr>
          <a:xfrm>
            <a:off x="22313900" y="0"/>
            <a:ext cx="2070100" cy="2070101"/>
          </a:xfrm>
          <a:prstGeom prst="rect">
            <a:avLst/>
          </a:prstGeom>
          <a:solidFill>
            <a:srgbClr val="454546"/>
          </a:solidFill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91" name="SQUARE"/>
          <p:cNvSpPr txBox="1">
            <a:spLocks noGrp="1"/>
          </p:cNvSpPr>
          <p:nvPr>
            <p:ph type="body" sz="quarter" idx="18"/>
          </p:nvPr>
        </p:nvSpPr>
        <p:spPr>
          <a:xfrm>
            <a:off x="1269999" y="628650"/>
            <a:ext cx="10922001" cy="40640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25000"/>
              </a:lnSpc>
              <a:defRPr sz="2000" spc="5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SQUARE</a:t>
            </a:r>
          </a:p>
        </p:txBody>
      </p:sp>
      <p:sp>
        <p:nvSpPr>
          <p:cNvPr id="492" name="Square"/>
          <p:cNvSpPr>
            <a:spLocks noGrp="1"/>
          </p:cNvSpPr>
          <p:nvPr>
            <p:ph type="body" sz="quarter" idx="19"/>
          </p:nvPr>
        </p:nvSpPr>
        <p:spPr>
          <a:xfrm>
            <a:off x="2868354" y="12708654"/>
            <a:ext cx="406401" cy="406401"/>
          </a:xfrm>
          <a:prstGeom prst="rect">
            <a:avLst/>
          </a:prstGeom>
          <a:solidFill>
            <a:srgbClr val="454546"/>
          </a:solidFill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93" name="Square"/>
          <p:cNvSpPr>
            <a:spLocks noGrp="1"/>
          </p:cNvSpPr>
          <p:nvPr>
            <p:ph type="body" sz="quarter" idx="20"/>
          </p:nvPr>
        </p:nvSpPr>
        <p:spPr>
          <a:xfrm>
            <a:off x="1269999" y="12708654"/>
            <a:ext cx="406401" cy="406401"/>
          </a:xfrm>
          <a:prstGeom prst="rect">
            <a:avLst/>
          </a:prstGeom>
          <a:solidFill>
            <a:srgbClr val="454546">
              <a:alpha val="25000"/>
            </a:srgbClr>
          </a:solidFill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94" name="Square"/>
          <p:cNvSpPr>
            <a:spLocks noGrp="1"/>
          </p:cNvSpPr>
          <p:nvPr>
            <p:ph type="body" sz="quarter" idx="21"/>
          </p:nvPr>
        </p:nvSpPr>
        <p:spPr>
          <a:xfrm>
            <a:off x="2070099" y="12708654"/>
            <a:ext cx="406401" cy="406401"/>
          </a:xfrm>
          <a:prstGeom prst="rect">
            <a:avLst/>
          </a:prstGeom>
          <a:solidFill>
            <a:srgbClr val="454546">
              <a:alpha val="50000"/>
            </a:srgbClr>
          </a:solidFill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404644" y="831850"/>
            <a:ext cx="1418712" cy="723900"/>
          </a:xfrm>
          <a:prstGeom prst="rect">
            <a:avLst/>
          </a:prstGeom>
        </p:spPr>
        <p:txBody>
          <a:bodyPr wrap="square"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744353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ido - Solo Texto - Una Colum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4"/>
          <p:cNvSpPr>
            <a:spLocks noGrp="1"/>
          </p:cNvSpPr>
          <p:nvPr>
            <p:ph type="title" hasCustomPrompt="1"/>
          </p:nvPr>
        </p:nvSpPr>
        <p:spPr>
          <a:xfrm>
            <a:off x="583731" y="534661"/>
            <a:ext cx="22339770" cy="111877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7200" b="0" spc="-3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CO" noProof="0" dirty="0"/>
              <a:t>Título de la diapositiva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583732" y="1842017"/>
            <a:ext cx="23228768" cy="7218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>
                <a:solidFill>
                  <a:schemeClr val="tx1"/>
                </a:solidFill>
                <a:latin typeface="+mn-lt"/>
              </a:defRPr>
            </a:lvl1pPr>
            <a:lvl2pPr marL="914400" indent="0">
              <a:buNone/>
              <a:defRPr/>
            </a:lvl2pPr>
            <a:lvl3pPr marL="1828800" indent="0">
              <a:buNone/>
              <a:defRPr/>
            </a:lvl3pPr>
            <a:lvl4pPr marL="2743200" indent="0">
              <a:buNone/>
              <a:defRPr/>
            </a:lvl4pPr>
            <a:lvl5pPr marL="3657600" indent="0">
              <a:buNone/>
              <a:defRPr/>
            </a:lvl5pPr>
          </a:lstStyle>
          <a:p>
            <a:pPr lvl="0"/>
            <a:r>
              <a:rPr lang="es-CO" noProof="0" dirty="0"/>
              <a:t>Subtítulo de la diapositiva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1A42CDCE-22F1-430F-8FEA-A47335056F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3730" y="12617351"/>
            <a:ext cx="11618924" cy="7295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s-CO" noProof="0" dirty="0"/>
              <a:t>Fuente y/o notas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3CD0703-B726-4601-A460-3C1A4B1D8A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29495" y="3539322"/>
            <a:ext cx="16325014" cy="8102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  <a:latin typeface="+mn-lt"/>
              </a:defRPr>
            </a:lvl1pPr>
            <a:lvl2pPr marL="1485900" indent="-571500">
              <a:buClr>
                <a:schemeClr val="tx2"/>
              </a:buClr>
              <a:buFont typeface="Arial" panose="020B0604020202020204" pitchFamily="34" charset="0"/>
              <a:buChar char="•"/>
              <a:defRPr sz="3600"/>
            </a:lvl2pPr>
            <a:lvl3pPr marL="2400300" indent="-571500">
              <a:buClr>
                <a:schemeClr val="tx2"/>
              </a:buClr>
              <a:buFont typeface="Arial" panose="020B0604020202020204" pitchFamily="34" charset="0"/>
              <a:buChar char="•"/>
              <a:defRPr sz="3600"/>
            </a:lvl3pPr>
            <a:lvl4pPr marL="3314700" indent="-571500">
              <a:buClr>
                <a:schemeClr val="tx2"/>
              </a:buClr>
              <a:buFont typeface="Arial" panose="020B0604020202020204" pitchFamily="34" charset="0"/>
              <a:buChar char="•"/>
              <a:defRPr sz="3600"/>
            </a:lvl4pPr>
            <a:lvl5pPr marL="3657600" indent="0">
              <a:buNone/>
              <a:defRPr/>
            </a:lvl5pPr>
          </a:lstStyle>
          <a:p>
            <a:pPr lvl="0"/>
            <a:r>
              <a:rPr lang="es-CO" noProof="0" dirty="0"/>
              <a:t>Texto de párrafo o viñetas en tamaño mínimo de 18 puntos azul oscuro.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3D1D45-84BF-4109-A344-194FC60A25E6}"/>
              </a:ext>
            </a:extLst>
          </p:cNvPr>
          <p:cNvSpPr txBox="1"/>
          <p:nvPr userDrawn="1"/>
        </p:nvSpPr>
        <p:spPr>
          <a:xfrm>
            <a:off x="23234650" y="537577"/>
            <a:ext cx="723900" cy="4234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</a:pPr>
            <a:fld id="{75C7898C-BA7D-4DD1-B648-10E044C0935B}" type="slidenum">
              <a:rPr lang="es-CO" sz="1600" smtClean="0">
                <a:solidFill>
                  <a:schemeClr val="tx1"/>
                </a:solidFill>
                <a:latin typeface="+mn-lt"/>
              </a:rPr>
              <a:pPr algn="ctr">
                <a:spcBef>
                  <a:spcPts val="1200"/>
                </a:spcBef>
              </a:pPr>
              <a:t>‹Nº›</a:t>
            </a:fld>
            <a:endParaRPr lang="es-CO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F1441F1-AD28-4B9E-A31E-39B2C73EE0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18039" y="12703120"/>
            <a:ext cx="3665962" cy="6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0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ido - Solo Texto - Una Columna">
  <p:cSld name="2_Contenido - Solo Texto - Una Columna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0"/>
          <p:cNvSpPr txBox="1"/>
          <p:nvPr/>
        </p:nvSpPr>
        <p:spPr>
          <a:xfrm>
            <a:off x="23234650" y="287675"/>
            <a:ext cx="723900" cy="923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0"/>
          <p:cNvSpPr txBox="1">
            <a:spLocks noGrp="1"/>
          </p:cNvSpPr>
          <p:nvPr>
            <p:ph type="title"/>
          </p:nvPr>
        </p:nvSpPr>
        <p:spPr>
          <a:xfrm>
            <a:off x="583730" y="1431617"/>
            <a:ext cx="23227192" cy="1118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Work Sans"/>
              <a:buNone/>
              <a:defRPr sz="7200" b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0"/>
          <p:cNvSpPr txBox="1">
            <a:spLocks noGrp="1"/>
          </p:cNvSpPr>
          <p:nvPr>
            <p:ph type="body" idx="1"/>
          </p:nvPr>
        </p:nvSpPr>
        <p:spPr>
          <a:xfrm>
            <a:off x="583732" y="2738973"/>
            <a:ext cx="23228768" cy="721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14400" lvl="0" indent="-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 b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1828800" lvl="1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2743200" lvl="2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3657600" lvl="3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4572000" lvl="4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5486400" lvl="5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400800" lvl="6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5200" lvl="7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9600" lvl="8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0"/>
          <p:cNvSpPr txBox="1">
            <a:spLocks noGrp="1"/>
          </p:cNvSpPr>
          <p:nvPr>
            <p:ph type="body" idx="2"/>
          </p:nvPr>
        </p:nvSpPr>
        <p:spPr>
          <a:xfrm>
            <a:off x="583730" y="12617351"/>
            <a:ext cx="11618924" cy="729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914400" lvl="0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1828800" lvl="1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743200" lvl="2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57600" lvl="3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4572000" lvl="4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5486400" lvl="5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400800" lvl="6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5200" lvl="7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9600" lvl="8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0"/>
          <p:cNvSpPr txBox="1">
            <a:spLocks noGrp="1"/>
          </p:cNvSpPr>
          <p:nvPr>
            <p:ph type="body" idx="3"/>
          </p:nvPr>
        </p:nvSpPr>
        <p:spPr>
          <a:xfrm>
            <a:off x="4029495" y="4463950"/>
            <a:ext cx="16325014" cy="81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914400" lvl="0" indent="-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1828800" lvl="1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3600"/>
            </a:lvl2pPr>
            <a:lvl3pPr marL="2743200" lvl="2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3600"/>
            </a:lvl3pPr>
            <a:lvl4pPr marL="3657600" lvl="3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3600"/>
            </a:lvl4pPr>
            <a:lvl5pPr marL="4572000" lvl="4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5486400" lvl="5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400800" lvl="6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5200" lvl="7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9600" lvl="8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192940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ACD21-A37C-3ECB-F675-E4CEF38A8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0686C6-3FE2-10A9-F4FE-CAC1087C8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DBF0A3-617C-D531-46D6-334FAA6FA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8E2B-469D-4B67-B41C-11B8B6C05588}" type="datetimeFigureOut">
              <a:rPr lang="es-CO" smtClean="0"/>
              <a:t>14/07/2022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C3D12-0A9F-D0DE-ED45-4E37F19F8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5D4429-974E-D2F0-45E2-657F706CB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3EBC-8EB2-4A75-ABEC-D375311708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864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8F916E-F81C-F676-D57F-6B7FC08B0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D2DD0F-07B6-7C0F-6DC0-260DC3DC8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AF30FA-7BFC-C8F0-9BA9-DC45A67C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8E2B-469D-4B67-B41C-11B8B6C05588}" type="datetimeFigureOut">
              <a:rPr lang="es-CO" smtClean="0"/>
              <a:t>14/07/2022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BA1918-47DA-1C54-0417-A620AEAFD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08DAE9-C01E-0E10-14C6-2FFC2C301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3EBC-8EB2-4A75-ABEC-D375311708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0691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2FC289-EB37-61A4-82E9-E5B54810D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5710DF-7066-3AC0-FD3C-4012560246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DC7CB9-854F-EF85-F6B3-DA06F47A0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4552EB-DE73-74AE-A925-F26C0AED4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8E2B-469D-4B67-B41C-11B8B6C05588}" type="datetimeFigureOut">
              <a:rPr lang="es-CO" smtClean="0"/>
              <a:t>14/07/2022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A96778-6CA3-A113-C522-E94B49D29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AC3421-67CD-C276-8C91-5E58D4E6F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3EBC-8EB2-4A75-ABEC-D375311708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881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42E156-B9CC-1592-B7F7-B9E9E9AAE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107D42-E877-FAC4-9E18-212C91D5D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35200B-23A7-B952-87CD-4239AD2CF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C0F552-1AB1-935D-89D2-E05C8D0C4D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2D4B37C-4B18-2D6F-9DC8-785FB5E3C9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40AADD5-711F-D592-0E8E-2C25232D1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8E2B-469D-4B67-B41C-11B8B6C05588}" type="datetimeFigureOut">
              <a:rPr lang="es-CO" smtClean="0"/>
              <a:t>14/07/2022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0E5608F-8D2E-A511-FBE4-F9DE7B130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626C93-7EB6-D7B2-3879-0A75181A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3EBC-8EB2-4A75-ABEC-D375311708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111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07017-1D9A-359C-06C3-89B89BCF5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64BBA3-A4D3-8335-27C1-7F0E4249A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8E2B-469D-4B67-B41C-11B8B6C05588}" type="datetimeFigureOut">
              <a:rPr lang="es-CO" smtClean="0"/>
              <a:t>14/07/2022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C1F79BA-FAFC-B238-F7D4-5FA801097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04FB305-3011-6DAE-75F3-39F553D4A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3EBC-8EB2-4A75-ABEC-D375311708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4750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AB689B9-258F-C28B-7A11-783A36280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8E2B-469D-4B67-B41C-11B8B6C05588}" type="datetimeFigureOut">
              <a:rPr lang="es-CO" smtClean="0"/>
              <a:t>14/07/2022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DB36620-9EEE-07F0-5B4E-318B8C871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48F34FB-B2DA-3479-6166-B0E978BD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3EBC-8EB2-4A75-ABEC-D375311708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270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0427F-77DC-64FA-7C4D-215A66F2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74CB3D-E870-A0F0-85D5-17E6DC36B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2FC485-D85F-D370-0D0F-52110EAE1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D4533F-787F-1F46-5E2D-41C54FACC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8E2B-469D-4B67-B41C-11B8B6C05588}" type="datetimeFigureOut">
              <a:rPr lang="es-CO" smtClean="0"/>
              <a:t>14/07/2022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9A88C1-D926-7EED-9DAD-4CC2BC05B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EB67CD-7CE1-5266-4E95-3BD00B24E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3EBC-8EB2-4A75-ABEC-D375311708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2917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AE9C7-669A-52B1-73DB-B2DF59EC7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F575B52-FC04-78B1-3329-3FFE67010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A00E46E-C3CE-1ECB-0B51-2CFFA8150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856989-6618-4751-4D3E-28AA18F94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8E2B-469D-4B67-B41C-11B8B6C05588}" type="datetimeFigureOut">
              <a:rPr lang="es-CO" smtClean="0"/>
              <a:t>14/07/2022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A924A8-5C86-DFE3-E032-0A47B94AB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85C737-EE34-CBF4-D0E5-F97254F4A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3EBC-8EB2-4A75-ABEC-D375311708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057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E93F1DC-18C9-C0C4-78A0-736DFD24B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AD5BEF-534A-0115-D19C-A6ECC3E8A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F2E2EA-E1DA-DEF6-AF48-3794523AC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08E2B-469D-4B67-B41C-11B8B6C05588}" type="datetimeFigureOut">
              <a:rPr lang="es-CO" smtClean="0"/>
              <a:t>14/07/2022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007457-43F4-977C-E5A2-ED9237BE54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13A660-B137-292D-9E31-1F066ABD2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73EBC-8EB2-4A75-ABEC-D375311708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690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29.emf"/><Relationship Id="rId4" Type="http://schemas.openxmlformats.org/officeDocument/2006/relationships/package" Target="../embeddings/Microsoft_Excel_Worksheet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A flag on a pole&#10;&#10;Description automatically generated with medium confidence">
            <a:extLst>
              <a:ext uri="{FF2B5EF4-FFF2-40B4-BE49-F238E27FC236}">
                <a16:creationId xmlns:a16="http://schemas.microsoft.com/office/drawing/2014/main" id="{EF6BC80B-5A75-0C4E-9627-CE5E9971F367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6351"/>
            <a:ext cx="24688798" cy="13716001"/>
          </a:xfrm>
        </p:spPr>
      </p:pic>
      <p:sp>
        <p:nvSpPr>
          <p:cNvPr id="877" name="Rectangle"/>
          <p:cNvSpPr/>
          <p:nvPr/>
        </p:nvSpPr>
        <p:spPr>
          <a:xfrm>
            <a:off x="9493511" y="-6352"/>
            <a:ext cx="15195287" cy="13716001"/>
          </a:xfrm>
          <a:prstGeom prst="rect">
            <a:avLst/>
          </a:prstGeom>
          <a:solidFill>
            <a:srgbClr val="0177BC">
              <a:alpha val="72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883" name="Group"/>
          <p:cNvGrpSpPr/>
          <p:nvPr/>
        </p:nvGrpSpPr>
        <p:grpSpPr>
          <a:xfrm>
            <a:off x="1269999" y="12708654"/>
            <a:ext cx="2004756" cy="406401"/>
            <a:chOff x="0" y="0"/>
            <a:chExt cx="2004755" cy="406400"/>
          </a:xfrm>
        </p:grpSpPr>
        <p:sp>
          <p:nvSpPr>
            <p:cNvPr id="880" name="Square"/>
            <p:cNvSpPr/>
            <p:nvPr/>
          </p:nvSpPr>
          <p:spPr>
            <a:xfrm>
              <a:off x="1598355" y="0"/>
              <a:ext cx="406401" cy="406400"/>
            </a:xfrm>
            <a:prstGeom prst="rect">
              <a:avLst/>
            </a:prstGeom>
            <a:solidFill>
              <a:srgbClr val="F9F7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3200" spc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881" name="Square"/>
            <p:cNvSpPr/>
            <p:nvPr/>
          </p:nvSpPr>
          <p:spPr>
            <a:xfrm>
              <a:off x="0" y="0"/>
              <a:ext cx="406400" cy="406400"/>
            </a:xfrm>
            <a:prstGeom prst="rect">
              <a:avLst/>
            </a:prstGeom>
            <a:solidFill>
              <a:srgbClr val="F9F7FF">
                <a:alpha val="2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3200" spc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882" name="Square"/>
            <p:cNvSpPr/>
            <p:nvPr/>
          </p:nvSpPr>
          <p:spPr>
            <a:xfrm>
              <a:off x="800100" y="0"/>
              <a:ext cx="406401" cy="406400"/>
            </a:xfrm>
            <a:prstGeom prst="rect">
              <a:avLst/>
            </a:prstGeom>
            <a:solidFill>
              <a:srgbClr val="F9F7FF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3200" spc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885" name="presentation template"/>
          <p:cNvSpPr txBox="1"/>
          <p:nvPr/>
        </p:nvSpPr>
        <p:spPr>
          <a:xfrm>
            <a:off x="12192000" y="12660571"/>
            <a:ext cx="10922000" cy="454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b">
            <a:spAutoFit/>
          </a:bodyPr>
          <a:lstStyle>
            <a:lvl1pPr algn="r">
              <a:lnSpc>
                <a:spcPct val="125000"/>
              </a:lnSpc>
              <a:defRPr cap="all" spc="5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en-US">
                <a:solidFill>
                  <a:srgbClr val="77C0FF"/>
                </a:solidFill>
              </a:rPr>
              <a:t>julio 2022</a:t>
            </a:r>
            <a:endParaRPr>
              <a:solidFill>
                <a:srgbClr val="77C0FF"/>
              </a:solidFill>
            </a:endParaRPr>
          </a:p>
        </p:txBody>
      </p:sp>
      <p:sp>
        <p:nvSpPr>
          <p:cNvPr id="887" name="SQUARE"/>
          <p:cNvSpPr txBox="1"/>
          <p:nvPr/>
        </p:nvSpPr>
        <p:spPr>
          <a:xfrm>
            <a:off x="10169911" y="2530710"/>
            <a:ext cx="13636020" cy="4832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ts val="9400"/>
              </a:lnSpc>
              <a:defRPr sz="15000" cap="all" spc="2250">
                <a:latin typeface="+mn-lt"/>
                <a:ea typeface="+mn-ea"/>
                <a:cs typeface="+mn-cs"/>
                <a:sym typeface="Montserrat ExtraBold"/>
              </a:defRPr>
            </a:pPr>
            <a:r>
              <a:rPr lang="es-MX" sz="6600" b="1" cap="all" spc="0" dirty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rPr>
              <a:t>2º Encuentro Nacional de empleo y seguridad social mipyme</a:t>
            </a:r>
          </a:p>
          <a:p>
            <a:pPr>
              <a:lnSpc>
                <a:spcPts val="9400"/>
              </a:lnSpc>
              <a:defRPr sz="15000" cap="all" spc="2250">
                <a:latin typeface="+mn-lt"/>
                <a:ea typeface="+mn-ea"/>
                <a:cs typeface="+mn-cs"/>
                <a:sym typeface="Montserrat ExtraBold"/>
              </a:defRPr>
            </a:pPr>
            <a:r>
              <a:rPr lang="es-MX" sz="6600" b="1" cap="all" spc="0" dirty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rPr>
              <a:t>“Nos cuesta ser diversos”</a:t>
            </a:r>
            <a:endParaRPr lang="es-CO" sz="6600" b="1" cap="all" spc="0" dirty="0">
              <a:solidFill>
                <a:schemeClr val="bg1"/>
              </a:solidFill>
              <a:latin typeface="Montserrat" panose="00000500000000000000" pitchFamily="2" charset="0"/>
              <a:ea typeface="+mn-ea"/>
              <a:cs typeface="+mn-cs"/>
            </a:endParaRPr>
          </a:p>
        </p:txBody>
      </p:sp>
      <p:pic>
        <p:nvPicPr>
          <p:cNvPr id="1026" name="Picture 2" descr="Inicio - Departamento Nacional de Planeación">
            <a:extLst>
              <a:ext uri="{FF2B5EF4-FFF2-40B4-BE49-F238E27FC236}">
                <a16:creationId xmlns:a16="http://schemas.microsoft.com/office/drawing/2014/main" id="{59D61BEB-8A2D-2C2F-2226-A28F4EB8D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8023" y="1262515"/>
            <a:ext cx="9949574" cy="173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E73C256-078B-7208-0717-F175E4E8CA47}"/>
              </a:ext>
            </a:extLst>
          </p:cNvPr>
          <p:cNvSpPr txBox="1"/>
          <p:nvPr/>
        </p:nvSpPr>
        <p:spPr>
          <a:xfrm>
            <a:off x="10169912" y="9404373"/>
            <a:ext cx="13226116" cy="16260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6600" b="1" i="0" u="none" strike="noStrike" cap="none" spc="59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 Regular"/>
                <a:ea typeface="Montserrat Regular"/>
                <a:cs typeface="Montserrat Regular"/>
                <a:sym typeface="Montserrat Regular"/>
              </a:rPr>
              <a:t>S</a:t>
            </a:r>
            <a:r>
              <a:rPr kumimoji="0" lang="es-CO" sz="6600" b="1" i="0" u="none" strike="noStrike" cap="none" spc="59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 Regular"/>
                <a:ea typeface="Montserrat Regular"/>
                <a:cs typeface="Montserrat Regular"/>
                <a:sym typeface="Montserrat Regular"/>
              </a:rPr>
              <a:t>ubdirección de Género -DNP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" grpId="0" animBg="1" advAuto="0"/>
      <p:bldP spid="885" grpId="0" animBg="1" advAuto="0"/>
      <p:bldP spid="887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59B80FB-18C0-4F88-9380-AFBE50EEB9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7793573"/>
              </p:ext>
            </p:extLst>
          </p:nvPr>
        </p:nvGraphicFramePr>
        <p:xfrm>
          <a:off x="946151" y="3646820"/>
          <a:ext cx="22779954" cy="8637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QUARE">
            <a:extLst>
              <a:ext uri="{FF2B5EF4-FFF2-40B4-BE49-F238E27FC236}">
                <a16:creationId xmlns:a16="http://schemas.microsoft.com/office/drawing/2014/main" id="{A88E2593-CC00-193C-E71F-564DB4C2FB55}"/>
              </a:ext>
            </a:extLst>
          </p:cNvPr>
          <p:cNvSpPr txBox="1"/>
          <p:nvPr/>
        </p:nvSpPr>
        <p:spPr>
          <a:xfrm>
            <a:off x="1080479" y="2152315"/>
            <a:ext cx="16573832" cy="706146"/>
          </a:xfrm>
          <a:prstGeom prst="rect">
            <a:avLst/>
          </a:prstGeom>
          <a:solidFill>
            <a:srgbClr val="0177B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08000" tIns="36000" rIns="108000" bIns="36000">
            <a:spAutoFit/>
          </a:bodyPr>
          <a:lstStyle>
            <a:lvl1pPr>
              <a:lnSpc>
                <a:spcPct val="125000"/>
              </a:lnSpc>
              <a:defRPr cap="all" spc="5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>
              <a:defRPr/>
            </a:pPr>
            <a:r>
              <a:rPr lang="es-CO" sz="3600" b="1" dirty="0">
                <a:solidFill>
                  <a:srgbClr val="FFFFFF"/>
                </a:solidFill>
                <a:latin typeface="Montserrat Medium" pitchFamily="2" charset="77"/>
              </a:rPr>
              <a:t>Tema: Experiencias POBLACION LGBTI</a:t>
            </a:r>
          </a:p>
        </p:txBody>
      </p:sp>
      <p:sp>
        <p:nvSpPr>
          <p:cNvPr id="9" name="Square">
            <a:extLst>
              <a:ext uri="{FF2B5EF4-FFF2-40B4-BE49-F238E27FC236}">
                <a16:creationId xmlns:a16="http://schemas.microsoft.com/office/drawing/2014/main" id="{74AE0F21-0B06-E303-55DB-98D6B56DB88B}"/>
              </a:ext>
            </a:extLst>
          </p:cNvPr>
          <p:cNvSpPr/>
          <p:nvPr/>
        </p:nvSpPr>
        <p:spPr>
          <a:xfrm>
            <a:off x="22313900" y="0"/>
            <a:ext cx="2070100" cy="2070101"/>
          </a:xfrm>
          <a:prstGeom prst="rect">
            <a:avLst/>
          </a:prstGeom>
          <a:solidFill>
            <a:srgbClr val="01498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MX" sz="4000" spc="0" noProof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10</a:t>
            </a:r>
            <a:endParaRPr kumimoji="0" sz="40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10" name="the points of authority">
            <a:extLst>
              <a:ext uri="{FF2B5EF4-FFF2-40B4-BE49-F238E27FC236}">
                <a16:creationId xmlns:a16="http://schemas.microsoft.com/office/drawing/2014/main" id="{D2700246-5420-3CF5-5194-35775BBD95F4}"/>
              </a:ext>
            </a:extLst>
          </p:cNvPr>
          <p:cNvSpPr txBox="1"/>
          <p:nvPr/>
        </p:nvSpPr>
        <p:spPr>
          <a:xfrm>
            <a:off x="592799" y="522903"/>
            <a:ext cx="12726961" cy="114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lnSpc>
                <a:spcPct val="90000"/>
              </a:lnSpc>
              <a:defRPr sz="7500" cap="all" spc="0">
                <a:latin typeface="+mn-lt"/>
                <a:ea typeface="+mn-ea"/>
                <a:cs typeface="+mn-cs"/>
                <a:sym typeface="Montserrat ExtraBold"/>
              </a:defRPr>
            </a:lvl1pPr>
          </a:lstStyle>
          <a:p>
            <a:pPr marL="0" marR="0" lvl="0" indent="0" algn="l" defTabSz="8255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>
                <a:solidFill>
                  <a:srgbClr val="0177BC"/>
                </a:solidFill>
                <a:latin typeface="Montserrat ExtraBold" panose="00000900000000000000" pitchFamily="2" charset="0"/>
              </a:rPr>
              <a:t>CONTEXTO LABORAL</a:t>
            </a:r>
            <a:endParaRPr kumimoji="0" sz="7500" b="0" i="0" u="none" strike="noStrike" kern="0" cap="all" spc="0" normalizeH="0" baseline="0" noProof="0" dirty="0">
              <a:ln>
                <a:noFill/>
              </a:ln>
              <a:solidFill>
                <a:srgbClr val="0177BC"/>
              </a:solidFill>
              <a:effectLst/>
              <a:uLnTx/>
              <a:uFillTx/>
              <a:latin typeface="Montserrat ExtraBold" panose="00000900000000000000" pitchFamily="2" charset="0"/>
              <a:sym typeface="Montserra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26926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dvAuto="0"/>
      <p:bldP spid="9" grpId="0" animBg="1" advAuto="0"/>
      <p:bldP spid="10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Square"/>
          <p:cNvSpPr/>
          <p:nvPr/>
        </p:nvSpPr>
        <p:spPr>
          <a:xfrm>
            <a:off x="22313900" y="0"/>
            <a:ext cx="2070100" cy="2070101"/>
          </a:xfrm>
          <a:prstGeom prst="rect">
            <a:avLst/>
          </a:prstGeom>
          <a:solidFill>
            <a:srgbClr val="01498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180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639594" y="628650"/>
            <a:ext cx="1418712" cy="7239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old"/>
                <a:sym typeface="Montserrat Bold"/>
              </a:rPr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Bold"/>
              <a:sym typeface="Montserrat Bold"/>
            </a:endParaRPr>
          </a:p>
        </p:txBody>
      </p:sp>
      <p:sp>
        <p:nvSpPr>
          <p:cNvPr id="37" name="the points of authority">
            <a:extLst>
              <a:ext uri="{FF2B5EF4-FFF2-40B4-BE49-F238E27FC236}">
                <a16:creationId xmlns:a16="http://schemas.microsoft.com/office/drawing/2014/main" id="{DB9B726E-6432-6127-AEA2-1765FDA1DFC3}"/>
              </a:ext>
            </a:extLst>
          </p:cNvPr>
          <p:cNvSpPr txBox="1"/>
          <p:nvPr/>
        </p:nvSpPr>
        <p:spPr>
          <a:xfrm>
            <a:off x="592799" y="522903"/>
            <a:ext cx="22086624" cy="114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lnSpc>
                <a:spcPct val="90000"/>
              </a:lnSpc>
              <a:defRPr sz="7500" cap="all" spc="0">
                <a:latin typeface="+mn-lt"/>
                <a:ea typeface="+mn-ea"/>
                <a:cs typeface="+mn-cs"/>
                <a:sym typeface="Montserrat ExtraBold"/>
              </a:defRPr>
            </a:lvl1pPr>
          </a:lstStyle>
          <a:p>
            <a:pPr marL="0" marR="0" lvl="0" indent="0" algn="l" defTabSz="8255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177BC"/>
                </a:solidFill>
                <a:latin typeface="Montserrat ExtraBold" panose="00000900000000000000" pitchFamily="2" charset="0"/>
              </a:rPr>
              <a:t>RETOS</a:t>
            </a:r>
            <a:endParaRPr kumimoji="0" sz="7500" b="0" i="0" u="none" strike="noStrike" kern="0" cap="all" spc="0" normalizeH="0" baseline="0" noProof="0" dirty="0">
              <a:ln>
                <a:noFill/>
              </a:ln>
              <a:solidFill>
                <a:srgbClr val="0177BC"/>
              </a:solidFill>
              <a:effectLst/>
              <a:uLnTx/>
              <a:uFillTx/>
              <a:latin typeface="Montserrat ExtraBold" panose="00000900000000000000" pitchFamily="2" charset="0"/>
              <a:sym typeface="Montserrat ExtraBold"/>
            </a:endParaRPr>
          </a:p>
        </p:txBody>
      </p:sp>
      <p:pic>
        <p:nvPicPr>
          <p:cNvPr id="17" name="Picture 2" descr="Inicio - Departamento Nacional de Planeación">
            <a:extLst>
              <a:ext uri="{FF2B5EF4-FFF2-40B4-BE49-F238E27FC236}">
                <a16:creationId xmlns:a16="http://schemas.microsoft.com/office/drawing/2014/main" id="{1AB0BF87-7290-A875-3A61-585176A07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27" y="12673584"/>
            <a:ext cx="4522412" cy="78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C18DCC6D-9253-D19F-3248-553BE2F7ECDC}"/>
              </a:ext>
            </a:extLst>
          </p:cNvPr>
          <p:cNvSpPr/>
          <p:nvPr/>
        </p:nvSpPr>
        <p:spPr>
          <a:xfrm>
            <a:off x="15849598" y="3665621"/>
            <a:ext cx="8208707" cy="811851"/>
          </a:xfrm>
          <a:prstGeom prst="rect">
            <a:avLst/>
          </a:prstGeom>
          <a:solidFill>
            <a:srgbClr val="014984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kern="1200" spc="0" dirty="0">
                <a:solidFill>
                  <a:srgbClr val="FFFFFF"/>
                </a:solidFill>
                <a:latin typeface="Montserrat" panose="00000500000000000000" pitchFamily="2" charset="0"/>
              </a:rPr>
              <a:t>PRÓXIMOS PASOS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8F40E45-6C14-2DB5-6BFE-A4BC2569C20E}"/>
              </a:ext>
            </a:extLst>
          </p:cNvPr>
          <p:cNvSpPr txBox="1"/>
          <p:nvPr/>
        </p:nvSpPr>
        <p:spPr>
          <a:xfrm>
            <a:off x="583827" y="2464020"/>
            <a:ext cx="14686653" cy="971445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2800" dirty="0">
                <a:latin typeface="Montserrat" panose="00000500000000000000" pitchFamily="2" charset="0"/>
              </a:rPr>
              <a:t>Promover en entorno familiar, educativo y social el respeto y apoyo.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2800" dirty="0">
                <a:latin typeface="Montserrat" panose="00000500000000000000" pitchFamily="2" charset="0"/>
              </a:rPr>
              <a:t>Estrategia de prevención reconociendo el reto a la transformación cultural.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2800" dirty="0">
                <a:latin typeface="Montserrat" panose="00000500000000000000" pitchFamily="2" charset="0"/>
              </a:rPr>
              <a:t>Acciones afirmativas para ejercer sus derechos en la cotidianidad.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2800" dirty="0">
                <a:latin typeface="Montserrat" panose="00000500000000000000" pitchFamily="2" charset="0"/>
              </a:rPr>
              <a:t>Enseñanza sobre la protección legal y constitucional.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2800" dirty="0">
                <a:latin typeface="Montserrat" panose="00000500000000000000" pitchFamily="2" charset="0"/>
              </a:rPr>
              <a:t>Estrategias para reducir la vulnerabilidad socio-económica.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2800" dirty="0">
                <a:latin typeface="Montserrat" panose="00000500000000000000" pitchFamily="2" charset="0"/>
              </a:rPr>
              <a:t>Estrategias que promuevan la autonomía económica.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2800" dirty="0">
                <a:latin typeface="Montserrat" panose="00000500000000000000" pitchFamily="2" charset="0"/>
              </a:rPr>
              <a:t>Protección social.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2800" dirty="0">
                <a:latin typeface="Montserrat" panose="00000500000000000000" pitchFamily="2" charset="0"/>
              </a:rPr>
              <a:t>Estrategias de prevención, promoción y atención oportuna de la salud física y mental.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2800" dirty="0">
                <a:latin typeface="Montserrat" panose="00000500000000000000" pitchFamily="2" charset="0"/>
              </a:rPr>
              <a:t>Definir un sistema de alertas tempranas que haga seguimiento a la respuesta institucional.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2800" dirty="0">
                <a:latin typeface="Montserrat" panose="00000500000000000000" pitchFamily="2" charset="0"/>
              </a:rPr>
              <a:t>Políticas organizacionales inclusivas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2800" dirty="0">
                <a:latin typeface="Montserrat" panose="00000500000000000000" pitchFamily="2" charset="0"/>
              </a:rPr>
              <a:t>Alternativas de subsistencia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2800" dirty="0">
                <a:latin typeface="Montserrat" panose="00000500000000000000" pitchFamily="2" charset="0"/>
              </a:rPr>
              <a:t>Eliminar prácticas discriminatorias y la prevención del acoso laboral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2800" dirty="0">
                <a:latin typeface="Montserrat" panose="00000500000000000000" pitchFamily="2" charset="0"/>
              </a:rPr>
              <a:t>Condiciones laborales dignas. Fortalecimiento de capacidades institucionales</a:t>
            </a:r>
            <a:endParaRPr kumimoji="0" lang="es-CO" sz="2800" b="1" i="0" u="none" strike="noStrike" kern="1200" cap="none" spc="59" normalizeH="0" baseline="0" noProof="0" dirty="0">
              <a:ln>
                <a:noFill/>
              </a:ln>
              <a:solidFill>
                <a:srgbClr val="014984"/>
              </a:solidFill>
              <a:effectLst/>
              <a:uLnTx/>
              <a:uFillTx/>
              <a:latin typeface="Montserrat Regular" panose="00000500000000000000" pitchFamily="2" charset="0"/>
              <a:sym typeface="Montserrat Regular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2B29F55-85E9-A465-C7DD-F209D15C275F}"/>
              </a:ext>
            </a:extLst>
          </p:cNvPr>
          <p:cNvSpPr txBox="1"/>
          <p:nvPr/>
        </p:nvSpPr>
        <p:spPr>
          <a:xfrm>
            <a:off x="15849599" y="4477472"/>
            <a:ext cx="8208707" cy="648280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2800" b="0" i="0" u="none" strike="noStrike" cap="none" spc="0" baseline="0" dirty="0">
                <a:solidFill>
                  <a:schemeClr val="tx1"/>
                </a:solidFill>
                <a:uFillTx/>
                <a:latin typeface="Montserrat   "/>
                <a:ea typeface="+mn-ea"/>
                <a:cs typeface="Calibri Light"/>
                <a:sym typeface="Montserrat Bold"/>
              </a:rPr>
              <a:t>Actualización del Plan de Acción de la Política Pública para la población LGBTI.</a:t>
            </a:r>
            <a:r>
              <a:rPr lang="es-ES" sz="2800" b="0" i="0" u="none" strike="noStrike" cap="none" spc="0" baseline="0" dirty="0">
                <a:solidFill>
                  <a:schemeClr val="tx1"/>
                </a:solidFill>
                <a:uFillTx/>
                <a:latin typeface="Montserrat   "/>
                <a:ea typeface="+mn-ea"/>
                <a:cs typeface="Calibri Light"/>
              </a:rPr>
              <a:t> </a:t>
            </a:r>
          </a:p>
          <a:p>
            <a:pPr algn="just"/>
            <a:endParaRPr lang="es-ES" sz="2800" b="0" i="0" u="none" strike="noStrike" cap="none" spc="0" baseline="0" dirty="0">
              <a:solidFill>
                <a:schemeClr val="tx1"/>
              </a:solidFill>
              <a:uFillTx/>
              <a:latin typeface="Montserrat   "/>
              <a:ea typeface="+mn-ea"/>
              <a:cs typeface="Calibri Light"/>
              <a:sym typeface="Montserrat Bold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2800" b="0" i="0" u="none" strike="noStrike" cap="none" spc="0" baseline="0" dirty="0">
                <a:solidFill>
                  <a:schemeClr val="tx1"/>
                </a:solidFill>
                <a:uFillTx/>
                <a:latin typeface="Montserrat   "/>
                <a:ea typeface="+mn-ea"/>
                <a:cs typeface="Calibri Light"/>
                <a:sym typeface="Montserrat Bold"/>
              </a:rPr>
              <a:t>Plan Nacional de Desarrollo 2022- 2026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ES" sz="2800" b="0" i="0" u="none" strike="noStrike" cap="none" spc="0" baseline="0" dirty="0">
              <a:solidFill>
                <a:schemeClr val="tx1"/>
              </a:solidFill>
              <a:uFillTx/>
              <a:latin typeface="Montserrat   "/>
              <a:ea typeface="+mn-ea"/>
              <a:cs typeface="Calibri Light" panose="020F0302020204030204" pitchFamily="34" charset="0"/>
              <a:sym typeface="Montserrat Bold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2800" b="0" i="0" u="none" strike="noStrike" cap="none" spc="0" baseline="0" dirty="0">
                <a:solidFill>
                  <a:schemeClr val="tx1"/>
                </a:solidFill>
                <a:uFillTx/>
                <a:latin typeface="Montserrat   "/>
                <a:ea typeface="+mn-ea"/>
                <a:cs typeface="Calibri Light"/>
                <a:sym typeface="Montserrat Bold"/>
              </a:rPr>
              <a:t>Ampliar el portafolio de estadísticas, que permitan la caracterización y visibilización de la problemática (articulación con el registro voluntario del DANE).</a:t>
            </a:r>
            <a:r>
              <a:rPr lang="es-ES" sz="2800" b="0" i="0" u="none" strike="noStrike" cap="none" spc="0" baseline="0" dirty="0">
                <a:solidFill>
                  <a:schemeClr val="tx1"/>
                </a:solidFill>
                <a:uFillTx/>
                <a:latin typeface="Montserrat   "/>
                <a:ea typeface="+mn-ea"/>
                <a:cs typeface="Calibri Light"/>
              </a:rPr>
              <a:t> </a:t>
            </a:r>
            <a:endParaRPr kumimoji="0" lang="es-CO" sz="2800" b="1" i="0" u="none" strike="noStrike" kern="1200" cap="none" spc="59" normalizeH="0" baseline="0" noProof="0" dirty="0">
              <a:ln>
                <a:noFill/>
              </a:ln>
              <a:solidFill>
                <a:srgbClr val="014984"/>
              </a:solidFill>
              <a:effectLst/>
              <a:uLnTx/>
              <a:uFillTx/>
              <a:latin typeface="Montserrat Regular" panose="00000500000000000000" pitchFamily="2" charset="0"/>
              <a:sym typeface="Montserrat Regular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8CEBA30-7DF9-1BE4-8F34-33A09637A7C4}"/>
              </a:ext>
            </a:extLst>
          </p:cNvPr>
          <p:cNvSpPr/>
          <p:nvPr/>
        </p:nvSpPr>
        <p:spPr>
          <a:xfrm>
            <a:off x="609599" y="1714901"/>
            <a:ext cx="14660881" cy="811851"/>
          </a:xfrm>
          <a:prstGeom prst="rect">
            <a:avLst/>
          </a:prstGeom>
          <a:solidFill>
            <a:srgbClr val="014984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kern="1200" spc="0" dirty="0">
                <a:solidFill>
                  <a:srgbClr val="FFFFFF"/>
                </a:solidFill>
                <a:latin typeface="Montserrat" panose="00000500000000000000" pitchFamily="2" charset="0"/>
              </a:rPr>
              <a:t>ACCIONES</a:t>
            </a:r>
          </a:p>
        </p:txBody>
      </p:sp>
    </p:spTree>
    <p:extLst>
      <p:ext uri="{BB962C8B-B14F-4D97-AF65-F5344CB8AC3E}">
        <p14:creationId xmlns:p14="http://schemas.microsoft.com/office/powerpoint/2010/main" val="117782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3" grpId="0" animBg="1" advAuto="0"/>
      <p:bldP spid="37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01AD98B-40A3-7D4A-94A4-2001D92935ED}"/>
              </a:ext>
            </a:extLst>
          </p:cNvPr>
          <p:cNvSpPr/>
          <p:nvPr/>
        </p:nvSpPr>
        <p:spPr>
          <a:xfrm>
            <a:off x="-214510" y="-9017"/>
            <a:ext cx="16545066" cy="13716000"/>
          </a:xfrm>
          <a:prstGeom prst="rect">
            <a:avLst/>
          </a:prstGeom>
          <a:solidFill>
            <a:srgbClr val="01A2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O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39" name="Rectangle"/>
          <p:cNvSpPr/>
          <p:nvPr/>
        </p:nvSpPr>
        <p:spPr>
          <a:xfrm>
            <a:off x="23114000" y="-1"/>
            <a:ext cx="1270000" cy="13716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446" name="Rectangle"/>
          <p:cNvSpPr/>
          <p:nvPr/>
        </p:nvSpPr>
        <p:spPr>
          <a:xfrm>
            <a:off x="9650308" y="5862020"/>
            <a:ext cx="10428826" cy="4411665"/>
          </a:xfrm>
          <a:prstGeom prst="rect">
            <a:avLst/>
          </a:prstGeom>
          <a:solidFill>
            <a:srgbClr val="014984">
              <a:alpha val="8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449" name="let’s…"/>
          <p:cNvSpPr txBox="1"/>
          <p:nvPr/>
        </p:nvSpPr>
        <p:spPr>
          <a:xfrm>
            <a:off x="10552222" y="8780254"/>
            <a:ext cx="5056373" cy="1072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anchor="b">
            <a:spAutoFit/>
          </a:bodyPr>
          <a:lstStyle/>
          <a:p>
            <a:pPr>
              <a:lnSpc>
                <a:spcPct val="90000"/>
              </a:lnSpc>
              <a:defRPr sz="7000" cap="all" spc="0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 ExtraBold"/>
              </a:defRPr>
            </a:pPr>
            <a:r>
              <a:rPr lang="en-US"/>
              <a:t>¡GRACIAS!</a:t>
            </a:r>
            <a:endParaRPr/>
          </a:p>
        </p:txBody>
      </p:sp>
      <p:sp>
        <p:nvSpPr>
          <p:cNvPr id="8" name="Shape 55">
            <a:extLst>
              <a:ext uri="{FF2B5EF4-FFF2-40B4-BE49-F238E27FC236}">
                <a16:creationId xmlns:a16="http://schemas.microsoft.com/office/drawing/2014/main" id="{8BAD52AF-5ABC-68C7-B79D-1D512E62B315}"/>
              </a:ext>
            </a:extLst>
          </p:cNvPr>
          <p:cNvSpPr txBox="1"/>
          <p:nvPr/>
        </p:nvSpPr>
        <p:spPr>
          <a:xfrm>
            <a:off x="1828800" y="12594219"/>
            <a:ext cx="13406951" cy="573835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spAutoFit/>
          </a:bodyPr>
          <a:lstStyle/>
          <a:p>
            <a:pPr algn="r"/>
            <a:r>
              <a:rPr lang="es-CO" sz="1600">
                <a:solidFill>
                  <a:schemeClr val="bg1"/>
                </a:solidFill>
              </a:rPr>
              <a:t>Esta presentación es propiedad intelectual controlada y producida por la</a:t>
            </a:r>
            <a:r>
              <a:rPr lang="es-CO" sz="1600" baseline="0">
                <a:solidFill>
                  <a:schemeClr val="bg1"/>
                </a:solidFill>
              </a:rPr>
              <a:t> Presidencia de la República de Colombia</a:t>
            </a:r>
            <a:endParaRPr lang="x-none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6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6" grpId="0" animBg="1" advAuto="0"/>
      <p:bldP spid="6449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34B97B-5D98-6217-65AE-1CD047019C10}"/>
              </a:ext>
            </a:extLst>
          </p:cNvPr>
          <p:cNvSpPr/>
          <p:nvPr/>
        </p:nvSpPr>
        <p:spPr>
          <a:xfrm>
            <a:off x="19187369" y="-2104430"/>
            <a:ext cx="5619151" cy="16277630"/>
          </a:xfrm>
          <a:prstGeom prst="rect">
            <a:avLst/>
          </a:prstGeom>
          <a:solidFill>
            <a:srgbClr val="5A4F5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O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" name="Picture 2" descr="A white clock with black hands&#10;&#10;Description automatically generated with medium confidence">
            <a:extLst>
              <a:ext uri="{FF2B5EF4-FFF2-40B4-BE49-F238E27FC236}">
                <a16:creationId xmlns:a16="http://schemas.microsoft.com/office/drawing/2014/main" id="{22F74B53-AF73-609A-0569-6EBB0338C0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5550" y="-2150328"/>
            <a:ext cx="11891819" cy="17837729"/>
          </a:xfrm>
          <a:prstGeom prst="rect">
            <a:avLst/>
          </a:prstGeom>
        </p:spPr>
      </p:pic>
      <p:sp>
        <p:nvSpPr>
          <p:cNvPr id="1223" name="Shape"/>
          <p:cNvSpPr/>
          <p:nvPr/>
        </p:nvSpPr>
        <p:spPr>
          <a:xfrm flipH="1">
            <a:off x="0" y="-1"/>
            <a:ext cx="17272001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022"/>
                </a:lnTo>
                <a:lnTo>
                  <a:pt x="12706" y="2022"/>
                </a:lnTo>
                <a:lnTo>
                  <a:pt x="12706" y="19578"/>
                </a:lnTo>
                <a:lnTo>
                  <a:pt x="0" y="19578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1" dirty="0"/>
          </a:p>
        </p:txBody>
      </p:sp>
      <p:sp>
        <p:nvSpPr>
          <p:cNvPr id="1224" name="Rectangle"/>
          <p:cNvSpPr/>
          <p:nvPr/>
        </p:nvSpPr>
        <p:spPr>
          <a:xfrm>
            <a:off x="14351000" y="1290430"/>
            <a:ext cx="10033000" cy="11158470"/>
          </a:xfrm>
          <a:prstGeom prst="rect">
            <a:avLst/>
          </a:prstGeom>
          <a:solidFill>
            <a:srgbClr val="0177BC">
              <a:alpha val="6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229" name="SQUARE"/>
          <p:cNvSpPr txBox="1"/>
          <p:nvPr/>
        </p:nvSpPr>
        <p:spPr>
          <a:xfrm>
            <a:off x="1269999" y="628650"/>
            <a:ext cx="10922001" cy="454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25000"/>
              </a:lnSpc>
              <a:defRPr cap="all" spc="5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en-US">
                <a:latin typeface="Montserrat Medium" pitchFamily="2" charset="77"/>
              </a:rPr>
              <a:t>julio 2022</a:t>
            </a:r>
            <a:endParaRPr>
              <a:latin typeface="Montserrat Medium" pitchFamily="2" charset="77"/>
            </a:endParaRPr>
          </a:p>
        </p:txBody>
      </p:sp>
      <p:sp>
        <p:nvSpPr>
          <p:cNvPr id="12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>
            <a:lvl1pPr>
              <a:defRPr>
                <a:solidFill>
                  <a:srgbClr val="454546"/>
                </a:solidFill>
              </a:defRPr>
            </a:lvl1pPr>
          </a:lstStyle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232" name="our mission"/>
          <p:cNvSpPr txBox="1"/>
          <p:nvPr/>
        </p:nvSpPr>
        <p:spPr>
          <a:xfrm>
            <a:off x="1269999" y="4967390"/>
            <a:ext cx="5156242" cy="114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b">
            <a:spAutoFit/>
          </a:bodyPr>
          <a:lstStyle>
            <a:lvl1pPr>
              <a:lnSpc>
                <a:spcPct val="90000"/>
              </a:lnSpc>
              <a:defRPr sz="7500" cap="all" spc="0">
                <a:latin typeface="+mn-lt"/>
                <a:ea typeface="+mn-ea"/>
                <a:cs typeface="+mn-cs"/>
                <a:sym typeface="Montserrat ExtraBold"/>
              </a:defRPr>
            </a:lvl1pPr>
          </a:lstStyle>
          <a:p>
            <a:r>
              <a:rPr lang="en-US" b="1" dirty="0">
                <a:solidFill>
                  <a:srgbClr val="014984"/>
                </a:solidFill>
                <a:latin typeface="Montserrat" panose="00000500000000000000" pitchFamily="2" charset="0"/>
              </a:rPr>
              <a:t>AGENDA</a:t>
            </a:r>
            <a:endParaRPr b="1" dirty="0">
              <a:solidFill>
                <a:srgbClr val="014984"/>
              </a:solidFill>
              <a:latin typeface="Montserrat" panose="00000500000000000000" pitchFamily="2" charset="0"/>
            </a:endParaRPr>
          </a:p>
        </p:txBody>
      </p:sp>
      <p:grpSp>
        <p:nvGrpSpPr>
          <p:cNvPr id="1236" name="Group"/>
          <p:cNvGrpSpPr/>
          <p:nvPr/>
        </p:nvGrpSpPr>
        <p:grpSpPr>
          <a:xfrm>
            <a:off x="15765964" y="5336410"/>
            <a:ext cx="7265330" cy="1270001"/>
            <a:chOff x="0" y="0"/>
            <a:chExt cx="7265328" cy="1270000"/>
          </a:xfrm>
        </p:grpSpPr>
        <p:sp>
          <p:nvSpPr>
            <p:cNvPr id="1234" name="Lorem ipsum dolor sit amet, consectetur adipiscing elit, sed do eiusmod tempor incididunt ut labore et dolore magna aliqua. Ut enim ad minim veniam."/>
            <p:cNvSpPr txBox="1"/>
            <p:nvPr/>
          </p:nvSpPr>
          <p:spPr>
            <a:xfrm>
              <a:off x="1263029" y="302614"/>
              <a:ext cx="6002299" cy="8399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defRPr>
                  <a:solidFill>
                    <a:srgbClr val="FDFAFF"/>
                  </a:solidFill>
                </a:defRPr>
              </a:lvl1pPr>
            </a:lstStyle>
            <a:p>
              <a:r>
                <a:rPr lang="es-MX" sz="3600" b="1" dirty="0">
                  <a:solidFill>
                    <a:schemeClr val="bg1"/>
                  </a:solidFill>
                  <a:latin typeface="Montserrat" pitchFamily="2" charset="77"/>
                </a:rPr>
                <a:t>C</a:t>
              </a:r>
              <a:r>
                <a:rPr lang="es-CO" sz="3600" b="1" dirty="0">
                  <a:solidFill>
                    <a:schemeClr val="bg1"/>
                  </a:solidFill>
                  <a:latin typeface="Montserrat" pitchFamily="2" charset="77"/>
                </a:rPr>
                <a:t>ontexto laboral</a:t>
              </a:r>
              <a:endParaRPr lang="es-CO" sz="3600" b="1" dirty="0"/>
            </a:p>
          </p:txBody>
        </p:sp>
        <p:sp>
          <p:nvSpPr>
            <p:cNvPr id="1235" name="2"/>
            <p:cNvSpPr txBox="1"/>
            <p:nvPr/>
          </p:nvSpPr>
          <p:spPr>
            <a:xfrm>
              <a:off x="0" y="0"/>
              <a:ext cx="1675160" cy="1270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b">
              <a:spAutoFit/>
            </a:bodyPr>
            <a:lstStyle>
              <a:lvl1pPr algn="ctr">
                <a:lnSpc>
                  <a:spcPct val="90000"/>
                </a:lnSpc>
                <a:defRPr sz="7500" cap="all" spc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Montserrat ExtraBold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239" name="Group"/>
          <p:cNvGrpSpPr/>
          <p:nvPr/>
        </p:nvGrpSpPr>
        <p:grpSpPr>
          <a:xfrm>
            <a:off x="15765964" y="6771250"/>
            <a:ext cx="6899439" cy="1591397"/>
            <a:chOff x="0" y="0"/>
            <a:chExt cx="6899437" cy="1591395"/>
          </a:xfrm>
        </p:grpSpPr>
        <p:sp>
          <p:nvSpPr>
            <p:cNvPr id="1237" name="Lorem ipsum dolor sit amet, consectetur adipiscing elit, sed do eiusmod tempor incididunt ut labore et dolore magna aliqua. Ut enim ad minim veniam."/>
            <p:cNvSpPr txBox="1"/>
            <p:nvPr/>
          </p:nvSpPr>
          <p:spPr>
            <a:xfrm>
              <a:off x="1309267" y="659474"/>
              <a:ext cx="5590170" cy="9319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defRPr>
                  <a:solidFill>
                    <a:srgbClr val="FDFAFF"/>
                  </a:solidFill>
                </a:defRPr>
              </a:lvl1pPr>
            </a:lstStyle>
            <a:p>
              <a:pPr>
                <a:lnSpc>
                  <a:spcPts val="2460"/>
                </a:lnSpc>
                <a:spcAft>
                  <a:spcPts val="1400"/>
                </a:spcAft>
              </a:pPr>
              <a:r>
                <a:rPr lang="es-CO" sz="3600" b="1" dirty="0"/>
                <a:t>Retos</a:t>
              </a:r>
            </a:p>
            <a:p>
              <a:pPr>
                <a:lnSpc>
                  <a:spcPts val="2460"/>
                </a:lnSpc>
                <a:spcAft>
                  <a:spcPts val="1400"/>
                </a:spcAft>
              </a:pPr>
              <a:endParaRPr lang="es-CO" sz="2800" dirty="0">
                <a:solidFill>
                  <a:schemeClr val="bg1"/>
                </a:solidFill>
                <a:latin typeface="Montserrat" pitchFamily="2" charset="77"/>
              </a:endParaRPr>
            </a:p>
          </p:txBody>
        </p:sp>
        <p:sp>
          <p:nvSpPr>
            <p:cNvPr id="1238" name="3"/>
            <p:cNvSpPr txBox="1"/>
            <p:nvPr/>
          </p:nvSpPr>
          <p:spPr>
            <a:xfrm>
              <a:off x="0" y="0"/>
              <a:ext cx="1675160" cy="1270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b">
              <a:spAutoFit/>
            </a:bodyPr>
            <a:lstStyle>
              <a:lvl1pPr algn="ctr">
                <a:lnSpc>
                  <a:spcPct val="90000"/>
                </a:lnSpc>
                <a:defRPr sz="7500" cap="all" spc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Montserrat ExtraBold"/>
                </a:defRPr>
              </a:lvl1pPr>
            </a:lstStyle>
            <a:p>
              <a:r>
                <a:rPr dirty="0"/>
                <a:t>3</a:t>
              </a:r>
            </a:p>
          </p:txBody>
        </p:sp>
      </p:grpSp>
      <p:grpSp>
        <p:nvGrpSpPr>
          <p:cNvPr id="1242" name="Group"/>
          <p:cNvGrpSpPr/>
          <p:nvPr/>
        </p:nvGrpSpPr>
        <p:grpSpPr>
          <a:xfrm>
            <a:off x="15765964" y="3901570"/>
            <a:ext cx="7265330" cy="1270001"/>
            <a:chOff x="0" y="0"/>
            <a:chExt cx="7265328" cy="1270000"/>
          </a:xfrm>
        </p:grpSpPr>
        <p:sp>
          <p:nvSpPr>
            <p:cNvPr id="1240" name="Lorem ipsum dolor sit amet, consectetur adipiscing elit, sed do eiusmod tempor incididunt ut labore et dolore magna aliqua. Ut enim ad minim veniam."/>
            <p:cNvSpPr txBox="1"/>
            <p:nvPr/>
          </p:nvSpPr>
          <p:spPr>
            <a:xfrm>
              <a:off x="1263029" y="313425"/>
              <a:ext cx="6002299" cy="8399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defRPr>
                  <a:solidFill>
                    <a:srgbClr val="FDFAFF"/>
                  </a:solidFill>
                </a:defRPr>
              </a:lvl1pPr>
            </a:lstStyle>
            <a:p>
              <a:r>
                <a:rPr lang="es-MX" sz="3600" b="1" dirty="0"/>
                <a:t>Estudios</a:t>
              </a:r>
              <a:endParaRPr lang="es-CO" sz="3600" b="1" dirty="0"/>
            </a:p>
          </p:txBody>
        </p:sp>
        <p:sp>
          <p:nvSpPr>
            <p:cNvPr id="1241" name="1"/>
            <p:cNvSpPr txBox="1"/>
            <p:nvPr/>
          </p:nvSpPr>
          <p:spPr>
            <a:xfrm>
              <a:off x="0" y="0"/>
              <a:ext cx="1675160" cy="1270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b">
              <a:spAutoFit/>
            </a:bodyPr>
            <a:lstStyle>
              <a:lvl1pPr algn="ctr">
                <a:lnSpc>
                  <a:spcPct val="90000"/>
                </a:lnSpc>
                <a:defRPr sz="7500" cap="all" spc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Montserrat ExtraBold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33" name="Group">
            <a:extLst>
              <a:ext uri="{FF2B5EF4-FFF2-40B4-BE49-F238E27FC236}">
                <a16:creationId xmlns:a16="http://schemas.microsoft.com/office/drawing/2014/main" id="{91387640-1CB1-294A-A7BD-FA7DD56B2899}"/>
              </a:ext>
            </a:extLst>
          </p:cNvPr>
          <p:cNvGrpSpPr/>
          <p:nvPr/>
        </p:nvGrpSpPr>
        <p:grpSpPr>
          <a:xfrm>
            <a:off x="15765964" y="8206090"/>
            <a:ext cx="6853201" cy="1141338"/>
            <a:chOff x="0" y="128663"/>
            <a:chExt cx="6853199" cy="1141337"/>
          </a:xfrm>
        </p:grpSpPr>
        <p:sp>
          <p:nvSpPr>
            <p:cNvPr id="34" name="Lorem ipsum dolor sit amet, consectetur adipiscing elit, sed do eiusmod tempor incididunt ut labore et dolore magna aliqua. Ut enim ad minim veniam.">
              <a:extLst>
                <a:ext uri="{FF2B5EF4-FFF2-40B4-BE49-F238E27FC236}">
                  <a16:creationId xmlns:a16="http://schemas.microsoft.com/office/drawing/2014/main" id="{6B6F8037-30C1-E640-AE6F-51B8EC2FE42F}"/>
                </a:ext>
              </a:extLst>
            </p:cNvPr>
            <p:cNvSpPr txBox="1"/>
            <p:nvPr/>
          </p:nvSpPr>
          <p:spPr>
            <a:xfrm>
              <a:off x="1263029" y="514510"/>
              <a:ext cx="5590170" cy="4317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defRPr>
                  <a:solidFill>
                    <a:srgbClr val="FDFAFF"/>
                  </a:solidFill>
                </a:defRPr>
              </a:lvl1pPr>
            </a:lstStyle>
            <a:p>
              <a:pPr>
                <a:lnSpc>
                  <a:spcPts val="2460"/>
                </a:lnSpc>
                <a:spcAft>
                  <a:spcPts val="1400"/>
                </a:spcAft>
              </a:pPr>
              <a:endParaRPr lang="es-CO" sz="2800" dirty="0">
                <a:solidFill>
                  <a:schemeClr val="bg1"/>
                </a:solidFill>
                <a:latin typeface="Montserrat" pitchFamily="2" charset="77"/>
              </a:endParaRPr>
            </a:p>
          </p:txBody>
        </p:sp>
        <p:sp>
          <p:nvSpPr>
            <p:cNvPr id="35" name="3">
              <a:extLst>
                <a:ext uri="{FF2B5EF4-FFF2-40B4-BE49-F238E27FC236}">
                  <a16:creationId xmlns:a16="http://schemas.microsoft.com/office/drawing/2014/main" id="{A05898D8-0450-9B46-B8F0-1EC7CF8240B5}"/>
                </a:ext>
              </a:extLst>
            </p:cNvPr>
            <p:cNvSpPr txBox="1"/>
            <p:nvPr/>
          </p:nvSpPr>
          <p:spPr>
            <a:xfrm>
              <a:off x="0" y="128663"/>
              <a:ext cx="1675160" cy="11413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b">
              <a:spAutoFit/>
            </a:bodyPr>
            <a:lstStyle>
              <a:lvl1pPr algn="ctr">
                <a:lnSpc>
                  <a:spcPct val="90000"/>
                </a:lnSpc>
                <a:defRPr sz="7500" cap="all" spc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Montserrat ExtraBold"/>
                </a:defRPr>
              </a:lvl1pPr>
            </a:lstStyle>
            <a:p>
              <a:endParaRPr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28359BD-59C9-B24A-8262-4135882C4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7262" y="-3313807"/>
            <a:ext cx="9062678" cy="2418755"/>
          </a:xfrm>
          <a:prstGeom prst="rect">
            <a:avLst/>
          </a:prstGeom>
        </p:spPr>
      </p:pic>
      <p:pic>
        <p:nvPicPr>
          <p:cNvPr id="30" name="Picture 2" descr="Inicio - Departamento Nacional de Planeación">
            <a:extLst>
              <a:ext uri="{FF2B5EF4-FFF2-40B4-BE49-F238E27FC236}">
                <a16:creationId xmlns:a16="http://schemas.microsoft.com/office/drawing/2014/main" id="{457BBD3D-C5EA-71B0-6369-E1B1BB3BA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27" y="12673584"/>
            <a:ext cx="4522412" cy="78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quare">
            <a:extLst>
              <a:ext uri="{FF2B5EF4-FFF2-40B4-BE49-F238E27FC236}">
                <a16:creationId xmlns:a16="http://schemas.microsoft.com/office/drawing/2014/main" id="{4026D23D-9A7A-C3DA-7C52-B01EBDAA35F4}"/>
              </a:ext>
            </a:extLst>
          </p:cNvPr>
          <p:cNvSpPr/>
          <p:nvPr/>
        </p:nvSpPr>
        <p:spPr>
          <a:xfrm>
            <a:off x="23114000" y="-64298"/>
            <a:ext cx="1708285" cy="1669578"/>
          </a:xfrm>
          <a:prstGeom prst="rect">
            <a:avLst/>
          </a:prstGeom>
          <a:solidFill>
            <a:srgbClr val="01498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CO" sz="3600" spc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2</a:t>
            </a:r>
            <a:endParaRPr sz="3600" spc="0" dirty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1987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3" grpId="0" animBg="1" advAuto="0"/>
      <p:bldP spid="1224" grpId="0" animBg="1" advAuto="0"/>
      <p:bldP spid="1229" grpId="0" animBg="1" advAuto="0"/>
      <p:bldP spid="1232" grpId="0" animBg="1" advAuto="0"/>
      <p:bldP spid="1236" grpId="0" animBg="1" advAuto="0"/>
      <p:bldP spid="1239" grpId="0" animBg="1" advAuto="0"/>
      <p:bldP spid="1242" grpId="0" animBg="1" advAuto="0"/>
      <p:bldP spid="33" grpId="0" animBg="1" advAuto="0"/>
      <p:bldP spid="24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8F060A-1C59-4075-A9D1-D85684F7D2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O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94425C0-3A25-4C23-8012-33B5F7ABB1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823415"/>
              </p:ext>
            </p:extLst>
          </p:nvPr>
        </p:nvGraphicFramePr>
        <p:xfrm>
          <a:off x="583730" y="1880082"/>
          <a:ext cx="22265540" cy="2147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QUARE">
            <a:extLst>
              <a:ext uri="{FF2B5EF4-FFF2-40B4-BE49-F238E27FC236}">
                <a16:creationId xmlns:a16="http://schemas.microsoft.com/office/drawing/2014/main" id="{BE757FA8-B6E7-4D1C-0978-BAE650A2A72F}"/>
              </a:ext>
            </a:extLst>
          </p:cNvPr>
          <p:cNvSpPr txBox="1">
            <a:spLocks/>
          </p:cNvSpPr>
          <p:nvPr/>
        </p:nvSpPr>
        <p:spPr>
          <a:xfrm>
            <a:off x="578643" y="903805"/>
            <a:ext cx="23226713" cy="706146"/>
          </a:xfrm>
          <a:prstGeom prst="rect">
            <a:avLst/>
          </a:prstGeom>
          <a:solidFill>
            <a:srgbClr val="0177B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wrap="square" lIns="108000" tIns="36000" rIns="108000" bIns="36000" rtlCol="0" anchor="t">
            <a:spAutoFit/>
          </a:bodyPr>
          <a:lstStyle>
            <a:lvl1pPr algn="l" defTabSz="1828800" rtl="0" eaLnBrk="1" latinLnBrk="0" hangingPunct="1">
              <a:lnSpc>
                <a:spcPct val="125000"/>
              </a:lnSpc>
              <a:spcBef>
                <a:spcPct val="0"/>
              </a:spcBef>
              <a:buNone/>
              <a:defRPr sz="7200" b="0" kern="1200" cap="all" spc="500">
                <a:solidFill>
                  <a:schemeClr val="tx1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>
              <a:defRPr/>
            </a:pPr>
            <a:r>
              <a:rPr lang="es-CO" sz="3600" b="1" dirty="0">
                <a:solidFill>
                  <a:srgbClr val="FFFFFF"/>
                </a:solidFill>
                <a:latin typeface="Montserrat Medium" pitchFamily="2" charset="77"/>
              </a:rPr>
              <a:t>ANTECEDENTES NORMATIVOS POBLACION lgbti</a:t>
            </a:r>
          </a:p>
        </p:txBody>
      </p:sp>
      <p:sp>
        <p:nvSpPr>
          <p:cNvPr id="6" name="Square">
            <a:extLst>
              <a:ext uri="{FF2B5EF4-FFF2-40B4-BE49-F238E27FC236}">
                <a16:creationId xmlns:a16="http://schemas.microsoft.com/office/drawing/2014/main" id="{5214EB76-EBE9-0A37-4609-34ACAD40E1CF}"/>
              </a:ext>
            </a:extLst>
          </p:cNvPr>
          <p:cNvSpPr/>
          <p:nvPr/>
        </p:nvSpPr>
        <p:spPr>
          <a:xfrm>
            <a:off x="23228299" y="1"/>
            <a:ext cx="1145190" cy="903804"/>
          </a:xfrm>
          <a:prstGeom prst="rect">
            <a:avLst/>
          </a:prstGeom>
          <a:solidFill>
            <a:srgbClr val="01498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CO" sz="3600" spc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3</a:t>
            </a:r>
            <a:endParaRPr sz="3600" spc="0" dirty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264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dvAuto="0"/>
      <p:bldP spid="6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17D1DAB0-6957-41D2-A02A-6943A95C2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8800" dirty="0">
                <a:latin typeface="Gadugi" panose="020B0502040204020203" pitchFamily="34" charset="0"/>
                <a:ea typeface="Gadugi" panose="020B0502040204020203" pitchFamily="34" charset="0"/>
              </a:rPr>
              <a:t>Algunos hitos en Colombia</a:t>
            </a:r>
            <a:endParaRPr lang="es-CO" sz="88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785F4ED-74FE-46C4-B8F2-775E8E3150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4598" y="11674863"/>
            <a:ext cx="11618924" cy="729546"/>
          </a:xfrm>
        </p:spPr>
        <p:txBody>
          <a:bodyPr/>
          <a:lstStyle/>
          <a:p>
            <a:endParaRPr lang="es-CO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1C6ABA9-E2E3-4382-A60E-C4A0A26F7F4F}"/>
              </a:ext>
            </a:extLst>
          </p:cNvPr>
          <p:cNvCxnSpPr/>
          <p:nvPr/>
        </p:nvCxnSpPr>
        <p:spPr>
          <a:xfrm>
            <a:off x="1041400" y="6864316"/>
            <a:ext cx="21882100" cy="0"/>
          </a:xfrm>
          <a:prstGeom prst="line">
            <a:avLst/>
          </a:prstGeom>
          <a:ln w="1905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6474A0C7-139D-4E2D-81D4-380B7612C373}"/>
              </a:ext>
            </a:extLst>
          </p:cNvPr>
          <p:cNvSpPr/>
          <p:nvPr/>
        </p:nvSpPr>
        <p:spPr>
          <a:xfrm>
            <a:off x="1955800" y="6642498"/>
            <a:ext cx="431800" cy="4318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828800" hangingPunct="1">
              <a:lnSpc>
                <a:spcPct val="100000"/>
              </a:lnSpc>
              <a:defRPr/>
            </a:pPr>
            <a:endParaRPr lang="es-CO" sz="3600" kern="1200" spc="0" dirty="0">
              <a:solidFill>
                <a:srgbClr val="FFFFFF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D1465D-C2BE-43A7-93CA-31D67A3A442A}"/>
              </a:ext>
            </a:extLst>
          </p:cNvPr>
          <p:cNvSpPr txBox="1"/>
          <p:nvPr/>
        </p:nvSpPr>
        <p:spPr>
          <a:xfrm>
            <a:off x="355274" y="2117452"/>
            <a:ext cx="4911188" cy="249299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1828800" hangingPunct="1">
              <a:lnSpc>
                <a:spcPct val="100000"/>
              </a:lnSpc>
              <a:defRPr/>
            </a:pPr>
            <a:r>
              <a:rPr lang="es-CO" sz="4800" b="1" kern="1200" spc="0" dirty="0">
                <a:solidFill>
                  <a:srgbClr val="004A84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1980</a:t>
            </a:r>
          </a:p>
          <a:p>
            <a:pPr algn="ctr" defTabSz="1828800" hangingPunct="1">
              <a:lnSpc>
                <a:spcPct val="100000"/>
              </a:lnSpc>
              <a:defRPr/>
            </a:pPr>
            <a:r>
              <a:rPr lang="es-CO" sz="3600" kern="1200" spc="0" dirty="0">
                <a:solidFill>
                  <a:srgbClr val="004A84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La homosexualidad deja de ser un delito en Colombia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72BC5B94-EFA5-4668-8432-B20818A52109}"/>
              </a:ext>
            </a:extLst>
          </p:cNvPr>
          <p:cNvCxnSpPr>
            <a:cxnSpLocks/>
            <a:stCxn id="8" idx="0"/>
            <a:endCxn id="9" idx="2"/>
          </p:cNvCxnSpPr>
          <p:nvPr/>
        </p:nvCxnSpPr>
        <p:spPr>
          <a:xfrm rot="5400000" flipH="1" flipV="1">
            <a:off x="1475256" y="5306886"/>
            <a:ext cx="2032056" cy="639168"/>
          </a:xfrm>
          <a:prstGeom prst="bentConnector3">
            <a:avLst/>
          </a:prstGeom>
          <a:ln w="19050" cap="rnd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B2F1B47-9D49-41CA-855E-11D81436D993}"/>
              </a:ext>
            </a:extLst>
          </p:cNvPr>
          <p:cNvSpPr txBox="1"/>
          <p:nvPr/>
        </p:nvSpPr>
        <p:spPr>
          <a:xfrm>
            <a:off x="355274" y="9084836"/>
            <a:ext cx="4451644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1828800" hangingPunct="1">
              <a:lnSpc>
                <a:spcPct val="100000"/>
              </a:lnSpc>
              <a:defRPr/>
            </a:pPr>
            <a:r>
              <a:rPr lang="es-CO" sz="4800" b="1" kern="1200" spc="0" dirty="0">
                <a:solidFill>
                  <a:srgbClr val="004A84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1982</a:t>
            </a:r>
          </a:p>
          <a:p>
            <a:pPr algn="ctr" defTabSz="1828800" hangingPunct="1">
              <a:lnSpc>
                <a:spcPct val="100000"/>
              </a:lnSpc>
              <a:defRPr/>
            </a:pPr>
            <a:r>
              <a:rPr lang="es-CO" sz="3600" kern="1200" spc="0" dirty="0">
                <a:solidFill>
                  <a:srgbClr val="004A84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Primera marcha LGBT del país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937312-B25C-408A-A71C-9A2265165EAC}"/>
              </a:ext>
            </a:extLst>
          </p:cNvPr>
          <p:cNvSpPr/>
          <p:nvPr/>
        </p:nvSpPr>
        <p:spPr>
          <a:xfrm>
            <a:off x="3368672" y="6732092"/>
            <a:ext cx="431800" cy="4318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828800" hangingPunct="1">
              <a:lnSpc>
                <a:spcPct val="100000"/>
              </a:lnSpc>
              <a:defRPr/>
            </a:pPr>
            <a:endParaRPr lang="es-CO" sz="3600" kern="1200" spc="0" dirty="0">
              <a:solidFill>
                <a:srgbClr val="FFFFFF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1994EB40-5F5B-42B1-A7EC-393E024FA2D7}"/>
              </a:ext>
            </a:extLst>
          </p:cNvPr>
          <p:cNvCxnSpPr>
            <a:cxnSpLocks/>
            <a:stCxn id="17" idx="4"/>
            <a:endCxn id="14" idx="0"/>
          </p:cNvCxnSpPr>
          <p:nvPr/>
        </p:nvCxnSpPr>
        <p:spPr>
          <a:xfrm rot="5400000">
            <a:off x="2122362" y="7622626"/>
            <a:ext cx="1920944" cy="1003476"/>
          </a:xfrm>
          <a:prstGeom prst="bentConnector3">
            <a:avLst>
              <a:gd name="adj1" fmla="val 50000"/>
            </a:avLst>
          </a:prstGeom>
          <a:ln w="19050" cap="rnd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DAAE901E-9F49-4D03-A685-5F828C58705B}"/>
              </a:ext>
            </a:extLst>
          </p:cNvPr>
          <p:cNvSpPr/>
          <p:nvPr/>
        </p:nvSpPr>
        <p:spPr>
          <a:xfrm>
            <a:off x="5586294" y="6618216"/>
            <a:ext cx="431800" cy="4318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828800" hangingPunct="1">
              <a:lnSpc>
                <a:spcPct val="100000"/>
              </a:lnSpc>
              <a:defRPr/>
            </a:pPr>
            <a:endParaRPr lang="es-CO" sz="3600" kern="1200" spc="0" dirty="0">
              <a:solidFill>
                <a:srgbClr val="FFFFFF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2A30F3-8E76-4FF5-BF6F-F12EA3BF8B43}"/>
              </a:ext>
            </a:extLst>
          </p:cNvPr>
          <p:cNvSpPr txBox="1"/>
          <p:nvPr/>
        </p:nvSpPr>
        <p:spPr>
          <a:xfrm>
            <a:off x="5644963" y="2066827"/>
            <a:ext cx="5551854" cy="30469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1828800" hangingPunct="1">
              <a:lnSpc>
                <a:spcPct val="100000"/>
              </a:lnSpc>
              <a:defRPr/>
            </a:pPr>
            <a:r>
              <a:rPr lang="es-CO" sz="4800" b="1" kern="1200" spc="0" dirty="0">
                <a:solidFill>
                  <a:srgbClr val="004A84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1990</a:t>
            </a:r>
          </a:p>
          <a:p>
            <a:pPr algn="ctr" defTabSz="1828800" hangingPunct="1">
              <a:lnSpc>
                <a:spcPct val="100000"/>
              </a:lnSpc>
              <a:defRPr/>
            </a:pPr>
            <a:r>
              <a:rPr lang="es-CO" sz="3600" kern="1200" spc="0" dirty="0">
                <a:solidFill>
                  <a:srgbClr val="004A84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La OMS retiró de sus manuales de enfermedades mentales a la homosexualidad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C62ECEA1-146A-4565-9AAB-88D401EA2A2F}"/>
              </a:ext>
            </a:extLst>
          </p:cNvPr>
          <p:cNvCxnSpPr>
            <a:cxnSpLocks/>
            <a:stCxn id="22" idx="0"/>
            <a:endCxn id="23" idx="2"/>
          </p:cNvCxnSpPr>
          <p:nvPr/>
        </p:nvCxnSpPr>
        <p:spPr>
          <a:xfrm rot="5400000" flipH="1" flipV="1">
            <a:off x="6359342" y="4556668"/>
            <a:ext cx="1504401" cy="2618696"/>
          </a:xfrm>
          <a:prstGeom prst="bentConnector3">
            <a:avLst/>
          </a:prstGeom>
          <a:ln w="19050" cap="rnd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E1D3939-5741-4816-89D5-E021539EA806}"/>
              </a:ext>
            </a:extLst>
          </p:cNvPr>
          <p:cNvSpPr txBox="1"/>
          <p:nvPr/>
        </p:nvSpPr>
        <p:spPr>
          <a:xfrm>
            <a:off x="4134619" y="8902521"/>
            <a:ext cx="5296310" cy="2492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1828800" hangingPunct="1">
              <a:lnSpc>
                <a:spcPct val="100000"/>
              </a:lnSpc>
              <a:defRPr/>
            </a:pPr>
            <a:r>
              <a:rPr lang="es-CO" sz="4800" b="1" kern="1200" spc="0" dirty="0">
                <a:solidFill>
                  <a:srgbClr val="004A84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1991</a:t>
            </a:r>
          </a:p>
          <a:p>
            <a:pPr algn="ctr" defTabSz="1828800" hangingPunct="1">
              <a:lnSpc>
                <a:spcPct val="100000"/>
              </a:lnSpc>
              <a:defRPr/>
            </a:pPr>
            <a:r>
              <a:rPr lang="es-CO" sz="3600" kern="1200" dirty="0">
                <a:solidFill>
                  <a:srgbClr val="004A84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La Constitución del 91 reconoce la diversidad sexual y de géneros</a:t>
            </a:r>
            <a:endParaRPr lang="es-CO" sz="3600" kern="1200" spc="0" dirty="0">
              <a:solidFill>
                <a:srgbClr val="004A84"/>
              </a:solidFill>
              <a:latin typeface="Gadugi" panose="020B0502040204020203" pitchFamily="34" charset="0"/>
              <a:ea typeface="Gadugi" panose="020B0502040204020203" pitchFamily="34" charset="0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E1DBA0C-CCEA-4150-BC26-CC2C65BDFD99}"/>
              </a:ext>
            </a:extLst>
          </p:cNvPr>
          <p:cNvSpPr/>
          <p:nvPr/>
        </p:nvSpPr>
        <p:spPr>
          <a:xfrm>
            <a:off x="6639826" y="6618216"/>
            <a:ext cx="431800" cy="4318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828800" hangingPunct="1">
              <a:lnSpc>
                <a:spcPct val="100000"/>
              </a:lnSpc>
              <a:defRPr/>
            </a:pPr>
            <a:endParaRPr lang="es-CO" sz="3600" kern="1200" spc="0" dirty="0">
              <a:solidFill>
                <a:srgbClr val="FFFFFF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D6498D05-FFB1-414F-A900-9B03EEA3FDDA}"/>
              </a:ext>
            </a:extLst>
          </p:cNvPr>
          <p:cNvCxnSpPr>
            <a:cxnSpLocks/>
            <a:stCxn id="26" idx="4"/>
          </p:cNvCxnSpPr>
          <p:nvPr/>
        </p:nvCxnSpPr>
        <p:spPr>
          <a:xfrm rot="5400000">
            <a:off x="6071934" y="7702188"/>
            <a:ext cx="1435964" cy="131620"/>
          </a:xfrm>
          <a:prstGeom prst="bentConnector3">
            <a:avLst>
              <a:gd name="adj1" fmla="val 50000"/>
            </a:avLst>
          </a:prstGeom>
          <a:ln w="19050" cap="rnd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3B5CF77F-B8DF-4D5A-AD0A-012A977DE22D}"/>
              </a:ext>
            </a:extLst>
          </p:cNvPr>
          <p:cNvSpPr/>
          <p:nvPr/>
        </p:nvSpPr>
        <p:spPr>
          <a:xfrm>
            <a:off x="8670408" y="6660920"/>
            <a:ext cx="431800" cy="4318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828800" hangingPunct="1">
              <a:lnSpc>
                <a:spcPct val="100000"/>
              </a:lnSpc>
              <a:defRPr/>
            </a:pPr>
            <a:endParaRPr lang="es-CO" sz="3600" kern="1200" spc="0" dirty="0">
              <a:solidFill>
                <a:srgbClr val="FFFFFF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FD0698-7423-4FE0-A33B-47D37E3FDA2E}"/>
              </a:ext>
            </a:extLst>
          </p:cNvPr>
          <p:cNvSpPr txBox="1"/>
          <p:nvPr/>
        </p:nvSpPr>
        <p:spPr>
          <a:xfrm>
            <a:off x="12041118" y="695794"/>
            <a:ext cx="5714412" cy="488274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1828800" hangingPunct="1">
              <a:lnSpc>
                <a:spcPct val="100000"/>
              </a:lnSpc>
              <a:defRPr/>
            </a:pPr>
            <a:r>
              <a:rPr lang="es-CO" sz="4800" b="1" kern="1200" spc="0" dirty="0">
                <a:solidFill>
                  <a:srgbClr val="004A84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1993</a:t>
            </a:r>
          </a:p>
          <a:p>
            <a:pPr lvl="0" algn="ctr">
              <a:buClrTx/>
              <a:defRPr/>
            </a:pPr>
            <a:r>
              <a:rPr lang="es-CO" sz="3600" kern="1200" dirty="0">
                <a:solidFill>
                  <a:srgbClr val="004A8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Las personas trans pueden cambiar el nombre en su cédula después de que una mujer trans gana tutela</a:t>
            </a: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52AF7156-BE9E-4992-87FB-17AE0E39FCB4}"/>
              </a:ext>
            </a:extLst>
          </p:cNvPr>
          <p:cNvCxnSpPr>
            <a:cxnSpLocks/>
            <a:stCxn id="28" idx="0"/>
            <a:endCxn id="29" idx="2"/>
          </p:cNvCxnSpPr>
          <p:nvPr/>
        </p:nvCxnSpPr>
        <p:spPr>
          <a:xfrm rot="5400000" flipH="1" flipV="1">
            <a:off x="11351127" y="3113723"/>
            <a:ext cx="1082379" cy="6012016"/>
          </a:xfrm>
          <a:prstGeom prst="bentConnector3">
            <a:avLst/>
          </a:prstGeom>
          <a:ln w="19050" cap="rnd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1FAFD7E-1D75-405A-88B0-F8EF8E340BC7}"/>
              </a:ext>
            </a:extLst>
          </p:cNvPr>
          <p:cNvSpPr txBox="1"/>
          <p:nvPr/>
        </p:nvSpPr>
        <p:spPr>
          <a:xfrm>
            <a:off x="9430928" y="8896373"/>
            <a:ext cx="5458420" cy="2492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1828800" hangingPunct="1">
              <a:lnSpc>
                <a:spcPct val="100000"/>
              </a:lnSpc>
              <a:defRPr/>
            </a:pPr>
            <a:r>
              <a:rPr lang="es-CO" sz="4800" b="1" kern="1200" spc="0" dirty="0">
                <a:solidFill>
                  <a:srgbClr val="004A84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1998</a:t>
            </a:r>
          </a:p>
          <a:p>
            <a:pPr algn="ctr" defTabSz="1828800" hangingPunct="1">
              <a:lnSpc>
                <a:spcPct val="100000"/>
              </a:lnSpc>
              <a:defRPr/>
            </a:pPr>
            <a:r>
              <a:rPr lang="es-CO" sz="3600" kern="1200" spc="0" dirty="0">
                <a:solidFill>
                  <a:srgbClr val="004A84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Profesores y estudiantes tienen derecho a ser sexualmente diversos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13CC3EE-BD9A-444B-B523-19484424CF45}"/>
              </a:ext>
            </a:extLst>
          </p:cNvPr>
          <p:cNvSpPr/>
          <p:nvPr/>
        </p:nvSpPr>
        <p:spPr>
          <a:xfrm>
            <a:off x="11452078" y="6660920"/>
            <a:ext cx="431800" cy="4318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828800" hangingPunct="1">
              <a:lnSpc>
                <a:spcPct val="100000"/>
              </a:lnSpc>
              <a:defRPr/>
            </a:pPr>
            <a:endParaRPr lang="es-CO" sz="3600" kern="1200" spc="0" dirty="0">
              <a:solidFill>
                <a:srgbClr val="FFFFFF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872F81B3-E736-42B0-B624-87ACB37BF293}"/>
              </a:ext>
            </a:extLst>
          </p:cNvPr>
          <p:cNvCxnSpPr>
            <a:cxnSpLocks/>
            <a:stCxn id="32" idx="4"/>
          </p:cNvCxnSpPr>
          <p:nvPr/>
        </p:nvCxnSpPr>
        <p:spPr>
          <a:xfrm rot="16200000" flipH="1">
            <a:off x="11191168" y="7569530"/>
            <a:ext cx="1387112" cy="433492"/>
          </a:xfrm>
          <a:prstGeom prst="bentConnector3">
            <a:avLst>
              <a:gd name="adj1" fmla="val 50000"/>
            </a:avLst>
          </a:prstGeom>
          <a:ln w="19050" cap="rnd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30">
            <a:extLst>
              <a:ext uri="{FF2B5EF4-FFF2-40B4-BE49-F238E27FC236}">
                <a16:creationId xmlns:a16="http://schemas.microsoft.com/office/drawing/2014/main" id="{C1F1681B-4D1A-42C8-8FA9-791BAA0B79CE}"/>
              </a:ext>
            </a:extLst>
          </p:cNvPr>
          <p:cNvSpPr txBox="1"/>
          <p:nvPr/>
        </p:nvSpPr>
        <p:spPr>
          <a:xfrm>
            <a:off x="14749745" y="8866665"/>
            <a:ext cx="4870642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1828800" hangingPunct="1">
              <a:lnSpc>
                <a:spcPct val="100000"/>
              </a:lnSpc>
              <a:defRPr/>
            </a:pPr>
            <a:r>
              <a:rPr lang="es-CO" sz="4800" b="1" kern="1200" spc="0" dirty="0">
                <a:solidFill>
                  <a:srgbClr val="004A84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2007</a:t>
            </a:r>
          </a:p>
          <a:p>
            <a:pPr algn="ctr" defTabSz="1828800" hangingPunct="1">
              <a:lnSpc>
                <a:spcPct val="100000"/>
              </a:lnSpc>
              <a:defRPr/>
            </a:pPr>
            <a:r>
              <a:rPr lang="es-CO" sz="3600" kern="1200" spc="0" dirty="0">
                <a:solidFill>
                  <a:srgbClr val="004A84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Las personas homosexuales pueden afiliar a su pareja a seguridad social</a:t>
            </a:r>
          </a:p>
        </p:txBody>
      </p:sp>
      <p:sp>
        <p:nvSpPr>
          <p:cNvPr id="51" name="TextBox 30">
            <a:extLst>
              <a:ext uri="{FF2B5EF4-FFF2-40B4-BE49-F238E27FC236}">
                <a16:creationId xmlns:a16="http://schemas.microsoft.com/office/drawing/2014/main" id="{0F19E954-AB5E-445D-9249-8A4AFDF77097}"/>
              </a:ext>
            </a:extLst>
          </p:cNvPr>
          <p:cNvSpPr txBox="1"/>
          <p:nvPr/>
        </p:nvSpPr>
        <p:spPr>
          <a:xfrm>
            <a:off x="19161167" y="1996485"/>
            <a:ext cx="4429182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1828800" hangingPunct="1">
              <a:lnSpc>
                <a:spcPct val="100000"/>
              </a:lnSpc>
              <a:defRPr/>
            </a:pPr>
            <a:r>
              <a:rPr lang="es-CO" sz="4800" b="1" kern="1200" spc="0" dirty="0">
                <a:solidFill>
                  <a:srgbClr val="004A84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2015</a:t>
            </a:r>
          </a:p>
          <a:p>
            <a:pPr algn="ctr" defTabSz="1828800" hangingPunct="1">
              <a:lnSpc>
                <a:spcPct val="100000"/>
              </a:lnSpc>
              <a:defRPr/>
            </a:pPr>
            <a:r>
              <a:rPr lang="es-CO" sz="3600" kern="1200" spc="0" dirty="0">
                <a:solidFill>
                  <a:srgbClr val="004A84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Se aprueba la adopción de niños por parte de parejas del mismo sexo</a:t>
            </a:r>
          </a:p>
        </p:txBody>
      </p:sp>
      <p:sp>
        <p:nvSpPr>
          <p:cNvPr id="57" name="TextBox 30">
            <a:extLst>
              <a:ext uri="{FF2B5EF4-FFF2-40B4-BE49-F238E27FC236}">
                <a16:creationId xmlns:a16="http://schemas.microsoft.com/office/drawing/2014/main" id="{6C326665-1D92-476C-AF6A-89E8BA9FA546}"/>
              </a:ext>
            </a:extLst>
          </p:cNvPr>
          <p:cNvSpPr txBox="1"/>
          <p:nvPr/>
        </p:nvSpPr>
        <p:spPr>
          <a:xfrm>
            <a:off x="19513359" y="8731155"/>
            <a:ext cx="4870642" cy="2492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1828800" hangingPunct="1">
              <a:lnSpc>
                <a:spcPct val="100000"/>
              </a:lnSpc>
              <a:defRPr/>
            </a:pPr>
            <a:r>
              <a:rPr lang="es-CO" sz="4800" b="1" kern="1200" spc="0" dirty="0">
                <a:solidFill>
                  <a:srgbClr val="004A84"/>
                </a:solidFill>
                <a:latin typeface="Arial" panose="020B0604020202020204" pitchFamily="34" charset="0"/>
                <a:ea typeface="+mn-ea"/>
                <a:cs typeface="+mn-cs"/>
              </a:rPr>
              <a:t>2016</a:t>
            </a:r>
          </a:p>
          <a:p>
            <a:pPr algn="ctr" defTabSz="1828800" hangingPunct="1">
              <a:lnSpc>
                <a:spcPct val="100000"/>
              </a:lnSpc>
              <a:defRPr/>
            </a:pPr>
            <a:r>
              <a:rPr lang="es-CO" sz="3600" kern="1200" spc="0" dirty="0">
                <a:solidFill>
                  <a:srgbClr val="004A84"/>
                </a:solidFill>
                <a:latin typeface="Arial" panose="020B0604020202020204" pitchFamily="34" charset="0"/>
                <a:ea typeface="+mn-ea"/>
                <a:cs typeface="+mn-cs"/>
              </a:rPr>
              <a:t>Corte Constitucional avala el matrimonio igualitario</a:t>
            </a:r>
          </a:p>
        </p:txBody>
      </p:sp>
      <p:sp>
        <p:nvSpPr>
          <p:cNvPr id="60" name="Oval 31">
            <a:extLst>
              <a:ext uri="{FF2B5EF4-FFF2-40B4-BE49-F238E27FC236}">
                <a16:creationId xmlns:a16="http://schemas.microsoft.com/office/drawing/2014/main" id="{DF94A781-89BE-4201-AA32-31FCEC201095}"/>
              </a:ext>
            </a:extLst>
          </p:cNvPr>
          <p:cNvSpPr/>
          <p:nvPr/>
        </p:nvSpPr>
        <p:spPr>
          <a:xfrm>
            <a:off x="21424900" y="6668090"/>
            <a:ext cx="431800" cy="4318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828800" hangingPunct="1">
              <a:lnSpc>
                <a:spcPct val="100000"/>
              </a:lnSpc>
              <a:defRPr/>
            </a:pPr>
            <a:endParaRPr lang="es-CO" sz="3600" kern="1200" spc="0" dirty="0">
              <a:solidFill>
                <a:srgbClr val="FFFFFF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61" name="Oval 31">
            <a:extLst>
              <a:ext uri="{FF2B5EF4-FFF2-40B4-BE49-F238E27FC236}">
                <a16:creationId xmlns:a16="http://schemas.microsoft.com/office/drawing/2014/main" id="{BA2584B4-D69D-4B4E-B3BC-F5207E398028}"/>
              </a:ext>
            </a:extLst>
          </p:cNvPr>
          <p:cNvSpPr/>
          <p:nvPr/>
        </p:nvSpPr>
        <p:spPr>
          <a:xfrm>
            <a:off x="19561718" y="6618216"/>
            <a:ext cx="431800" cy="4318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828800" hangingPunct="1">
              <a:lnSpc>
                <a:spcPct val="100000"/>
              </a:lnSpc>
              <a:defRPr/>
            </a:pPr>
            <a:endParaRPr lang="es-CO" sz="3600" kern="1200" spc="0" dirty="0">
              <a:solidFill>
                <a:srgbClr val="FFFFFF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62" name="Oval 31">
            <a:extLst>
              <a:ext uri="{FF2B5EF4-FFF2-40B4-BE49-F238E27FC236}">
                <a16:creationId xmlns:a16="http://schemas.microsoft.com/office/drawing/2014/main" id="{829B26BB-4E83-4B26-9B2C-865C59CB50C2}"/>
              </a:ext>
            </a:extLst>
          </p:cNvPr>
          <p:cNvSpPr/>
          <p:nvPr/>
        </p:nvSpPr>
        <p:spPr>
          <a:xfrm>
            <a:off x="15885748" y="6595694"/>
            <a:ext cx="431800" cy="4318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828800" hangingPunct="1">
              <a:lnSpc>
                <a:spcPct val="100000"/>
              </a:lnSpc>
              <a:defRPr/>
            </a:pPr>
            <a:endParaRPr lang="es-CO" sz="3600" kern="1200" spc="0" dirty="0">
              <a:solidFill>
                <a:srgbClr val="FFFFFF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cxnSp>
        <p:nvCxnSpPr>
          <p:cNvPr id="63" name="Connector: Elbow 32">
            <a:extLst>
              <a:ext uri="{FF2B5EF4-FFF2-40B4-BE49-F238E27FC236}">
                <a16:creationId xmlns:a16="http://schemas.microsoft.com/office/drawing/2014/main" id="{43EB2F4D-2B11-48CC-87D8-6F84DE480D64}"/>
              </a:ext>
            </a:extLst>
          </p:cNvPr>
          <p:cNvCxnSpPr>
            <a:cxnSpLocks/>
            <a:stCxn id="62" idx="5"/>
          </p:cNvCxnSpPr>
          <p:nvPr/>
        </p:nvCxnSpPr>
        <p:spPr>
          <a:xfrm rot="16200000" flipH="1">
            <a:off x="15947423" y="7271147"/>
            <a:ext cx="1485866" cy="872086"/>
          </a:xfrm>
          <a:prstGeom prst="bentConnector3">
            <a:avLst>
              <a:gd name="adj1" fmla="val 50000"/>
            </a:avLst>
          </a:prstGeom>
          <a:ln w="19050" cap="rnd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Elbow 32">
            <a:extLst>
              <a:ext uri="{FF2B5EF4-FFF2-40B4-BE49-F238E27FC236}">
                <a16:creationId xmlns:a16="http://schemas.microsoft.com/office/drawing/2014/main" id="{E5377A1A-AC19-446B-A2DB-C184B4D389BB}"/>
              </a:ext>
            </a:extLst>
          </p:cNvPr>
          <p:cNvCxnSpPr>
            <a:cxnSpLocks/>
            <a:stCxn id="60" idx="4"/>
          </p:cNvCxnSpPr>
          <p:nvPr/>
        </p:nvCxnSpPr>
        <p:spPr>
          <a:xfrm rot="16200000" flipH="1">
            <a:off x="21158044" y="7582646"/>
            <a:ext cx="1214724" cy="249212"/>
          </a:xfrm>
          <a:prstGeom prst="bentConnector3">
            <a:avLst>
              <a:gd name="adj1" fmla="val 50000"/>
            </a:avLst>
          </a:prstGeom>
          <a:ln w="19050" cap="rnd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or: Elbow 29">
            <a:extLst>
              <a:ext uri="{FF2B5EF4-FFF2-40B4-BE49-F238E27FC236}">
                <a16:creationId xmlns:a16="http://schemas.microsoft.com/office/drawing/2014/main" id="{17192367-4C5D-43DE-A87B-E9F334F36449}"/>
              </a:ext>
            </a:extLst>
          </p:cNvPr>
          <p:cNvCxnSpPr>
            <a:cxnSpLocks/>
            <a:stCxn id="61" idx="7"/>
          </p:cNvCxnSpPr>
          <p:nvPr/>
        </p:nvCxnSpPr>
        <p:spPr>
          <a:xfrm rot="5400000" flipH="1" flipV="1">
            <a:off x="19850685" y="5215046"/>
            <a:ext cx="1546006" cy="1386808"/>
          </a:xfrm>
          <a:prstGeom prst="bentConnector3">
            <a:avLst>
              <a:gd name="adj1" fmla="val 50000"/>
            </a:avLst>
          </a:prstGeom>
          <a:ln w="19050" cap="rnd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68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93EB1FED-DA7E-A461-7B30-19406966F413}"/>
              </a:ext>
            </a:extLst>
          </p:cNvPr>
          <p:cNvSpPr/>
          <p:nvPr/>
        </p:nvSpPr>
        <p:spPr>
          <a:xfrm>
            <a:off x="644880" y="6254955"/>
            <a:ext cx="11547120" cy="54420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46800" rIns="180000" rtlCol="0" anchor="ctr"/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s-MX" sz="28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s-MX" sz="28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2800" dirty="0">
                <a:solidFill>
                  <a:schemeClr val="tx1"/>
                </a:solidFill>
              </a:rPr>
              <a:t>Persisten prácticas de discriminación: posiciones y creencias que desvalorizan y rechazan la diversidad tanto en el ámbito </a:t>
            </a:r>
            <a:r>
              <a:rPr lang="es-MX" sz="2800">
                <a:solidFill>
                  <a:schemeClr val="tx1"/>
                </a:solidFill>
              </a:rPr>
              <a:t>familiar, socio </a:t>
            </a:r>
            <a:r>
              <a:rPr lang="es-MX" sz="2800" dirty="0">
                <a:solidFill>
                  <a:schemeClr val="tx1"/>
                </a:solidFill>
              </a:rPr>
              <a:t>cultural, educativo, institucional, comunitario, laboral y de salud.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2800" dirty="0">
                <a:solidFill>
                  <a:schemeClr val="tx1"/>
                </a:solidFill>
              </a:rPr>
              <a:t>Toman decisiones de vida que restringen sus oportunidades y su calidad de vida:  deserción escolar, autoexclusión en el trabajo, mayor participación en trabajos  informales, en sectores de baja remuneración o de condiciones precarias. </a:t>
            </a:r>
            <a:r>
              <a:rPr lang="es-MX" sz="2800" dirty="0"/>
              <a:t> e salud, la dilación en decisiones sobre la construcción de una familia, la participación en la vida social en los espacios públicos, entre otro</a:t>
            </a:r>
            <a:endParaRPr lang="es-MX" sz="2800" dirty="0">
              <a:solidFill>
                <a:schemeClr val="tx1"/>
              </a:solidFill>
            </a:endParaRPr>
          </a:p>
        </p:txBody>
      </p:sp>
      <p:sp>
        <p:nvSpPr>
          <p:cNvPr id="1780" name="SQUARE"/>
          <p:cNvSpPr txBox="1"/>
          <p:nvPr/>
        </p:nvSpPr>
        <p:spPr>
          <a:xfrm>
            <a:off x="1269999" y="232891"/>
            <a:ext cx="10922002" cy="454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25000"/>
              </a:lnSpc>
              <a:defRPr cap="all" spc="5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>
              <a:defRPr/>
            </a:pPr>
            <a:r>
              <a:rPr lang="en-US" dirty="0">
                <a:latin typeface="Montserrat Medium" pitchFamily="2" charset="77"/>
              </a:rPr>
              <a:t>Julio 2022</a:t>
            </a:r>
          </a:p>
        </p:txBody>
      </p:sp>
      <p:sp>
        <p:nvSpPr>
          <p:cNvPr id="1781" name="presentation template"/>
          <p:cNvSpPr txBox="1"/>
          <p:nvPr/>
        </p:nvSpPr>
        <p:spPr>
          <a:xfrm>
            <a:off x="12192000" y="12660571"/>
            <a:ext cx="10922000" cy="454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b">
            <a:spAutoFit/>
          </a:bodyPr>
          <a:lstStyle>
            <a:lvl1pPr algn="r">
              <a:lnSpc>
                <a:spcPct val="125000"/>
              </a:lnSpc>
              <a:defRPr cap="all" spc="5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>
              <a:defRPr/>
            </a:pPr>
            <a:r>
              <a:rPr lang="es-CO" dirty="0">
                <a:solidFill>
                  <a:srgbClr val="FFFFFF">
                    <a:lumMod val="50000"/>
                  </a:srgbClr>
                </a:solidFill>
              </a:rPr>
              <a:t>Departamento nacional de planeación</a:t>
            </a:r>
          </a:p>
        </p:txBody>
      </p:sp>
      <p:sp>
        <p:nvSpPr>
          <p:cNvPr id="1803" name="Square"/>
          <p:cNvSpPr/>
          <p:nvPr/>
        </p:nvSpPr>
        <p:spPr>
          <a:xfrm>
            <a:off x="22313900" y="1"/>
            <a:ext cx="2070100" cy="2070102"/>
          </a:xfrm>
          <a:prstGeom prst="rect">
            <a:avLst/>
          </a:prstGeom>
          <a:solidFill>
            <a:srgbClr val="01498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 spc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80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639594" y="628650"/>
            <a:ext cx="1418712" cy="723900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fld id="{86CB4B4D-7CA3-9044-876B-883B54F8677D}" type="slidenum">
              <a:rPr sz="4000" spc="0">
                <a:solidFill>
                  <a:srgbClr val="FFFFFF"/>
                </a:solidFill>
                <a:latin typeface="Montserrat Bold"/>
                <a:ea typeface="+mn-ea"/>
                <a:cs typeface="+mn-cs"/>
                <a:sym typeface="Montserrat Bold"/>
              </a:rPr>
              <a:pPr algn="ctr">
                <a:lnSpc>
                  <a:spcPct val="100000"/>
                </a:lnSpc>
                <a:defRPr/>
              </a:pPr>
              <a:t>5</a:t>
            </a:fld>
            <a:endParaRPr sz="4000" spc="0">
              <a:solidFill>
                <a:srgbClr val="FFFFFF"/>
              </a:solidFill>
              <a:latin typeface="Montserrat Bold"/>
              <a:ea typeface="+mn-ea"/>
              <a:cs typeface="+mn-cs"/>
              <a:sym typeface="Montserrat Bold"/>
            </a:endParaRPr>
          </a:p>
        </p:txBody>
      </p:sp>
      <p:sp>
        <p:nvSpPr>
          <p:cNvPr id="16" name="SQUARE">
            <a:extLst>
              <a:ext uri="{FF2B5EF4-FFF2-40B4-BE49-F238E27FC236}">
                <a16:creationId xmlns:a16="http://schemas.microsoft.com/office/drawing/2014/main" id="{2F44B596-F929-6FD5-655F-1BDF32019343}"/>
              </a:ext>
            </a:extLst>
          </p:cNvPr>
          <p:cNvSpPr txBox="1"/>
          <p:nvPr/>
        </p:nvSpPr>
        <p:spPr>
          <a:xfrm>
            <a:off x="870257" y="1819530"/>
            <a:ext cx="13181146" cy="706146"/>
          </a:xfrm>
          <a:prstGeom prst="rect">
            <a:avLst/>
          </a:prstGeom>
          <a:solidFill>
            <a:srgbClr val="0177B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08000" tIns="36000" rIns="108000" bIns="36000">
            <a:spAutoFit/>
          </a:bodyPr>
          <a:lstStyle>
            <a:lvl1pPr>
              <a:lnSpc>
                <a:spcPct val="125000"/>
              </a:lnSpc>
              <a:defRPr cap="all" spc="5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>
              <a:defRPr/>
            </a:pPr>
            <a:r>
              <a:rPr lang="es-CO" sz="3600" b="1" dirty="0">
                <a:solidFill>
                  <a:srgbClr val="FFFFFF"/>
                </a:solidFill>
                <a:latin typeface="Montserrat Medium" pitchFamily="2" charset="77"/>
              </a:rPr>
              <a:t>Tema: ESTUDIOS realizados </a:t>
            </a:r>
            <a:r>
              <a:rPr lang="es-CO" sz="3600" b="1" dirty="0" err="1">
                <a:solidFill>
                  <a:srgbClr val="FFFFFF"/>
                </a:solidFill>
                <a:latin typeface="Montserrat Medium" pitchFamily="2" charset="77"/>
              </a:rPr>
              <a:t>dnp</a:t>
            </a:r>
            <a:endParaRPr lang="es-CO" sz="3600" b="1" dirty="0">
              <a:solidFill>
                <a:srgbClr val="FFFFFF"/>
              </a:solidFill>
              <a:latin typeface="Montserrat Medium" pitchFamily="2" charset="77"/>
            </a:endParaRPr>
          </a:p>
        </p:txBody>
      </p:sp>
      <p:pic>
        <p:nvPicPr>
          <p:cNvPr id="17" name="Picture 2" descr="Inicio - Departamento Nacional de Planeación">
            <a:extLst>
              <a:ext uri="{FF2B5EF4-FFF2-40B4-BE49-F238E27FC236}">
                <a16:creationId xmlns:a16="http://schemas.microsoft.com/office/drawing/2014/main" id="{1AB0BF87-7290-A875-3A61-585176A07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28" y="12673584"/>
            <a:ext cx="4522412" cy="78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id="{55A9CC22-7A5D-FD54-12C5-51180BC28161}"/>
              </a:ext>
            </a:extLst>
          </p:cNvPr>
          <p:cNvSpPr/>
          <p:nvPr/>
        </p:nvSpPr>
        <p:spPr>
          <a:xfrm>
            <a:off x="12511187" y="6254957"/>
            <a:ext cx="11547119" cy="54420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46800" rIns="180000" rtlCol="0" anchor="ctr"/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2800" dirty="0">
                <a:solidFill>
                  <a:schemeClr val="tx1"/>
                </a:solidFill>
              </a:rPr>
              <a:t>No existen estadísticas que permitan su caracterización y visibilizar su problemática.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2800" dirty="0">
                <a:solidFill>
                  <a:schemeClr val="tx1"/>
                </a:solidFill>
              </a:rPr>
              <a:t>Son más vulnerables al sufrir múltiples discriminaciones y prejuicios en el contexto institucional, social, familia, educativo, laboral, de la salud, violencias. 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2800" dirty="0">
                <a:solidFill>
                  <a:schemeClr val="tx1"/>
                </a:solidFill>
              </a:rPr>
              <a:t>Bajos niveles educativos, mayor exposición al delito, su expectativa de vida es de 35 años</a:t>
            </a:r>
            <a:endParaRPr lang="es-CO" sz="2400" b="1" dirty="0">
              <a:solidFill>
                <a:schemeClr val="tx1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4E78850-3059-793F-64EC-0885B48D9915}"/>
              </a:ext>
            </a:extLst>
          </p:cNvPr>
          <p:cNvSpPr txBox="1"/>
          <p:nvPr/>
        </p:nvSpPr>
        <p:spPr>
          <a:xfrm>
            <a:off x="3556736" y="11846838"/>
            <a:ext cx="314060" cy="829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510F964-C84E-A0A3-40CB-386D79FA2997}"/>
              </a:ext>
            </a:extLst>
          </p:cNvPr>
          <p:cNvSpPr txBox="1"/>
          <p:nvPr/>
        </p:nvSpPr>
        <p:spPr>
          <a:xfrm>
            <a:off x="7037729" y="3388400"/>
            <a:ext cx="4937760" cy="2717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C00000"/>
                </a:solidFill>
                <a:latin typeface="Montserrat" pitchFamily="2" charset="77"/>
              </a:rPr>
              <a:t>Diagnóstico sobre la situación de discriminación de la población LGBTI en Colombia</a:t>
            </a:r>
          </a:p>
          <a:p>
            <a:endParaRPr lang="es-CO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F2F8673-9946-7D8F-372F-5C8684FFC755}"/>
              </a:ext>
            </a:extLst>
          </p:cNvPr>
          <p:cNvSpPr txBox="1"/>
          <p:nvPr/>
        </p:nvSpPr>
        <p:spPr>
          <a:xfrm>
            <a:off x="18869659" y="3388400"/>
            <a:ext cx="4023361" cy="169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MX" sz="2400" b="1" dirty="0">
                <a:solidFill>
                  <a:srgbClr val="C00000"/>
                </a:solidFill>
                <a:latin typeface="Montserrat" pitchFamily="2" charset="77"/>
              </a:rPr>
              <a:t>S</a:t>
            </a:r>
            <a:r>
              <a:rPr lang="es-CO" sz="2400" b="1" dirty="0">
                <a:solidFill>
                  <a:srgbClr val="C00000"/>
                </a:solidFill>
                <a:latin typeface="Montserrat" pitchFamily="2" charset="77"/>
              </a:rPr>
              <a:t>ituación de las personas Trans en Colombia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DF1AEAB-B0A1-5A1B-1027-17039118FF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21" t="24427" r="39224" b="22314"/>
          <a:stretch/>
        </p:blipFill>
        <p:spPr>
          <a:xfrm>
            <a:off x="870257" y="2840400"/>
            <a:ext cx="5530544" cy="326476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4B5EE308-3238-B981-FCC3-FFA07BCFC3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596" r="83499" b="42888"/>
          <a:stretch/>
        </p:blipFill>
        <p:spPr>
          <a:xfrm>
            <a:off x="14414352" y="2462862"/>
            <a:ext cx="4239408" cy="3726068"/>
          </a:xfrm>
          <a:prstGeom prst="rect">
            <a:avLst/>
          </a:prstGeom>
        </p:spPr>
      </p:pic>
      <p:sp>
        <p:nvSpPr>
          <p:cNvPr id="19" name="the points of authority">
            <a:extLst>
              <a:ext uri="{FF2B5EF4-FFF2-40B4-BE49-F238E27FC236}">
                <a16:creationId xmlns:a16="http://schemas.microsoft.com/office/drawing/2014/main" id="{94E815B9-6D6E-7486-E434-BB41F5615283}"/>
              </a:ext>
            </a:extLst>
          </p:cNvPr>
          <p:cNvSpPr txBox="1"/>
          <p:nvPr/>
        </p:nvSpPr>
        <p:spPr>
          <a:xfrm>
            <a:off x="778874" y="655982"/>
            <a:ext cx="20892406" cy="114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lnSpc>
                <a:spcPct val="90000"/>
              </a:lnSpc>
              <a:defRPr sz="7500" cap="all" spc="0">
                <a:latin typeface="+mn-lt"/>
                <a:ea typeface="+mn-ea"/>
                <a:cs typeface="+mn-cs"/>
                <a:sym typeface="Montserrat ExtraBold"/>
              </a:defRPr>
            </a:lvl1pPr>
          </a:lstStyle>
          <a:p>
            <a:pPr marL="0" marR="0" lvl="0" indent="0" algn="l" defTabSz="8255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177BC"/>
                </a:solidFill>
                <a:latin typeface="Montserrat ExtraBold" panose="00000900000000000000" pitchFamily="2" charset="0"/>
              </a:rPr>
              <a:t>diagnósticos población </a:t>
            </a:r>
            <a:r>
              <a:rPr lang="en-US" dirty="0" err="1">
                <a:solidFill>
                  <a:srgbClr val="0177BC"/>
                </a:solidFill>
                <a:latin typeface="Montserrat ExtraBold" panose="00000900000000000000" pitchFamily="2" charset="0"/>
              </a:rPr>
              <a:t>lgbti</a:t>
            </a:r>
            <a:endParaRPr kumimoji="0" sz="7500" b="0" i="0" u="none" strike="noStrike" kern="0" cap="all" spc="0" normalizeH="0" baseline="0" noProof="0" dirty="0">
              <a:ln>
                <a:noFill/>
              </a:ln>
              <a:solidFill>
                <a:srgbClr val="0177BC"/>
              </a:solidFill>
              <a:effectLst/>
              <a:uLnTx/>
              <a:uFillTx/>
              <a:latin typeface="Montserrat ExtraBold" panose="00000900000000000000" pitchFamily="2" charset="0"/>
              <a:sym typeface="Montserra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309574695"/>
      </p:ext>
    </p:extLst>
  </p:cSld>
  <p:clrMapOvr>
    <a:masterClrMapping/>
  </p:clrMapOvr>
  <p:transition spd="slow">
    <p:fade thruBlk="1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80" grpId="0" animBg="1" advAuto="0"/>
      <p:bldP spid="1781" grpId="0" animBg="1" advAuto="0"/>
      <p:bldP spid="1803" grpId="0" animBg="1" advAuto="0"/>
      <p:bldP spid="16" grpId="0" animBg="1" advAuto="0"/>
      <p:bldP spid="32" grpId="0" animBg="1"/>
      <p:bldP spid="19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n 35">
            <a:extLst>
              <a:ext uri="{FF2B5EF4-FFF2-40B4-BE49-F238E27FC236}">
                <a16:creationId xmlns:a16="http://schemas.microsoft.com/office/drawing/2014/main" id="{2D771B75-4034-4E58-A1D3-521002E28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98" y="4100093"/>
            <a:ext cx="20285612" cy="961590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BD9EB9C-2377-421B-8CCC-748BCE796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6467" y="510916"/>
            <a:ext cx="4295334" cy="6006884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640F88BC-2566-4FC8-8087-C1B91CD6307C}"/>
              </a:ext>
            </a:extLst>
          </p:cNvPr>
          <p:cNvSpPr txBox="1"/>
          <p:nvPr/>
        </p:nvSpPr>
        <p:spPr>
          <a:xfrm>
            <a:off x="872198" y="2700213"/>
            <a:ext cx="3151164" cy="122443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MX" sz="5600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Familiar</a:t>
            </a:r>
            <a:endParaRPr lang="es-MX" sz="5600" b="1" dirty="0">
              <a:solidFill>
                <a:schemeClr val="tx1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A7EE10FD-BF6A-4DE1-85ED-4B3A750D3DEA}"/>
              </a:ext>
            </a:extLst>
          </p:cNvPr>
          <p:cNvSpPr txBox="1"/>
          <p:nvPr/>
        </p:nvSpPr>
        <p:spPr>
          <a:xfrm>
            <a:off x="4342249" y="2691285"/>
            <a:ext cx="2710582" cy="122443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MX" sz="5600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Social</a:t>
            </a:r>
            <a:endParaRPr lang="es-MX" sz="5600" b="1" dirty="0">
              <a:solidFill>
                <a:schemeClr val="tx1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A7FDF3C-604B-40E8-A68B-3EE6D52D9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608" y="991041"/>
            <a:ext cx="23227192" cy="1118774"/>
          </a:xfrm>
        </p:spPr>
        <p:txBody>
          <a:bodyPr/>
          <a:lstStyle/>
          <a:p>
            <a:r>
              <a:rPr lang="es-MX" sz="6400" dirty="0">
                <a:latin typeface="Gadugi" panose="020B0502040204020203" pitchFamily="34" charset="0"/>
                <a:ea typeface="Gadugi" panose="020B0502040204020203" pitchFamily="34" charset="0"/>
              </a:rPr>
              <a:t>DISCRIMINACIONES CONTRA LA POBLACIÓN LGBTI</a:t>
            </a:r>
            <a:endParaRPr lang="es-CO" sz="64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93611C2-3C3D-41DA-A8EE-06B8FE090649}"/>
              </a:ext>
            </a:extLst>
          </p:cNvPr>
          <p:cNvSpPr txBox="1">
            <a:spLocks/>
          </p:cNvSpPr>
          <p:nvPr/>
        </p:nvSpPr>
        <p:spPr>
          <a:xfrm>
            <a:off x="1856234" y="3737725"/>
            <a:ext cx="23227192" cy="111877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82850" tIns="91400" rIns="182850" bIns="91400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Work Sans"/>
              <a:buNone/>
              <a:defRPr lang="es-CO" sz="4400" b="0" kern="1200">
                <a:solidFill>
                  <a:schemeClr val="tx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MX" sz="3600" dirty="0">
                <a:latin typeface="Gadugi" panose="020B0502040204020203" pitchFamily="34" charset="0"/>
                <a:ea typeface="Gadugi" panose="020B0502040204020203" pitchFamily="34" charset="0"/>
              </a:rPr>
              <a:t>Porcentaje de personas que están de acuerdo con las siguientes frases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314F4DD-8ABC-4296-B645-C4F871A1E5BC}"/>
              </a:ext>
            </a:extLst>
          </p:cNvPr>
          <p:cNvSpPr txBox="1">
            <a:spLocks/>
          </p:cNvSpPr>
          <p:nvPr/>
        </p:nvSpPr>
        <p:spPr>
          <a:xfrm>
            <a:off x="1156808" y="12930577"/>
            <a:ext cx="23227192" cy="111877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82850" tIns="91400" rIns="182850" bIns="91400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Work Sans"/>
              <a:buNone/>
              <a:defRPr lang="es-CO" sz="4400" b="0" kern="1200">
                <a:solidFill>
                  <a:schemeClr val="tx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MX" sz="2400" dirty="0">
                <a:latin typeface="Gadugi" panose="020B0502040204020203" pitchFamily="34" charset="0"/>
                <a:ea typeface="Gadugi" panose="020B0502040204020203" pitchFamily="34" charset="0"/>
              </a:rPr>
              <a:t>Fuente: ENDS 2015. </a:t>
            </a:r>
          </a:p>
        </p:txBody>
      </p:sp>
    </p:spTree>
    <p:extLst>
      <p:ext uri="{BB962C8B-B14F-4D97-AF65-F5344CB8AC3E}">
        <p14:creationId xmlns:p14="http://schemas.microsoft.com/office/powerpoint/2010/main" val="287281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220BD549-C048-41F2-8535-8EC1D4106F5A}"/>
              </a:ext>
            </a:extLst>
          </p:cNvPr>
          <p:cNvSpPr/>
          <p:nvPr/>
        </p:nvSpPr>
        <p:spPr>
          <a:xfrm>
            <a:off x="11946123" y="4863176"/>
            <a:ext cx="11992294" cy="254527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16A38E0-7BE4-4F56-A0EA-F36AE8EA8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85" y="4025161"/>
            <a:ext cx="11051138" cy="655938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E23200F-E905-4E53-B2D7-4BAAEBE7F71E}"/>
              </a:ext>
            </a:extLst>
          </p:cNvPr>
          <p:cNvSpPr txBox="1"/>
          <p:nvPr/>
        </p:nvSpPr>
        <p:spPr>
          <a:xfrm>
            <a:off x="1415824" y="1680929"/>
            <a:ext cx="3943644" cy="122443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MX" sz="5600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Educativo</a:t>
            </a:r>
            <a:endParaRPr lang="es-MX" sz="5600" b="1" dirty="0">
              <a:solidFill>
                <a:schemeClr val="tx1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A282DBD-8861-4035-87AC-555CAE081233}"/>
              </a:ext>
            </a:extLst>
          </p:cNvPr>
          <p:cNvSpPr txBox="1"/>
          <p:nvPr/>
        </p:nvSpPr>
        <p:spPr>
          <a:xfrm>
            <a:off x="20825157" y="1861015"/>
            <a:ext cx="3057382" cy="122443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MX" sz="5600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Laboral</a:t>
            </a:r>
            <a:endParaRPr lang="es-MX" sz="5600" b="1" dirty="0">
              <a:solidFill>
                <a:schemeClr val="tx1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CCEC43B-340E-4FA4-BF16-372C0B41F1C8}"/>
              </a:ext>
            </a:extLst>
          </p:cNvPr>
          <p:cNvSpPr txBox="1"/>
          <p:nvPr/>
        </p:nvSpPr>
        <p:spPr>
          <a:xfrm>
            <a:off x="18184825" y="8837141"/>
            <a:ext cx="2710582" cy="122443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MX" sz="5600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Salud</a:t>
            </a:r>
            <a:endParaRPr lang="es-MX" sz="5600" b="1" dirty="0">
              <a:solidFill>
                <a:schemeClr val="tx1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D703B44-137A-400C-86D2-C65DC3457E28}"/>
              </a:ext>
            </a:extLst>
          </p:cNvPr>
          <p:cNvSpPr txBox="1"/>
          <p:nvPr/>
        </p:nvSpPr>
        <p:spPr>
          <a:xfrm>
            <a:off x="1222513" y="2931877"/>
            <a:ext cx="10769786" cy="3071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Está bien o mal tener amigos homosexuales?</a:t>
            </a:r>
          </a:p>
          <a:p>
            <a:endParaRPr lang="es-MX" sz="5600" b="1" dirty="0">
              <a:solidFill>
                <a:schemeClr val="tx1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C90DE6A-D952-4F09-A105-ECDD82B602F3}"/>
              </a:ext>
            </a:extLst>
          </p:cNvPr>
          <p:cNvSpPr txBox="1"/>
          <p:nvPr/>
        </p:nvSpPr>
        <p:spPr>
          <a:xfrm>
            <a:off x="2386064" y="10885752"/>
            <a:ext cx="11399416" cy="195104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Alrededor de 30% de las personas ha visto discriminación por orientación sexual o identidad de género por parte de profesores o pares</a:t>
            </a:r>
            <a:endParaRPr lang="es-MX" sz="2800" b="1" dirty="0">
              <a:solidFill>
                <a:schemeClr val="tx1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D6D6F98-A34A-4DCF-84AA-E1B439420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84" y="10384365"/>
            <a:ext cx="1940480" cy="3024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8EC7F9D-4057-4DED-9176-7C0CBFF7EF45}"/>
              </a:ext>
            </a:extLst>
          </p:cNvPr>
          <p:cNvSpPr txBox="1"/>
          <p:nvPr/>
        </p:nvSpPr>
        <p:spPr>
          <a:xfrm>
            <a:off x="11896130" y="2388830"/>
            <a:ext cx="12013048" cy="5574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15% de las personas han presenciado discriminaciones (no contratados, despedidos, acoso laboral) </a:t>
            </a:r>
            <a:r>
              <a:rPr lang="es-MX" dirty="0">
                <a:latin typeface="Gadugi" panose="020B0502040204020203" pitchFamily="34" charset="0"/>
                <a:ea typeface="Gadugi" panose="020B0502040204020203" pitchFamily="34" charset="0"/>
              </a:rPr>
              <a:t>Fuente: ENDS 2015</a:t>
            </a:r>
          </a:p>
          <a:p>
            <a:endParaRPr lang="es-MX" sz="4000" dirty="0">
              <a:solidFill>
                <a:schemeClr val="bg1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r>
              <a:rPr lang="es-MX" sz="400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“</a:t>
            </a:r>
            <a:r>
              <a:rPr lang="es-MX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Los tratos discriminatorios, que pueden ser </a:t>
            </a:r>
            <a:r>
              <a:rPr lang="es-MX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sutiles</a:t>
            </a:r>
            <a:r>
              <a:rPr lang="es-MX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o </a:t>
            </a:r>
            <a:r>
              <a:rPr lang="es-MX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directos</a:t>
            </a:r>
            <a:r>
              <a:rPr lang="es-MX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, llevan a que muchas personas que hacen parte de los sectores sociales LGBTI se aparten del empleo”</a:t>
            </a:r>
          </a:p>
          <a:p>
            <a:endParaRPr lang="es-MX" b="1" dirty="0">
              <a:solidFill>
                <a:schemeClr val="bg1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BEF59EF-7141-40BC-A52E-43D0E93242D5}"/>
              </a:ext>
            </a:extLst>
          </p:cNvPr>
          <p:cNvSpPr txBox="1"/>
          <p:nvPr/>
        </p:nvSpPr>
        <p:spPr>
          <a:xfrm>
            <a:off x="15725961" y="10221349"/>
            <a:ext cx="8183218" cy="2216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Estudio en Bogotá muestra que 21% de las personas LGBTI se ha sentido discriminado en los servicios de salud por su OS o IG</a:t>
            </a:r>
            <a:endParaRPr lang="es-MX" sz="3200" b="1" dirty="0">
              <a:solidFill>
                <a:schemeClr val="bg1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3E963DA7-D7EE-45D6-8D74-37734F2F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24" y="425191"/>
            <a:ext cx="23227192" cy="1118774"/>
          </a:xfrm>
        </p:spPr>
        <p:txBody>
          <a:bodyPr/>
          <a:lstStyle/>
          <a:p>
            <a:r>
              <a:rPr lang="es-MX" sz="6400" dirty="0">
                <a:latin typeface="Gadugi" panose="020B0502040204020203" pitchFamily="34" charset="0"/>
                <a:ea typeface="Gadugi" panose="020B0502040204020203" pitchFamily="34" charset="0"/>
              </a:rPr>
              <a:t>DISCRIMINACIONES CONTRA LA POBLACIÓN LGBTI</a:t>
            </a:r>
            <a:endParaRPr lang="es-CO" sz="64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F11207B7-E6D5-4D86-8389-9662F4EE4F92}"/>
              </a:ext>
            </a:extLst>
          </p:cNvPr>
          <p:cNvSpPr txBox="1">
            <a:spLocks/>
          </p:cNvSpPr>
          <p:nvPr/>
        </p:nvSpPr>
        <p:spPr>
          <a:xfrm>
            <a:off x="7100408" y="9777971"/>
            <a:ext cx="23227192" cy="111877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82850" tIns="91400" rIns="182850" bIns="91400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Work Sans"/>
              <a:buNone/>
              <a:defRPr lang="es-CO" sz="4400" b="0" kern="1200">
                <a:solidFill>
                  <a:schemeClr val="tx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MX" sz="2200" dirty="0">
                <a:latin typeface="Gadugi" panose="020B0502040204020203" pitchFamily="34" charset="0"/>
                <a:ea typeface="Gadugi" panose="020B0502040204020203" pitchFamily="34" charset="0"/>
              </a:rPr>
              <a:t>Fuente: Clima escolar en Bogotá, 2013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1F820D2C-2F53-4F04-83F8-A2236A263389}"/>
              </a:ext>
            </a:extLst>
          </p:cNvPr>
          <p:cNvSpPr txBox="1">
            <a:spLocks/>
          </p:cNvSpPr>
          <p:nvPr/>
        </p:nvSpPr>
        <p:spPr>
          <a:xfrm>
            <a:off x="3753776" y="11963016"/>
            <a:ext cx="23227192" cy="111877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82850" tIns="91400" rIns="182850" bIns="91400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Work Sans"/>
              <a:buNone/>
              <a:defRPr lang="es-CO" sz="4400" b="0" kern="1200">
                <a:solidFill>
                  <a:schemeClr val="tx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MX" sz="2200" dirty="0">
                <a:latin typeface="Gadugi" panose="020B0502040204020203" pitchFamily="34" charset="0"/>
                <a:ea typeface="Gadugi" panose="020B0502040204020203" pitchFamily="34" charset="0"/>
              </a:rPr>
              <a:t>Fuente: ENDS 2015</a:t>
            </a: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8DABEFE3-CB2B-496D-9685-EB6A72FBB017}"/>
              </a:ext>
            </a:extLst>
          </p:cNvPr>
          <p:cNvSpPr txBox="1">
            <a:spLocks/>
          </p:cNvSpPr>
          <p:nvPr/>
        </p:nvSpPr>
        <p:spPr>
          <a:xfrm>
            <a:off x="15189940" y="3488093"/>
            <a:ext cx="23227192" cy="111877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82850" tIns="91400" rIns="182850" bIns="91400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Work Sans"/>
              <a:buNone/>
              <a:defRPr lang="es-CO" sz="4400" b="0" kern="1200">
                <a:solidFill>
                  <a:schemeClr val="tx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s-MX" sz="22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4695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 animBg="1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4C9DBF-08C7-457A-B109-B7F06388F6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O" dirty="0"/>
          </a:p>
        </p:txBody>
      </p:sp>
      <p:graphicFrame>
        <p:nvGraphicFramePr>
          <p:cNvPr id="27" name="Diagrama 26">
            <a:extLst>
              <a:ext uri="{FF2B5EF4-FFF2-40B4-BE49-F238E27FC236}">
                <a16:creationId xmlns:a16="http://schemas.microsoft.com/office/drawing/2014/main" id="{DF11367F-334E-4765-AB97-F9A5731EBE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6531568"/>
              </p:ext>
            </p:extLst>
          </p:nvPr>
        </p:nvGraphicFramePr>
        <p:xfrm>
          <a:off x="578402" y="2593035"/>
          <a:ext cx="23227192" cy="1002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quare">
            <a:extLst>
              <a:ext uri="{FF2B5EF4-FFF2-40B4-BE49-F238E27FC236}">
                <a16:creationId xmlns:a16="http://schemas.microsoft.com/office/drawing/2014/main" id="{DC427518-7A3C-74E5-B756-938082794F31}"/>
              </a:ext>
            </a:extLst>
          </p:cNvPr>
          <p:cNvSpPr/>
          <p:nvPr/>
        </p:nvSpPr>
        <p:spPr>
          <a:xfrm>
            <a:off x="23225760" y="2"/>
            <a:ext cx="1158240" cy="1431924"/>
          </a:xfrm>
          <a:prstGeom prst="rect">
            <a:avLst/>
          </a:prstGeom>
          <a:solidFill>
            <a:srgbClr val="01498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MX" sz="3200" spc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8</a:t>
            </a:r>
            <a:endParaRPr sz="3200" spc="0" dirty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8" name="SQUARE">
            <a:extLst>
              <a:ext uri="{FF2B5EF4-FFF2-40B4-BE49-F238E27FC236}">
                <a16:creationId xmlns:a16="http://schemas.microsoft.com/office/drawing/2014/main" id="{5AFF660C-324B-8218-E9DC-63E33DA94DE8}"/>
              </a:ext>
            </a:extLst>
          </p:cNvPr>
          <p:cNvSpPr txBox="1"/>
          <p:nvPr/>
        </p:nvSpPr>
        <p:spPr>
          <a:xfrm>
            <a:off x="583730" y="1306335"/>
            <a:ext cx="14808670" cy="706146"/>
          </a:xfrm>
          <a:prstGeom prst="rect">
            <a:avLst/>
          </a:prstGeom>
          <a:solidFill>
            <a:srgbClr val="0177B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08000" tIns="36000" rIns="108000" bIns="36000">
            <a:spAutoFit/>
          </a:bodyPr>
          <a:lstStyle>
            <a:lvl1pPr>
              <a:lnSpc>
                <a:spcPct val="125000"/>
              </a:lnSpc>
              <a:defRPr cap="all" spc="5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>
              <a:defRPr/>
            </a:pPr>
            <a:r>
              <a:rPr lang="es-CO" sz="3600" b="1" dirty="0">
                <a:solidFill>
                  <a:srgbClr val="FFFFFF"/>
                </a:solidFill>
                <a:latin typeface="Montserrat Medium" pitchFamily="2" charset="77"/>
              </a:rPr>
              <a:t>Tema: resultados ESTUDIOS realizados </a:t>
            </a:r>
            <a:r>
              <a:rPr lang="es-CO" sz="3600" b="1" dirty="0" err="1">
                <a:solidFill>
                  <a:srgbClr val="FFFFFF"/>
                </a:solidFill>
                <a:latin typeface="Montserrat Medium" pitchFamily="2" charset="77"/>
              </a:rPr>
              <a:t>dnp</a:t>
            </a:r>
            <a:endParaRPr lang="es-CO" sz="3600" b="1" dirty="0">
              <a:solidFill>
                <a:srgbClr val="FFFFFF"/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1807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  <p:bldP spid="8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SQUARE"/>
          <p:cNvSpPr txBox="1"/>
          <p:nvPr/>
        </p:nvSpPr>
        <p:spPr>
          <a:xfrm>
            <a:off x="1269999" y="232891"/>
            <a:ext cx="10922002" cy="454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25000"/>
              </a:lnSpc>
              <a:defRPr cap="all" spc="5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>
              <a:defRPr/>
            </a:pPr>
            <a:r>
              <a:rPr lang="en-US" dirty="0">
                <a:latin typeface="Montserrat Medium" pitchFamily="2" charset="77"/>
              </a:rPr>
              <a:t>Julio 2022</a:t>
            </a:r>
          </a:p>
        </p:txBody>
      </p:sp>
      <p:sp>
        <p:nvSpPr>
          <p:cNvPr id="1781" name="presentation template"/>
          <p:cNvSpPr txBox="1"/>
          <p:nvPr/>
        </p:nvSpPr>
        <p:spPr>
          <a:xfrm>
            <a:off x="12192000" y="12660571"/>
            <a:ext cx="10922000" cy="454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b">
            <a:spAutoFit/>
          </a:bodyPr>
          <a:lstStyle>
            <a:lvl1pPr algn="r">
              <a:lnSpc>
                <a:spcPct val="125000"/>
              </a:lnSpc>
              <a:defRPr cap="all" spc="5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>
              <a:defRPr/>
            </a:pPr>
            <a:r>
              <a:rPr lang="es-CO" dirty="0">
                <a:solidFill>
                  <a:srgbClr val="FFFFFF">
                    <a:lumMod val="50000"/>
                  </a:srgbClr>
                </a:solidFill>
              </a:rPr>
              <a:t>Departamento nacional de planeación</a:t>
            </a:r>
          </a:p>
        </p:txBody>
      </p:sp>
      <p:sp>
        <p:nvSpPr>
          <p:cNvPr id="1803" name="Square"/>
          <p:cNvSpPr/>
          <p:nvPr/>
        </p:nvSpPr>
        <p:spPr>
          <a:xfrm>
            <a:off x="22313900" y="1"/>
            <a:ext cx="2070100" cy="2070102"/>
          </a:xfrm>
          <a:prstGeom prst="rect">
            <a:avLst/>
          </a:prstGeom>
          <a:solidFill>
            <a:srgbClr val="01498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 spc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80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639594" y="628650"/>
            <a:ext cx="1418712" cy="723900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fld id="{86CB4B4D-7CA3-9044-876B-883B54F8677D}" type="slidenum">
              <a:rPr sz="4000" spc="0">
                <a:solidFill>
                  <a:srgbClr val="FFFFFF"/>
                </a:solidFill>
                <a:latin typeface="Montserrat Bold"/>
                <a:ea typeface="+mn-ea"/>
                <a:cs typeface="+mn-cs"/>
                <a:sym typeface="Montserrat Bold"/>
              </a:rPr>
              <a:pPr algn="ctr">
                <a:lnSpc>
                  <a:spcPct val="100000"/>
                </a:lnSpc>
                <a:defRPr/>
              </a:pPr>
              <a:t>9</a:t>
            </a:fld>
            <a:endParaRPr sz="4000" spc="0">
              <a:solidFill>
                <a:srgbClr val="FFFFFF"/>
              </a:solidFill>
              <a:latin typeface="Montserrat Bold"/>
              <a:ea typeface="+mn-ea"/>
              <a:cs typeface="+mn-cs"/>
              <a:sym typeface="Montserrat Bold"/>
            </a:endParaRPr>
          </a:p>
        </p:txBody>
      </p:sp>
      <p:sp>
        <p:nvSpPr>
          <p:cNvPr id="37" name="the points of authority">
            <a:extLst>
              <a:ext uri="{FF2B5EF4-FFF2-40B4-BE49-F238E27FC236}">
                <a16:creationId xmlns:a16="http://schemas.microsoft.com/office/drawing/2014/main" id="{DB9B726E-6432-6127-AEA2-1765FDA1DFC3}"/>
              </a:ext>
            </a:extLst>
          </p:cNvPr>
          <p:cNvSpPr txBox="1"/>
          <p:nvPr/>
        </p:nvSpPr>
        <p:spPr>
          <a:xfrm>
            <a:off x="1104568" y="749164"/>
            <a:ext cx="18886944" cy="114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90000"/>
              </a:lnSpc>
              <a:defRPr sz="7500" cap="all" spc="0">
                <a:latin typeface="+mn-lt"/>
                <a:ea typeface="+mn-ea"/>
                <a:cs typeface="+mn-cs"/>
                <a:sym typeface="Montserrat ExtraBold"/>
              </a:defRPr>
            </a:lvl1pPr>
          </a:lstStyle>
          <a:p>
            <a:pPr>
              <a:defRPr/>
            </a:pPr>
            <a:endParaRPr dirty="0">
              <a:solidFill>
                <a:srgbClr val="0177BC"/>
              </a:solidFill>
              <a:latin typeface="Montserrat ExtraBold"/>
            </a:endParaRPr>
          </a:p>
        </p:txBody>
      </p:sp>
      <p:sp>
        <p:nvSpPr>
          <p:cNvPr id="16" name="SQUARE">
            <a:extLst>
              <a:ext uri="{FF2B5EF4-FFF2-40B4-BE49-F238E27FC236}">
                <a16:creationId xmlns:a16="http://schemas.microsoft.com/office/drawing/2014/main" id="{2F44B596-F929-6FD5-655F-1BDF32019343}"/>
              </a:ext>
            </a:extLst>
          </p:cNvPr>
          <p:cNvSpPr txBox="1"/>
          <p:nvPr/>
        </p:nvSpPr>
        <p:spPr>
          <a:xfrm>
            <a:off x="1104568" y="2070103"/>
            <a:ext cx="19743752" cy="706146"/>
          </a:xfrm>
          <a:prstGeom prst="rect">
            <a:avLst/>
          </a:prstGeom>
          <a:solidFill>
            <a:srgbClr val="0177B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08000" tIns="36000" rIns="108000" bIns="36000">
            <a:spAutoFit/>
          </a:bodyPr>
          <a:lstStyle>
            <a:lvl1pPr>
              <a:lnSpc>
                <a:spcPct val="125000"/>
              </a:lnSpc>
              <a:defRPr cap="all" spc="5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>
              <a:defRPr/>
            </a:pPr>
            <a:r>
              <a:rPr lang="es-CO" sz="3600" b="1" dirty="0">
                <a:solidFill>
                  <a:srgbClr val="FFFFFF"/>
                </a:solidFill>
                <a:latin typeface="Montserrat Medium" pitchFamily="2" charset="77"/>
              </a:rPr>
              <a:t>TEMA: Algunas cifras</a:t>
            </a:r>
          </a:p>
        </p:txBody>
      </p:sp>
      <p:pic>
        <p:nvPicPr>
          <p:cNvPr id="17" name="Picture 2" descr="Inicio - Departamento Nacional de Planeación">
            <a:extLst>
              <a:ext uri="{FF2B5EF4-FFF2-40B4-BE49-F238E27FC236}">
                <a16:creationId xmlns:a16="http://schemas.microsoft.com/office/drawing/2014/main" id="{1AB0BF87-7290-A875-3A61-585176A07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28" y="12673584"/>
            <a:ext cx="4522412" cy="78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he points of authority">
            <a:extLst>
              <a:ext uri="{FF2B5EF4-FFF2-40B4-BE49-F238E27FC236}">
                <a16:creationId xmlns:a16="http://schemas.microsoft.com/office/drawing/2014/main" id="{4BDF867F-DBE1-B338-04B1-DE823B8C21E4}"/>
              </a:ext>
            </a:extLst>
          </p:cNvPr>
          <p:cNvSpPr txBox="1"/>
          <p:nvPr/>
        </p:nvSpPr>
        <p:spPr>
          <a:xfrm>
            <a:off x="778874" y="899822"/>
            <a:ext cx="12726961" cy="114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lnSpc>
                <a:spcPct val="90000"/>
              </a:lnSpc>
              <a:defRPr sz="7500" cap="all" spc="0">
                <a:latin typeface="+mn-lt"/>
                <a:ea typeface="+mn-ea"/>
                <a:cs typeface="+mn-cs"/>
                <a:sym typeface="Montserrat ExtraBold"/>
              </a:defRPr>
            </a:lvl1pPr>
          </a:lstStyle>
          <a:p>
            <a:pPr marL="0" marR="0" lvl="0" indent="0" algn="l" defTabSz="8255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>
                <a:solidFill>
                  <a:srgbClr val="0177BC"/>
                </a:solidFill>
                <a:latin typeface="Montserrat ExtraBold" panose="00000900000000000000" pitchFamily="2" charset="0"/>
              </a:rPr>
              <a:t>CONTEXTO LABORAL</a:t>
            </a:r>
            <a:endParaRPr kumimoji="0" sz="7500" b="0" i="0" u="none" strike="noStrike" kern="0" cap="all" spc="0" normalizeH="0" baseline="0" noProof="0" dirty="0">
              <a:ln>
                <a:noFill/>
              </a:ln>
              <a:solidFill>
                <a:srgbClr val="0177BC"/>
              </a:solidFill>
              <a:effectLst/>
              <a:uLnTx/>
              <a:uFillTx/>
              <a:latin typeface="Montserrat ExtraBold" panose="00000900000000000000" pitchFamily="2" charset="0"/>
              <a:sym typeface="Montserrat ExtraBold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39F2A8B-D326-0F68-E509-E7A64E312033}"/>
              </a:ext>
            </a:extLst>
          </p:cNvPr>
          <p:cNvSpPr txBox="1"/>
          <p:nvPr/>
        </p:nvSpPr>
        <p:spPr>
          <a:xfrm>
            <a:off x="2834640" y="11706857"/>
            <a:ext cx="3632020" cy="501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chemeClr val="tx1"/>
                </a:solidFill>
              </a:rPr>
              <a:t>Fuente: DANE, GEIH 2022</a:t>
            </a:r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8C020964-1546-9336-961C-B4A5AF1C61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491904"/>
              </p:ext>
            </p:extLst>
          </p:nvPr>
        </p:nvGraphicFramePr>
        <p:xfrm>
          <a:off x="6730999" y="3496704"/>
          <a:ext cx="10572393" cy="2813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257419" imgH="866830" progId="Excel.Sheet.12">
                  <p:embed/>
                </p:oleObj>
              </mc:Choice>
              <mc:Fallback>
                <p:oleObj name="Worksheet" r:id="rId4" imgW="3257419" imgH="866830" progId="Excel.Sheet.12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8C020964-1546-9336-961C-B4A5AF1C61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30999" y="3496704"/>
                        <a:ext cx="10572393" cy="2813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D76ECA24-DA80-B9D1-8A45-A9244F7677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58701"/>
              </p:ext>
            </p:extLst>
          </p:nvPr>
        </p:nvGraphicFramePr>
        <p:xfrm>
          <a:off x="4911677" y="6992140"/>
          <a:ext cx="15097929" cy="3579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4057458" imgH="961970" progId="Excel.Sheet.12">
                  <p:embed/>
                </p:oleObj>
              </mc:Choice>
              <mc:Fallback>
                <p:oleObj name="Worksheet" r:id="rId6" imgW="4057458" imgH="961970" progId="Excel.Sheet.12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D76ECA24-DA80-B9D1-8A45-A9244F7677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11677" y="6992140"/>
                        <a:ext cx="15097929" cy="3579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6506995"/>
      </p:ext>
    </p:extLst>
  </p:cSld>
  <p:clrMapOvr>
    <a:masterClrMapping/>
  </p:clrMapOvr>
  <p:transition spd="slow">
    <p:fade thruBlk="1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0" grpId="0" animBg="1" advAuto="0"/>
      <p:bldP spid="1781" grpId="0" animBg="1" advAuto="0"/>
      <p:bldP spid="1803" grpId="0" animBg="1" advAuto="0"/>
      <p:bldP spid="37" grpId="0" animBg="1" advAuto="0"/>
      <p:bldP spid="16" grpId="0" animBg="1" advAuto="0"/>
      <p:bldP spid="11" grpId="0" animBg="1" advAuto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Montserrat ExtraBold"/>
        <a:ea typeface="Montserrat ExtraBold"/>
        <a:cs typeface="Montserrat ExtraBold"/>
      </a:majorFont>
      <a:minorFont>
        <a:latin typeface="Montserrat ExtraBold"/>
        <a:ea typeface="Montserrat ExtraBold"/>
        <a:cs typeface="Montserrat Extra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1F1F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59" normalizeH="0" baseline="0">
            <a:ln>
              <a:noFill/>
            </a:ln>
            <a:solidFill>
              <a:srgbClr val="454546"/>
            </a:solidFill>
            <a:effectLst/>
            <a:uFillTx/>
            <a:latin typeface="Montserrat Regular"/>
            <a:ea typeface="Montserrat Regular"/>
            <a:cs typeface="Montserrat Regular"/>
            <a:sym typeface="Montserra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3020</TotalTime>
  <Words>1442</Words>
  <Application>Microsoft Office PowerPoint</Application>
  <PresentationFormat>Personalizado</PresentationFormat>
  <Paragraphs>302</Paragraphs>
  <Slides>12</Slides>
  <Notes>7</Notes>
  <HiddenSlides>1</HiddenSlides>
  <MMClips>0</MMClips>
  <ScaleCrop>false</ScaleCrop>
  <HeadingPairs>
    <vt:vector size="8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8" baseType="lpstr">
      <vt:lpstr>Arial</vt:lpstr>
      <vt:lpstr>Calibri</vt:lpstr>
      <vt:lpstr>Calibri Light</vt:lpstr>
      <vt:lpstr>Gadugi</vt:lpstr>
      <vt:lpstr>Helvetica Neue</vt:lpstr>
      <vt:lpstr>Helvetica Neue Medium</vt:lpstr>
      <vt:lpstr>Montserrat</vt:lpstr>
      <vt:lpstr>Montserrat   </vt:lpstr>
      <vt:lpstr>Montserrat Bold</vt:lpstr>
      <vt:lpstr>Montserrat ExtraBold</vt:lpstr>
      <vt:lpstr>Montserrat Medium</vt:lpstr>
      <vt:lpstr>Montserrat Regular</vt:lpstr>
      <vt:lpstr>Wingdings</vt:lpstr>
      <vt:lpstr>Work Sans</vt:lpstr>
      <vt:lpstr>Tema de Office</vt:lpstr>
      <vt:lpstr>Worksheet</vt:lpstr>
      <vt:lpstr>Presentación de PowerPoint</vt:lpstr>
      <vt:lpstr>Presentación de PowerPoint</vt:lpstr>
      <vt:lpstr>Presentación de PowerPoint</vt:lpstr>
      <vt:lpstr>Algunos hitos en Colombia</vt:lpstr>
      <vt:lpstr>Presentación de PowerPoint</vt:lpstr>
      <vt:lpstr>DISCRIMINACIONES CONTRA LA POBLACIÓN LGBTI</vt:lpstr>
      <vt:lpstr>DISCRIMINACIONES CONTRA LA POBLACIÓN LGBTI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Huertas</dc:creator>
  <cp:lastModifiedBy>Wilma Afiffe Buitrago Quintero</cp:lastModifiedBy>
  <cp:revision>97</cp:revision>
  <dcterms:modified xsi:type="dcterms:W3CDTF">2022-07-14T14:39:39Z</dcterms:modified>
</cp:coreProperties>
</file>